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0" r:id="rId17"/>
    <p:sldId id="272" r:id="rId18"/>
    <p:sldId id="273" r:id="rId19"/>
    <p:sldId id="274" r:id="rId20"/>
    <p:sldId id="275" r:id="rId21"/>
    <p:sldId id="288" r:id="rId22"/>
  </p:sldIdLst>
  <p:sldSz cx="9144000" cy="5143500" type="screen16x9"/>
  <p:notesSz cx="6858000" cy="9144000"/>
  <p:custDataLst>
    <p:tags r:id="rId24"/>
  </p:custDataLst>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90"/>
      </p:cViewPr>
      <p:guideLst>
        <p:guide orient="horz" pos="1620"/>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itchFamily="34" charset="0"/>
              <a:buNone/>
              <a:defRPr sz="1200" smtClean="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itchFamily="34" charset="0"/>
              <a:buNone/>
              <a:defRPr sz="1200" smtClean="0">
                <a:latin typeface="Arial" pitchFamily="34" charset="0"/>
              </a:defRPr>
            </a:lvl1pPr>
          </a:lstStyle>
          <a:p>
            <a:pPr>
              <a:defRPr/>
            </a:pPr>
            <a:fld id="{0377EA83-F444-493A-A7E5-38B1FEF163A2}" type="datetimeFigureOut">
              <a:rPr lang="zh-CN" altLang="en-US"/>
              <a:pPr>
                <a:defRPr/>
              </a:pPr>
              <a:t>2018/10/25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itchFamily="34" charset="0"/>
              <a:buNone/>
              <a:defRPr sz="1200" smtClean="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buFont typeface="Arial" pitchFamily="34" charset="0"/>
              <a:buNone/>
              <a:defRPr sz="1200" smtClean="0">
                <a:latin typeface="Arial" pitchFamily="34" charset="0"/>
              </a:defRPr>
            </a:lvl1pPr>
          </a:lstStyle>
          <a:p>
            <a:pPr>
              <a:defRPr/>
            </a:pPr>
            <a:fld id="{AEEF1378-2A10-4965-A43D-9DDAF950FCE1}" type="slidenum">
              <a:rPr lang="zh-CN" altLang="en-US"/>
              <a:pPr>
                <a:defRPr/>
              </a:pPr>
              <a:t>‹#›</a:t>
            </a:fld>
            <a:endParaRPr lang="zh-CN" altLang="en-US"/>
          </a:p>
        </p:txBody>
      </p:sp>
    </p:spTree>
    <p:extLst>
      <p:ext uri="{BB962C8B-B14F-4D97-AF65-F5344CB8AC3E}">
        <p14:creationId xmlns:p14="http://schemas.microsoft.com/office/powerpoint/2010/main" val="2698534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C6C707CB-2A9B-4E87-8FE3-24AE7CA244D0}" type="slidenum">
              <a:rPr lang="zh-CN" altLang="en-US"/>
              <a:pPr eaLnBrk="1" hangingPunct="1">
                <a:buFont typeface="Arial" charset="0"/>
                <a:buNone/>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DCAF65F5-12D1-44C5-9AAF-37A484E3F163}" type="slidenum">
              <a:rPr lang="zh-CN" altLang="en-US"/>
              <a:pPr eaLnBrk="1" hangingPunct="1">
                <a:buFont typeface="Arial" charset="0"/>
                <a:buNone/>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1C54B03C-1BFD-4C63-9A79-6318D39503DA}" type="slidenum">
              <a:rPr lang="zh-CN" altLang="en-US"/>
              <a:pPr eaLnBrk="1" hangingPunct="1">
                <a:buFont typeface="Arial" charset="0"/>
                <a:buNone/>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BF322906-2926-40AB-8AFA-8ED473ABD1C3}" type="slidenum">
              <a:rPr lang="zh-CN" altLang="en-US"/>
              <a:pPr eaLnBrk="1" hangingPunct="1">
                <a:buFont typeface="Arial" charset="0"/>
                <a:buNone/>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8F6831A8-CBC8-4A3B-9280-0377A57713C9}" type="slidenum">
              <a:rPr lang="zh-CN" altLang="en-US"/>
              <a:pPr eaLnBrk="1" hangingPunct="1">
                <a:buFont typeface="Arial" charset="0"/>
                <a:buNone/>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CDE78B91-A716-421D-8CF2-762B06197564}" type="slidenum">
              <a:rPr lang="zh-CN" altLang="en-US"/>
              <a:pPr eaLnBrk="1" hangingPunct="1">
                <a:buFont typeface="Arial" charset="0"/>
                <a:buNone/>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CB4DCC13-E271-4361-A348-4339E38BB73C}" type="slidenum">
              <a:rPr lang="zh-CN" altLang="en-US"/>
              <a:pPr eaLnBrk="1" hangingPunct="1">
                <a:buFont typeface="Arial" charset="0"/>
                <a:buNone/>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33177778-A35E-4696-8A5C-B7E3B032B099}" type="slidenum">
              <a:rPr lang="zh-CN" altLang="en-US"/>
              <a:pPr eaLnBrk="1" hangingPunct="1">
                <a:buFont typeface="Arial" charset="0"/>
                <a:buNone/>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6027C864-65A9-4744-B8ED-542D3E71A5F1}" type="slidenum">
              <a:rPr lang="zh-CN" altLang="en-US"/>
              <a:pPr eaLnBrk="1" hangingPunct="1">
                <a:buFont typeface="Arial" charset="0"/>
                <a:buNone/>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62977353-BAA3-4A14-A434-995351A0DFBC}" type="slidenum">
              <a:rPr lang="zh-CN" altLang="en-US"/>
              <a:pPr eaLnBrk="1" hangingPunct="1">
                <a:buFont typeface="Arial" charset="0"/>
                <a:buNone/>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0FB00510-7310-434A-8E59-E66EF6B3D7C1}" type="slidenum">
              <a:rPr lang="zh-CN" altLang="en-US"/>
              <a:pPr eaLnBrk="1" hangingPunct="1">
                <a:buFont typeface="Arial" charset="0"/>
                <a:buNone/>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AD80F2C6-414F-4B4B-B9EB-ED1FE1507CD9}" type="slidenum">
              <a:rPr lang="zh-CN" altLang="en-US"/>
              <a:pPr eaLnBrk="1" hangingPunct="1">
                <a:buFont typeface="Arial" charset="0"/>
                <a:buNone/>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67305506-D242-43C6-BA70-30659A9BF271}" type="slidenum">
              <a:rPr lang="zh-CN" altLang="en-US"/>
              <a:pPr eaLnBrk="1" hangingPunct="1">
                <a:buFont typeface="Arial" charset="0"/>
                <a:buNone/>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186ABFF4-E806-44E9-BFC7-A26543372A5B}" type="slidenum">
              <a:rPr lang="zh-CN" altLang="en-US"/>
              <a:pPr eaLnBrk="1" hangingPunct="1">
                <a:buFont typeface="Arial" charset="0"/>
                <a:buNone/>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0E45FD64-2F6C-4337-A0E4-117A4F70B639}" type="slidenum">
              <a:rPr lang="zh-CN" altLang="en-US"/>
              <a:pPr eaLnBrk="1" hangingPunct="1">
                <a:buFont typeface="Arial" charset="0"/>
                <a:buNone/>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B559ACCA-F8E7-4F4F-B898-9E63C24A8E58}" type="slidenum">
              <a:rPr lang="zh-CN" altLang="en-US"/>
              <a:pPr eaLnBrk="1" hangingPunct="1">
                <a:buFont typeface="Arial" charset="0"/>
                <a:buNone/>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C8F0DA8A-F4FA-4607-A6E1-A31A796EC638}" type="slidenum">
              <a:rPr lang="zh-CN" altLang="en-US"/>
              <a:pPr eaLnBrk="1" hangingPunct="1">
                <a:buFont typeface="Arial" charset="0"/>
                <a:buNone/>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BD4CD1DF-D700-499C-B9B6-E97472CA762B}" type="slidenum">
              <a:rPr lang="zh-CN" altLang="en-US"/>
              <a:pPr eaLnBrk="1" hangingPunct="1">
                <a:buFont typeface="Arial" charset="0"/>
                <a:buNone/>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FCD63AC0-DA11-4CEB-8270-F9A8CF1B6ACA}" type="slidenum">
              <a:rPr lang="zh-CN" altLang="en-US"/>
              <a:pPr eaLnBrk="1" hangingPunct="1">
                <a:buFont typeface="Arial" charset="0"/>
                <a:buNone/>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buFont typeface="Arial" charset="0"/>
              <a:buNone/>
            </a:pPr>
            <a:fld id="{C72F2373-423F-45A0-9429-E08225BC0FF5}" type="slidenum">
              <a:rPr lang="zh-CN" altLang="en-US"/>
              <a:pPr eaLnBrk="1" hangingPunct="1">
                <a:buFont typeface="Arial" charset="0"/>
                <a:buNone/>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smtClean="0"/>
            </a:lvl1pPr>
          </a:lstStyle>
          <a:p>
            <a:pPr>
              <a:defRPr/>
            </a:pPr>
            <a:fld id="{15642437-7C66-4BFB-9C07-9ADC34894B7E}" type="datetime1">
              <a:rPr lang="zh-CN" altLang="en-US"/>
              <a:pPr>
                <a:defRPr/>
              </a:pPr>
              <a:t>2018/10/25 Thursday</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smtClean="0"/>
            </a:lvl1pPr>
          </a:lstStyle>
          <a:p>
            <a:pPr>
              <a:defRPr/>
            </a:pPr>
            <a:fld id="{F68E87E3-DF09-4D36-A1C1-C0E671047C5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44592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fld id="{4D7043AC-26BD-418C-BD64-D94458940B62}" type="datetime1">
              <a:rPr lang="zh-CN" altLang="en-US"/>
              <a:pPr>
                <a:defRPr/>
              </a:pPr>
              <a:t>2018/10/25 Thursday</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smtClean="0"/>
            </a:lvl1pPr>
          </a:lstStyle>
          <a:p>
            <a:pPr>
              <a:defRPr/>
            </a:pPr>
            <a:fld id="{37E63397-BBA7-4E68-9F5D-26A3222FD6D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9535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fld id="{8A01BF86-6538-4483-B566-F49116C26F52}" type="datetime1">
              <a:rPr lang="zh-CN" altLang="en-US"/>
              <a:pPr>
                <a:defRPr/>
              </a:pPr>
              <a:t>2018/10/25 Thursday</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smtClean="0"/>
            </a:lvl1pPr>
          </a:lstStyle>
          <a:p>
            <a:pPr>
              <a:defRPr/>
            </a:pPr>
            <a:fld id="{864BEB4B-EBCA-4911-8381-9FE96FF72EB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41247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6881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smtClean="0"/>
            </a:lvl1pPr>
          </a:lstStyle>
          <a:p>
            <a:pPr>
              <a:defRPr/>
            </a:pPr>
            <a:fld id="{4994FA26-901D-4636-876E-CF5F600BD1BA}" type="datetime1">
              <a:rPr lang="zh-CN" altLang="en-US"/>
              <a:pPr>
                <a:defRPr/>
              </a:pPr>
              <a:t>2018/10/25 Thursday</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smtClean="0"/>
            </a:lvl1pPr>
          </a:lstStyle>
          <a:p>
            <a:pPr>
              <a:defRPr/>
            </a:pPr>
            <a:fld id="{695CA227-0264-4ECE-B74B-9DB75DFEFE6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21443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smtClean="0"/>
            </a:lvl1pPr>
          </a:lstStyle>
          <a:p>
            <a:pPr>
              <a:defRPr/>
            </a:pPr>
            <a:fld id="{5EE7D180-5213-4877-B1EF-CFBD72296E34}" type="datetime1">
              <a:rPr lang="zh-CN" altLang="en-US"/>
              <a:pPr>
                <a:defRPr/>
              </a:pPr>
              <a:t>2018/10/25 Thursday</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smtClean="0"/>
            </a:lvl1pPr>
          </a:lstStyle>
          <a:p>
            <a:pPr>
              <a:defRPr/>
            </a:pPr>
            <a:fld id="{6D6BA40D-4351-48CE-87FA-35799B36389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15046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smtClean="0"/>
            </a:lvl1pPr>
          </a:lstStyle>
          <a:p>
            <a:pPr>
              <a:defRPr/>
            </a:pPr>
            <a:fld id="{4696A73E-3875-430F-9807-40BA26F5AB8D}" type="datetime1">
              <a:rPr lang="zh-CN" altLang="en-US"/>
              <a:pPr>
                <a:defRPr/>
              </a:pPr>
              <a:t>2018/10/25 Thursday</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smtClean="0"/>
            </a:lvl1pPr>
          </a:lstStyle>
          <a:p>
            <a:pPr>
              <a:defRPr/>
            </a:pPr>
            <a:fld id="{3BA2CF2E-2199-4550-8D9D-F4CB71D3172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87932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smtClean="0"/>
            </a:lvl1pPr>
          </a:lstStyle>
          <a:p>
            <a:pPr>
              <a:defRPr/>
            </a:pPr>
            <a:fld id="{B7088810-2026-4588-B17A-0DF3ABE564E6}" type="datetime1">
              <a:rPr lang="zh-CN" altLang="en-US"/>
              <a:pPr>
                <a:defRPr/>
              </a:pPr>
              <a:t>2018/10/25 Thursday</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smtClean="0"/>
            </a:lvl1pPr>
          </a:lstStyle>
          <a:p>
            <a:pPr>
              <a:defRPr/>
            </a:pPr>
            <a:endParaRPr lang="zh-CN" altLang="zh-CN"/>
          </a:p>
        </p:txBody>
      </p:sp>
      <p:sp>
        <p:nvSpPr>
          <p:cNvPr id="9" name="灯片编号占位符 8"/>
          <p:cNvSpPr>
            <a:spLocks noGrp="1"/>
          </p:cNvSpPr>
          <p:nvPr>
            <p:ph type="sldNum" sz="quarter" idx="12"/>
          </p:nvPr>
        </p:nvSpPr>
        <p:spPr/>
        <p:txBody>
          <a:bodyPr/>
          <a:lstStyle>
            <a:lvl1pPr>
              <a:defRPr smtClean="0"/>
            </a:lvl1pPr>
          </a:lstStyle>
          <a:p>
            <a:pPr>
              <a:defRPr/>
            </a:pPr>
            <a:fld id="{146ABC90-1E40-44DD-9B6F-C699DC9E670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45042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1B50107F-B213-4D60-9C60-57EC17FFD3BB}" type="datetime1">
              <a:rPr lang="zh-CN" altLang="en-US"/>
              <a:pPr>
                <a:defRPr/>
              </a:pPr>
              <a:t>2018/10/25 Thursday</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EE9AC115-02B6-46F0-B873-FEDDE339876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67033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fld id="{86BEC4AA-56AE-4F06-8BBC-803FE723DA08}" type="datetime1">
              <a:rPr lang="zh-CN" altLang="en-US"/>
              <a:pPr>
                <a:defRPr/>
              </a:pPr>
              <a:t>2018/10/25 Thursday</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smtClean="0"/>
            </a:lvl1pPr>
          </a:lstStyle>
          <a:p>
            <a:pPr>
              <a:defRPr/>
            </a:pPr>
            <a:endParaRPr lang="zh-CN" altLang="zh-CN"/>
          </a:p>
        </p:txBody>
      </p:sp>
      <p:sp>
        <p:nvSpPr>
          <p:cNvPr id="4" name="灯片编号占位符 3"/>
          <p:cNvSpPr>
            <a:spLocks noGrp="1"/>
          </p:cNvSpPr>
          <p:nvPr>
            <p:ph type="sldNum" sz="quarter" idx="12"/>
          </p:nvPr>
        </p:nvSpPr>
        <p:spPr/>
        <p:txBody>
          <a:bodyPr/>
          <a:lstStyle>
            <a:lvl1pPr>
              <a:defRPr smtClean="0"/>
            </a:lvl1pPr>
          </a:lstStyle>
          <a:p>
            <a:pPr>
              <a:defRPr/>
            </a:pPr>
            <a:fld id="{8E4BA2C4-014B-4707-9E43-30F51DF26F5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127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D1ABB2DB-7B5D-4E98-BF80-713AF407B874}" type="datetime1">
              <a:rPr lang="zh-CN" altLang="en-US"/>
              <a:pPr>
                <a:defRPr/>
              </a:pPr>
              <a:t>2018/10/25 Thursday</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smtClean="0"/>
            </a:lvl1pPr>
          </a:lstStyle>
          <a:p>
            <a:pPr>
              <a:defRPr/>
            </a:pPr>
            <a:fld id="{22341838-F614-4ACB-A180-02A4F392142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22522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20849F0A-A92C-4F4C-AB56-94DC6D31B3A3}" type="datetime1">
              <a:rPr lang="zh-CN" altLang="en-US"/>
              <a:pPr>
                <a:defRPr/>
              </a:pPr>
              <a:t>2018/10/25 Thursday</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smtClean="0"/>
            </a:lvl1pPr>
          </a:lstStyle>
          <a:p>
            <a:pPr>
              <a:defRPr/>
            </a:pPr>
            <a:fld id="{AE0E5D40-5975-43A8-943D-167B1534413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0356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sym typeface="Calibri" pitchFamily="34" charset="0"/>
              </a:rPr>
              <a:t>单击此处编辑母版标题样式</a:t>
            </a:r>
          </a:p>
        </p:txBody>
      </p:sp>
      <p:sp>
        <p:nvSpPr>
          <p:cNvPr id="1028"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sym typeface="Calibri" pitchFamily="34" charset="0"/>
              </a:rPr>
              <a:t>单击此处编辑母版文本样式</a:t>
            </a:r>
          </a:p>
          <a:p>
            <a:pPr lvl="1"/>
            <a:r>
              <a:rPr lang="zh-CN">
                <a:sym typeface="Calibri" pitchFamily="34" charset="0"/>
              </a:rPr>
              <a:t>第二级</a:t>
            </a:r>
          </a:p>
          <a:p>
            <a:pPr lvl="2"/>
            <a:r>
              <a:rPr lang="zh-CN">
                <a:sym typeface="Calibri" pitchFamily="34" charset="0"/>
              </a:rPr>
              <a:t>第三级</a:t>
            </a:r>
          </a:p>
          <a:p>
            <a:pPr lvl="3"/>
            <a:r>
              <a:rPr lang="zh-CN">
                <a:sym typeface="Calibri" pitchFamily="34" charset="0"/>
              </a:rPr>
              <a:t>第四级</a:t>
            </a:r>
          </a:p>
          <a:p>
            <a:pPr lvl="4"/>
            <a:r>
              <a:rPr lang="zh-CN">
                <a:sym typeface="Calibri" pitchFamily="34" charset="0"/>
              </a:rPr>
              <a:t>第五级</a:t>
            </a:r>
          </a:p>
        </p:txBody>
      </p:sp>
      <p:sp>
        <p:nvSpPr>
          <p:cNvPr id="1029" name="日期占位符 3"/>
          <p:cNvSpPr>
            <a:spLocks noGrp="1" noChangeArrowheads="1"/>
          </p:cNvSpPr>
          <p:nvPr>
            <p:ph type="dt" sz="half" idx="2"/>
          </p:nvPr>
        </p:nvSpPr>
        <p:spPr bwMode="auto">
          <a:xfrm>
            <a:off x="457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smtClean="0">
                <a:solidFill>
                  <a:srgbClr val="898989"/>
                </a:solidFill>
                <a:latin typeface="Arial" pitchFamily="34" charset="0"/>
              </a:defRPr>
            </a:lvl1pPr>
          </a:lstStyle>
          <a:p>
            <a:pPr>
              <a:defRPr/>
            </a:pPr>
            <a:fld id="{BBA0EAA3-8B20-4BBF-888B-B6412C13F887}" type="datetime1">
              <a:rPr lang="zh-CN" altLang="en-US"/>
              <a:pPr>
                <a:defRPr/>
              </a:pPr>
              <a:t>2018/10/25 Thursday</a:t>
            </a:fld>
            <a:endParaRPr lang="zh-CN" altLang="en-US"/>
          </a:p>
        </p:txBody>
      </p:sp>
      <p:sp>
        <p:nvSpPr>
          <p:cNvPr id="1030" name="页脚占位符 4"/>
          <p:cNvSpPr>
            <a:spLocks noGrp="1" noChangeArrowheads="1"/>
          </p:cNvSpPr>
          <p:nvPr>
            <p:ph type="ftr" sz="quarter" idx="3"/>
          </p:nvPr>
        </p:nvSpPr>
        <p:spPr bwMode="auto">
          <a:xfrm>
            <a:off x="3124200" y="4767263"/>
            <a:ext cx="2895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smtClean="0">
                <a:solidFill>
                  <a:srgbClr val="898989"/>
                </a:solidFill>
                <a:latin typeface="Arial" pitchFamily="34" charset="0"/>
              </a:defRPr>
            </a:lvl1pPr>
          </a:lstStyle>
          <a:p>
            <a:pPr>
              <a:defRPr/>
            </a:pPr>
            <a:endParaRPr lang="zh-CN" altLang="zh-CN"/>
          </a:p>
        </p:txBody>
      </p:sp>
      <p:sp>
        <p:nvSpPr>
          <p:cNvPr id="1031" name="灯片编号占位符 5"/>
          <p:cNvSpPr>
            <a:spLocks noGrp="1" noChangeArrowheads="1"/>
          </p:cNvSpPr>
          <p:nvPr>
            <p:ph type="sldNum" sz="quarter" idx="4"/>
          </p:nvPr>
        </p:nvSpPr>
        <p:spPr bwMode="auto">
          <a:xfrm>
            <a:off x="6553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smtClean="0">
                <a:solidFill>
                  <a:srgbClr val="898989"/>
                </a:solidFill>
                <a:latin typeface="Arial" pitchFamily="34" charset="0"/>
              </a:defRPr>
            </a:lvl1pPr>
          </a:lstStyle>
          <a:p>
            <a:pPr>
              <a:defRPr/>
            </a:pPr>
            <a:fld id="{0724AF63-8ED8-4EE3-9E35-A92170C29AB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file:///C:\Users\MASEFAT\Music\&#26519;&#28023;%20-%20&#24494;&#20809;&#35282;&#33853;.mp3" TargetMode="Externa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25"/>
          <p:cNvGrpSpPr>
            <a:grpSpLocks/>
          </p:cNvGrpSpPr>
          <p:nvPr/>
        </p:nvGrpSpPr>
        <p:grpSpPr bwMode="auto">
          <a:xfrm>
            <a:off x="6742113" y="195263"/>
            <a:ext cx="287337" cy="288925"/>
            <a:chOff x="0" y="0"/>
            <a:chExt cx="288032" cy="288032"/>
          </a:xfrm>
        </p:grpSpPr>
        <p:sp>
          <p:nvSpPr>
            <p:cNvPr id="13334" name="椭圆 26"/>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13335" name="组合 27"/>
            <p:cNvGrpSpPr>
              <a:grpSpLocks/>
            </p:cNvGrpSpPr>
            <p:nvPr/>
          </p:nvGrpSpPr>
          <p:grpSpPr bwMode="auto">
            <a:xfrm flipH="1">
              <a:off x="71530" y="105344"/>
              <a:ext cx="144971" cy="77344"/>
              <a:chOff x="0" y="0"/>
              <a:chExt cx="268428" cy="143210"/>
            </a:xfrm>
          </p:grpSpPr>
          <p:sp>
            <p:nvSpPr>
              <p:cNvPr id="13336" name="等腰三角形 28"/>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337" name="等腰三角形 29"/>
              <p:cNvSpPr>
                <a:spLocks noChangeArrowheads="1"/>
              </p:cNvSpPr>
              <p:nvPr/>
            </p:nvSpPr>
            <p:spPr bwMode="auto">
              <a:xfrm rot="5400000">
                <a:off x="135093"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grpSp>
      <p:grpSp>
        <p:nvGrpSpPr>
          <p:cNvPr id="13315" name="组合 30"/>
          <p:cNvGrpSpPr>
            <a:grpSpLocks/>
          </p:cNvGrpSpPr>
          <p:nvPr/>
        </p:nvGrpSpPr>
        <p:grpSpPr bwMode="auto">
          <a:xfrm>
            <a:off x="8613775" y="195263"/>
            <a:ext cx="288925" cy="288925"/>
            <a:chOff x="0" y="0"/>
            <a:chExt cx="288032" cy="288032"/>
          </a:xfrm>
        </p:grpSpPr>
        <p:sp>
          <p:nvSpPr>
            <p:cNvPr id="13330" name="椭圆 31"/>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13331" name="组合 32"/>
            <p:cNvGrpSpPr>
              <a:grpSpLocks/>
            </p:cNvGrpSpPr>
            <p:nvPr/>
          </p:nvGrpSpPr>
          <p:grpSpPr bwMode="auto">
            <a:xfrm>
              <a:off x="82288" y="105344"/>
              <a:ext cx="144971" cy="77344"/>
              <a:chOff x="0" y="0"/>
              <a:chExt cx="268428" cy="143210"/>
            </a:xfrm>
          </p:grpSpPr>
          <p:sp>
            <p:nvSpPr>
              <p:cNvPr id="13332" name="等腰三角形 33"/>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333" name="等腰三角形 34"/>
              <p:cNvSpPr>
                <a:spLocks noChangeArrowheads="1"/>
              </p:cNvSpPr>
              <p:nvPr/>
            </p:nvSpPr>
            <p:spPr bwMode="auto">
              <a:xfrm rot="5400000">
                <a:off x="135093"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grpSp>
      <p:grpSp>
        <p:nvGrpSpPr>
          <p:cNvPr id="13316" name="组合 35"/>
          <p:cNvGrpSpPr>
            <a:grpSpLocks/>
          </p:cNvGrpSpPr>
          <p:nvPr/>
        </p:nvGrpSpPr>
        <p:grpSpPr bwMode="auto">
          <a:xfrm>
            <a:off x="7366000" y="195263"/>
            <a:ext cx="288925" cy="288925"/>
            <a:chOff x="0" y="0"/>
            <a:chExt cx="288032" cy="288032"/>
          </a:xfrm>
        </p:grpSpPr>
        <p:sp>
          <p:nvSpPr>
            <p:cNvPr id="13326" name="椭圆 36"/>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13327" name="组合 37"/>
            <p:cNvGrpSpPr>
              <a:grpSpLocks/>
            </p:cNvGrpSpPr>
            <p:nvPr/>
          </p:nvGrpSpPr>
          <p:grpSpPr bwMode="auto">
            <a:xfrm>
              <a:off x="108012" y="97370"/>
              <a:ext cx="72008" cy="108000"/>
              <a:chOff x="0" y="0"/>
              <a:chExt cx="72008" cy="108000"/>
            </a:xfrm>
          </p:grpSpPr>
          <p:sp>
            <p:nvSpPr>
              <p:cNvPr id="13328" name="直接连接符 38"/>
              <p:cNvSpPr>
                <a:spLocks noChangeShapeType="1"/>
              </p:cNvSpPr>
              <p:nvPr/>
            </p:nvSpPr>
            <p:spPr bwMode="auto">
              <a:xfrm>
                <a:off x="0" y="0"/>
                <a:ext cx="1" cy="10800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9" name="直接连接符 39"/>
              <p:cNvSpPr>
                <a:spLocks noChangeShapeType="1"/>
              </p:cNvSpPr>
              <p:nvPr/>
            </p:nvSpPr>
            <p:spPr bwMode="auto">
              <a:xfrm>
                <a:off x="72008" y="0"/>
                <a:ext cx="1" cy="10800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317" name="组合 40"/>
          <p:cNvGrpSpPr>
            <a:grpSpLocks/>
          </p:cNvGrpSpPr>
          <p:nvPr/>
        </p:nvGrpSpPr>
        <p:grpSpPr bwMode="auto">
          <a:xfrm>
            <a:off x="7989888" y="195263"/>
            <a:ext cx="287337" cy="288925"/>
            <a:chOff x="0" y="0"/>
            <a:chExt cx="288032" cy="288032"/>
          </a:xfrm>
        </p:grpSpPr>
        <p:sp>
          <p:nvSpPr>
            <p:cNvPr id="13324" name="椭圆 41"/>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325" name="矩形 42"/>
            <p:cNvSpPr>
              <a:spLocks noChangeArrowheads="1"/>
            </p:cNvSpPr>
            <p:nvPr/>
          </p:nvSpPr>
          <p:spPr bwMode="auto">
            <a:xfrm>
              <a:off x="86064" y="85549"/>
              <a:ext cx="108000" cy="108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3092" name="椭圆 33"/>
          <p:cNvSpPr>
            <a:spLocks noChangeArrowheads="1"/>
          </p:cNvSpPr>
          <p:nvPr/>
        </p:nvSpPr>
        <p:spPr bwMode="auto">
          <a:xfrm>
            <a:off x="3995738" y="1276350"/>
            <a:ext cx="1152525" cy="1150938"/>
          </a:xfrm>
          <a:prstGeom prst="ellipse">
            <a:avLst/>
          </a:prstGeom>
          <a:solidFill>
            <a:srgbClr val="FFFFFF">
              <a:alpha val="32156"/>
            </a:srgbClr>
          </a:solidFill>
          <a:ln w="12700">
            <a:solidFill>
              <a:schemeClr val="bg1"/>
            </a:solidFill>
            <a:miter lim="800000"/>
            <a:headEnd/>
            <a:tailEnd/>
          </a:ln>
        </p:spPr>
        <p:txBody>
          <a:bodyPr anchor="ctr"/>
          <a:lstStyle/>
          <a:p>
            <a:pPr algn="ctr"/>
            <a:r>
              <a:rPr lang="en-US" altLang="zh-CN" sz="2800">
                <a:solidFill>
                  <a:srgbClr val="FFFFFF"/>
                </a:solidFill>
                <a:latin typeface="Calibri" pitchFamily="34" charset="0"/>
                <a:sym typeface="Calibri" pitchFamily="34" charset="0"/>
              </a:rPr>
              <a:t>logo</a:t>
            </a:r>
            <a:endParaRPr lang="zh-CN" altLang="en-US" sz="2800">
              <a:solidFill>
                <a:srgbClr val="FFFFFF"/>
              </a:solidFill>
              <a:latin typeface="宋体" pitchFamily="2" charset="-122"/>
              <a:sym typeface="宋体" pitchFamily="2" charset="-122"/>
            </a:endParaRPr>
          </a:p>
        </p:txBody>
      </p:sp>
      <p:sp>
        <p:nvSpPr>
          <p:cNvPr id="3093" name="直接连接符 35"/>
          <p:cNvSpPr>
            <a:spLocks noChangeShapeType="1"/>
          </p:cNvSpPr>
          <p:nvPr/>
        </p:nvSpPr>
        <p:spPr bwMode="auto">
          <a:xfrm>
            <a:off x="2447925" y="2787650"/>
            <a:ext cx="4248150"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94" name="直接连接符 36"/>
          <p:cNvSpPr>
            <a:spLocks noChangeShapeType="1"/>
          </p:cNvSpPr>
          <p:nvPr/>
        </p:nvSpPr>
        <p:spPr bwMode="auto">
          <a:xfrm>
            <a:off x="2447925" y="3724275"/>
            <a:ext cx="4248150"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95" name="TextBox 37"/>
          <p:cNvSpPr>
            <a:spLocks noChangeArrowheads="1"/>
          </p:cNvSpPr>
          <p:nvPr/>
        </p:nvSpPr>
        <p:spPr bwMode="auto">
          <a:xfrm>
            <a:off x="1864105" y="2932113"/>
            <a:ext cx="5415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latin typeface="HelveticaNeueLT Pro 35 Th" pitchFamily="34" charset="0"/>
                <a:ea typeface="微软雅黑" pitchFamily="34" charset="-122"/>
              </a:rPr>
              <a:t>BUSINESS REPORT</a:t>
            </a:r>
          </a:p>
        </p:txBody>
      </p:sp>
      <p:sp>
        <p:nvSpPr>
          <p:cNvPr id="3096" name="TextBox 38"/>
          <p:cNvSpPr>
            <a:spLocks noChangeArrowheads="1"/>
          </p:cNvSpPr>
          <p:nvPr/>
        </p:nvSpPr>
        <p:spPr bwMode="auto">
          <a:xfrm>
            <a:off x="1934360" y="3867150"/>
            <a:ext cx="53643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100" dirty="0">
                <a:solidFill>
                  <a:schemeClr val="bg1"/>
                </a:solidFill>
                <a:latin typeface="微软雅黑" pitchFamily="34" charset="-122"/>
                <a:ea typeface="微软雅黑" pitchFamily="34" charset="-122"/>
                <a:sym typeface="微软雅黑" pitchFamily="34" charset="-122"/>
              </a:rPr>
              <a:t>New Year Plan / Annual Summary / Work Report / Corporate Promotion</a:t>
            </a:r>
            <a:endParaRPr lang="zh-CN" altLang="en-US" sz="1100" dirty="0">
              <a:solidFill>
                <a:schemeClr val="bg1"/>
              </a:solidFill>
              <a:latin typeface="微软雅黑" pitchFamily="34" charset="-122"/>
              <a:ea typeface="微软雅黑" pitchFamily="34" charset="-122"/>
              <a:sym typeface="微软雅黑" pitchFamily="34" charset="-122"/>
            </a:endParaRPr>
          </a:p>
        </p:txBody>
      </p:sp>
      <p:pic>
        <p:nvPicPr>
          <p:cNvPr id="25" name="林海 - 微光角落.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572000"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aydream (白日梦) - 雨中漫步.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95649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3092"/>
                                        </p:tgtEl>
                                        <p:attrNameLst>
                                          <p:attrName>style.visibility</p:attrName>
                                        </p:attrNameLst>
                                      </p:cBhvr>
                                      <p:to>
                                        <p:strVal val="visible"/>
                                      </p:to>
                                    </p:set>
                                    <p:animEffect>
                                      <p:cBhvr>
                                        <p:cTn id="9" dur="1000"/>
                                        <p:tgtEl>
                                          <p:spTgt spid="3092"/>
                                        </p:tgtEl>
                                      </p:cBhvr>
                                    </p:animEffect>
                                    <p:anim calcmode="lin" valueType="num">
                                      <p:cBhvr>
                                        <p:cTn id="10" dur="1000" fill="hold"/>
                                        <p:tgtEl>
                                          <p:spTgt spid="3092"/>
                                        </p:tgtEl>
                                        <p:attrNameLst>
                                          <p:attrName>ppt_x</p:attrName>
                                        </p:attrNameLst>
                                      </p:cBhvr>
                                      <p:tavLst>
                                        <p:tav tm="0">
                                          <p:val>
                                            <p:strVal val="#ppt_x"/>
                                          </p:val>
                                        </p:tav>
                                        <p:tav tm="100000">
                                          <p:val>
                                            <p:strVal val="#ppt_x"/>
                                          </p:val>
                                        </p:tav>
                                      </p:tavLst>
                                    </p:anim>
                                    <p:anim calcmode="lin" valueType="num">
                                      <p:cBhvr>
                                        <p:cTn id="11" dur="1000" fill="hold"/>
                                        <p:tgtEl>
                                          <p:spTgt spid="3092"/>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093"/>
                                        </p:tgtEl>
                                        <p:attrNameLst>
                                          <p:attrName>style.visibility</p:attrName>
                                        </p:attrNameLst>
                                      </p:cBhvr>
                                      <p:to>
                                        <p:strVal val="visible"/>
                                      </p:to>
                                    </p:set>
                                    <p:anim calcmode="lin" valueType="num">
                                      <p:cBhvr>
                                        <p:cTn id="15" dur="500" fill="hold"/>
                                        <p:tgtEl>
                                          <p:spTgt spid="3093"/>
                                        </p:tgtEl>
                                        <p:attrNameLst>
                                          <p:attrName>ppt_x</p:attrName>
                                        </p:attrNameLst>
                                      </p:cBhvr>
                                      <p:tavLst>
                                        <p:tav tm="0">
                                          <p:val>
                                            <p:strVal val="0-#ppt_w/2"/>
                                          </p:val>
                                        </p:tav>
                                        <p:tav tm="100000">
                                          <p:val>
                                            <p:strVal val="#ppt_x"/>
                                          </p:val>
                                        </p:tav>
                                      </p:tavLst>
                                    </p:anim>
                                    <p:anim calcmode="lin" valueType="num">
                                      <p:cBhvr>
                                        <p:cTn id="16" dur="500" fill="hold"/>
                                        <p:tgtEl>
                                          <p:spTgt spid="309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094"/>
                                        </p:tgtEl>
                                        <p:attrNameLst>
                                          <p:attrName>style.visibility</p:attrName>
                                        </p:attrNameLst>
                                      </p:cBhvr>
                                      <p:to>
                                        <p:strVal val="visible"/>
                                      </p:to>
                                    </p:set>
                                    <p:anim calcmode="lin" valueType="num">
                                      <p:cBhvr>
                                        <p:cTn id="19" dur="500" fill="hold"/>
                                        <p:tgtEl>
                                          <p:spTgt spid="3094"/>
                                        </p:tgtEl>
                                        <p:attrNameLst>
                                          <p:attrName>ppt_x</p:attrName>
                                        </p:attrNameLst>
                                      </p:cBhvr>
                                      <p:tavLst>
                                        <p:tav tm="0">
                                          <p:val>
                                            <p:strVal val="1+#ppt_w/2"/>
                                          </p:val>
                                        </p:tav>
                                        <p:tav tm="100000">
                                          <p:val>
                                            <p:strVal val="#ppt_x"/>
                                          </p:val>
                                        </p:tav>
                                      </p:tavLst>
                                    </p:anim>
                                    <p:anim calcmode="lin" valueType="num">
                                      <p:cBhvr>
                                        <p:cTn id="20" dur="500" fill="hold"/>
                                        <p:tgtEl>
                                          <p:spTgt spid="309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095"/>
                                        </p:tgtEl>
                                        <p:attrNameLst>
                                          <p:attrName>style.visibility</p:attrName>
                                        </p:attrNameLst>
                                      </p:cBhvr>
                                      <p:to>
                                        <p:strVal val="visible"/>
                                      </p:to>
                                    </p:set>
                                    <p:anim calcmode="lin" valueType="num">
                                      <p:cBhvr>
                                        <p:cTn id="24" dur="500" fill="hold"/>
                                        <p:tgtEl>
                                          <p:spTgt spid="309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095"/>
                                        </p:tgtEl>
                                        <p:attrNameLst>
                                          <p:attrName>ppt_y</p:attrName>
                                        </p:attrNameLst>
                                      </p:cBhvr>
                                      <p:tavLst>
                                        <p:tav tm="0">
                                          <p:val>
                                            <p:strVal val="#ppt_y"/>
                                          </p:val>
                                        </p:tav>
                                        <p:tav tm="100000">
                                          <p:val>
                                            <p:strVal val="#ppt_y"/>
                                          </p:val>
                                        </p:tav>
                                      </p:tavLst>
                                    </p:anim>
                                    <p:anim calcmode="lin" valueType="num">
                                      <p:cBhvr>
                                        <p:cTn id="26" dur="500" fill="hold"/>
                                        <p:tgtEl>
                                          <p:spTgt spid="309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095"/>
                                        </p:tgtEl>
                                        <p:attrNameLst>
                                          <p:attrName>ppt_w</p:attrName>
                                        </p:attrNameLst>
                                      </p:cBhvr>
                                      <p:tavLst>
                                        <p:tav tm="0">
                                          <p:val>
                                            <p:strVal val="#ppt_w/10"/>
                                          </p:val>
                                        </p:tav>
                                        <p:tav tm="50000">
                                          <p:val>
                                            <p:strVal val="#ppt_w+.01"/>
                                          </p:val>
                                        </p:tav>
                                        <p:tav tm="100000">
                                          <p:val>
                                            <p:strVal val="#ppt_w"/>
                                          </p:val>
                                        </p:tav>
                                      </p:tavLst>
                                    </p:anim>
                                    <p:animEffect>
                                      <p:cBhvr>
                                        <p:cTn id="28" dur="500" tmFilter="0,0; .5, 1; 1, 1"/>
                                        <p:tgtEl>
                                          <p:spTgt spid="3095"/>
                                        </p:tgtEl>
                                      </p:cBhvr>
                                    </p:animEffect>
                                  </p:childTnLst>
                                </p:cTn>
                              </p:par>
                            </p:childTnLst>
                          </p:cTn>
                        </p:par>
                        <p:par>
                          <p:cTn id="29" fill="hold" nodeType="afterGroup">
                            <p:stCondLst>
                              <p:cond delay="265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096"/>
                                        </p:tgtEl>
                                        <p:attrNameLst>
                                          <p:attrName>style.visibility</p:attrName>
                                        </p:attrNameLst>
                                      </p:cBhvr>
                                      <p:to>
                                        <p:strVal val="visible"/>
                                      </p:to>
                                    </p:set>
                                    <p:anim by="(-#ppt_w*2)" calcmode="lin" valueType="num">
                                      <p:cBhvr rctx="PPT">
                                        <p:cTn id="32" dur="500" autoRev="1" fill="hold">
                                          <p:stCondLst>
                                            <p:cond delay="0"/>
                                          </p:stCondLst>
                                        </p:cTn>
                                        <p:tgtEl>
                                          <p:spTgt spid="3096"/>
                                        </p:tgtEl>
                                        <p:attrNameLst>
                                          <p:attrName>ppt_w</p:attrName>
                                        </p:attrNameLst>
                                      </p:cBhvr>
                                    </p:anim>
                                    <p:anim by="(#ppt_w*0.50)" calcmode="lin" valueType="num">
                                      <p:cBhvr>
                                        <p:cTn id="33" dur="500" decel="50000" autoRev="1" fill="hold">
                                          <p:stCondLst>
                                            <p:cond delay="0"/>
                                          </p:stCondLst>
                                        </p:cTn>
                                        <p:tgtEl>
                                          <p:spTgt spid="3096"/>
                                        </p:tgtEl>
                                        <p:attrNameLst>
                                          <p:attrName>ppt_x</p:attrName>
                                        </p:attrNameLst>
                                      </p:cBhvr>
                                    </p:anim>
                                    <p:anim to="(#ppt_y)" calcmode="lin" valueType="num">
                                      <p:cBhvr>
                                        <p:cTn id="34" dur="1000" fill="hold">
                                          <p:stCondLst>
                                            <p:cond delay="0"/>
                                          </p:stCondLst>
                                        </p:cTn>
                                        <p:tgtEl>
                                          <p:spTgt spid="3096"/>
                                        </p:tgtEl>
                                        <p:attrNameLst>
                                          <p:attrName>ppt_y</p:attrName>
                                        </p:attrNameLst>
                                      </p:cBhvr>
                                    </p:anim>
                                    <p:animRot by="21600000">
                                      <p:cBhvr>
                                        <p:cTn id="35" dur="1000" fill="hold">
                                          <p:stCondLst>
                                            <p:cond delay="0"/>
                                          </p:stCondLst>
                                        </p:cTn>
                                        <p:tgtEl>
                                          <p:spTgt spid="30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20">
                <p:cTn id="36" fill="hold" display="0">
                  <p:stCondLst>
                    <p:cond delay="indefinite"/>
                  </p:stCondLst>
                  <p:endCondLst>
                    <p:cond evt="onPrev" delay="0">
                      <p:tgtEl>
                        <p:sldTgt/>
                      </p:tgtEl>
                    </p:cond>
                    <p:cond evt="onStopAudio" delay="0">
                      <p:tgtEl>
                        <p:sldTgt/>
                      </p:tgtEl>
                    </p:cond>
                  </p:endCondLst>
                </p:cTn>
                <p:tgtEl>
                  <p:spTgt spid="25"/>
                </p:tgtEl>
              </p:cMediaNode>
            </p:audio>
            <p:audio>
              <p:cMediaNode vol="80000" numSld="666">
                <p:cTn id="37" fill="hold" display="0">
                  <p:stCondLst>
                    <p:cond delay="indefinite"/>
                  </p:stCondLst>
                  <p:endCondLst>
                    <p:cond evt="onStopAudio" delay="0">
                      <p:tgtEl>
                        <p:sldTgt/>
                      </p:tgtEl>
                    </p:cond>
                  </p:endCondLst>
                </p:cTn>
                <p:tgtEl>
                  <p:spTgt spid="2"/>
                </p:tgtEl>
              </p:cMediaNode>
            </p:audio>
          </p:childTnLst>
        </p:cTn>
      </p:par>
    </p:tnLst>
    <p:bldLst>
      <p:bldP spid="3092" grpId="0" bldLvl="0" animBg="1" autoUpdateAnimBg="0"/>
      <p:bldP spid="3093" grpId="0" animBg="1"/>
      <p:bldP spid="3094" grpId="0" animBg="1"/>
      <p:bldP spid="3095" grpId="0" bldLvl="0" autoUpdateAnimBg="0"/>
      <p:bldP spid="3096"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2531"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2292"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2-3 Enter  Your  Title</a:t>
            </a:r>
            <a:endParaRPr lang="zh-CN" altLang="en-US" sz="2800" b="1">
              <a:solidFill>
                <a:schemeClr val="bg1"/>
              </a:solidFill>
              <a:latin typeface="Calibri" pitchFamily="34" charset="0"/>
              <a:sym typeface="宋体" pitchFamily="2" charset="-122"/>
            </a:endParaRPr>
          </a:p>
        </p:txBody>
      </p:sp>
      <p:pic>
        <p:nvPicPr>
          <p:cNvPr id="1229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47788"/>
            <a:ext cx="633253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椭圆 3"/>
          <p:cNvSpPr>
            <a:spLocks noChangeArrowheads="1"/>
          </p:cNvSpPr>
          <p:nvPr/>
        </p:nvSpPr>
        <p:spPr bwMode="auto">
          <a:xfrm>
            <a:off x="6156325" y="2282825"/>
            <a:ext cx="107950" cy="107950"/>
          </a:xfrm>
          <a:prstGeom prst="ellipse">
            <a:avLst/>
          </a:pr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295" name="椭圆 4"/>
          <p:cNvSpPr>
            <a:spLocks noChangeArrowheads="1"/>
          </p:cNvSpPr>
          <p:nvPr/>
        </p:nvSpPr>
        <p:spPr bwMode="auto">
          <a:xfrm>
            <a:off x="4572000" y="3651250"/>
            <a:ext cx="1079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296" name="椭圆 5"/>
          <p:cNvSpPr>
            <a:spLocks noChangeArrowheads="1"/>
          </p:cNvSpPr>
          <p:nvPr/>
        </p:nvSpPr>
        <p:spPr bwMode="auto">
          <a:xfrm>
            <a:off x="2339975" y="2228850"/>
            <a:ext cx="107950" cy="107950"/>
          </a:xfrm>
          <a:prstGeom prst="ellipse">
            <a:avLst/>
          </a:pr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297" name="椭圆 6"/>
          <p:cNvSpPr>
            <a:spLocks noChangeArrowheads="1"/>
          </p:cNvSpPr>
          <p:nvPr/>
        </p:nvSpPr>
        <p:spPr bwMode="auto">
          <a:xfrm>
            <a:off x="2555875" y="3148013"/>
            <a:ext cx="1079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2" name="组合 11"/>
          <p:cNvGrpSpPr>
            <a:grpSpLocks/>
          </p:cNvGrpSpPr>
          <p:nvPr/>
        </p:nvGrpSpPr>
        <p:grpSpPr bwMode="auto">
          <a:xfrm>
            <a:off x="6264275" y="1851025"/>
            <a:ext cx="2628900" cy="431800"/>
            <a:chOff x="0" y="0"/>
            <a:chExt cx="2628292" cy="432048"/>
          </a:xfrm>
        </p:grpSpPr>
        <p:sp>
          <p:nvSpPr>
            <p:cNvPr id="22556" name="直接连接符 8"/>
            <p:cNvSpPr>
              <a:spLocks noChangeShapeType="1"/>
            </p:cNvSpPr>
            <p:nvPr/>
          </p:nvSpPr>
          <p:spPr bwMode="auto">
            <a:xfrm flipV="1">
              <a:off x="0" y="0"/>
              <a:ext cx="756084" cy="432048"/>
            </a:xfrm>
            <a:prstGeom prst="line">
              <a:avLst/>
            </a:prstGeom>
            <a:noFill/>
            <a:ln w="9525">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7" name="直接连接符 9"/>
            <p:cNvSpPr>
              <a:spLocks noChangeShapeType="1"/>
            </p:cNvSpPr>
            <p:nvPr/>
          </p:nvSpPr>
          <p:spPr bwMode="auto">
            <a:xfrm>
              <a:off x="756084" y="0"/>
              <a:ext cx="1872208" cy="1"/>
            </a:xfrm>
            <a:prstGeom prst="line">
              <a:avLst/>
            </a:prstGeom>
            <a:noFill/>
            <a:ln w="9525">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01" name="TextBox 13"/>
          <p:cNvSpPr>
            <a:spLocks noChangeArrowheads="1"/>
          </p:cNvSpPr>
          <p:nvPr/>
        </p:nvSpPr>
        <p:spPr bwMode="auto">
          <a:xfrm>
            <a:off x="7019925" y="1860550"/>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2302" name="矩形 14"/>
          <p:cNvSpPr>
            <a:spLocks noChangeArrowheads="1"/>
          </p:cNvSpPr>
          <p:nvPr/>
        </p:nvSpPr>
        <p:spPr bwMode="auto">
          <a:xfrm>
            <a:off x="7019925" y="1479550"/>
            <a:ext cx="212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31859B"/>
                </a:solidFill>
                <a:latin typeface="Calibri" pitchFamily="34" charset="0"/>
                <a:sym typeface="Calibri" pitchFamily="34" charset="0"/>
              </a:rPr>
              <a:t>Add your title. </a:t>
            </a:r>
            <a:endParaRPr lang="zh-CN" altLang="en-US" b="1">
              <a:solidFill>
                <a:srgbClr val="31859B"/>
              </a:solidFill>
              <a:latin typeface="Calibri" pitchFamily="34" charset="0"/>
              <a:sym typeface="宋体" pitchFamily="2" charset="-122"/>
            </a:endParaRPr>
          </a:p>
        </p:txBody>
      </p:sp>
      <p:grpSp>
        <p:nvGrpSpPr>
          <p:cNvPr id="3" name="组合 15"/>
          <p:cNvGrpSpPr>
            <a:grpSpLocks/>
          </p:cNvGrpSpPr>
          <p:nvPr/>
        </p:nvGrpSpPr>
        <p:grpSpPr bwMode="auto">
          <a:xfrm>
            <a:off x="4643438" y="3759200"/>
            <a:ext cx="1998662" cy="261938"/>
            <a:chOff x="0" y="0"/>
            <a:chExt cx="2596018" cy="252028"/>
          </a:xfrm>
        </p:grpSpPr>
        <p:sp>
          <p:nvSpPr>
            <p:cNvPr id="22554" name="直接连接符 16"/>
            <p:cNvSpPr>
              <a:spLocks noChangeShapeType="1"/>
            </p:cNvSpPr>
            <p:nvPr/>
          </p:nvSpPr>
          <p:spPr bwMode="auto">
            <a:xfrm>
              <a:off x="0" y="0"/>
              <a:ext cx="648980" cy="252028"/>
            </a:xfrm>
            <a:prstGeom prst="line">
              <a:avLst/>
            </a:prstGeom>
            <a:noFill/>
            <a:ln w="9525">
              <a:solidFill>
                <a:schemeClr val="bg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5" name="直接连接符 17"/>
            <p:cNvSpPr>
              <a:spLocks noChangeShapeType="1"/>
            </p:cNvSpPr>
            <p:nvPr/>
          </p:nvSpPr>
          <p:spPr bwMode="auto">
            <a:xfrm>
              <a:off x="648980" y="252028"/>
              <a:ext cx="1947038" cy="1"/>
            </a:xfrm>
            <a:prstGeom prst="line">
              <a:avLst/>
            </a:prstGeom>
            <a:noFill/>
            <a:ln w="9525">
              <a:solidFill>
                <a:schemeClr val="bg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06" name="矩形 20"/>
          <p:cNvSpPr>
            <a:spLocks noChangeArrowheads="1"/>
          </p:cNvSpPr>
          <p:nvPr/>
        </p:nvSpPr>
        <p:spPr bwMode="auto">
          <a:xfrm>
            <a:off x="5106988" y="3651250"/>
            <a:ext cx="212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chemeClr val="bg1"/>
                </a:solidFill>
                <a:latin typeface="Calibri" pitchFamily="34" charset="0"/>
                <a:sym typeface="Calibri" pitchFamily="34" charset="0"/>
              </a:rPr>
              <a:t>Add your title. </a:t>
            </a:r>
            <a:endParaRPr lang="zh-CN" altLang="en-US" b="1">
              <a:solidFill>
                <a:schemeClr val="bg1"/>
              </a:solidFill>
              <a:latin typeface="Calibri" pitchFamily="34" charset="0"/>
              <a:sym typeface="宋体" pitchFamily="2" charset="-122"/>
            </a:endParaRPr>
          </a:p>
        </p:txBody>
      </p:sp>
      <p:sp>
        <p:nvSpPr>
          <p:cNvPr id="12307" name="TextBox 23"/>
          <p:cNvSpPr>
            <a:spLocks noChangeArrowheads="1"/>
          </p:cNvSpPr>
          <p:nvPr/>
        </p:nvSpPr>
        <p:spPr bwMode="auto">
          <a:xfrm>
            <a:off x="5202238" y="3960813"/>
            <a:ext cx="26828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chemeClr val="bg1"/>
                </a:solidFill>
                <a:latin typeface="Calibri" pitchFamily="34" charset="0"/>
                <a:sym typeface="Calibri" pitchFamily="34" charset="0"/>
              </a:rPr>
              <a:t>You can click here to enter your text. You can click here to enter your text. </a:t>
            </a:r>
            <a:endParaRPr lang="zh-CN" altLang="en-US" sz="1200">
              <a:solidFill>
                <a:schemeClr val="bg1"/>
              </a:solidFill>
              <a:latin typeface="Calibri" pitchFamily="34" charset="0"/>
              <a:sym typeface="宋体" pitchFamily="2" charset="-122"/>
            </a:endParaRPr>
          </a:p>
        </p:txBody>
      </p:sp>
      <p:grpSp>
        <p:nvGrpSpPr>
          <p:cNvPr id="4" name="组合 24"/>
          <p:cNvGrpSpPr>
            <a:grpSpLocks/>
          </p:cNvGrpSpPr>
          <p:nvPr/>
        </p:nvGrpSpPr>
        <p:grpSpPr bwMode="auto">
          <a:xfrm flipH="1">
            <a:off x="107950" y="1800225"/>
            <a:ext cx="2249488" cy="431800"/>
            <a:chOff x="0" y="0"/>
            <a:chExt cx="2250250" cy="432048"/>
          </a:xfrm>
        </p:grpSpPr>
        <p:sp>
          <p:nvSpPr>
            <p:cNvPr id="22552" name="直接连接符 25"/>
            <p:cNvSpPr>
              <a:spLocks noChangeShapeType="1"/>
            </p:cNvSpPr>
            <p:nvPr/>
          </p:nvSpPr>
          <p:spPr bwMode="auto">
            <a:xfrm flipV="1">
              <a:off x="0" y="0"/>
              <a:ext cx="756084" cy="432048"/>
            </a:xfrm>
            <a:prstGeom prst="line">
              <a:avLst/>
            </a:prstGeom>
            <a:noFill/>
            <a:ln w="9525">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3" name="直接连接符 26"/>
            <p:cNvSpPr>
              <a:spLocks noChangeShapeType="1"/>
            </p:cNvSpPr>
            <p:nvPr/>
          </p:nvSpPr>
          <p:spPr bwMode="auto">
            <a:xfrm>
              <a:off x="756084" y="0"/>
              <a:ext cx="1494166" cy="1"/>
            </a:xfrm>
            <a:prstGeom prst="line">
              <a:avLst/>
            </a:prstGeom>
            <a:noFill/>
            <a:ln w="9525">
              <a:solidFill>
                <a:schemeClr val="accent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11" name="TextBox 28"/>
          <p:cNvSpPr>
            <a:spLocks noChangeArrowheads="1"/>
          </p:cNvSpPr>
          <p:nvPr/>
        </p:nvSpPr>
        <p:spPr bwMode="auto">
          <a:xfrm>
            <a:off x="107950" y="1816100"/>
            <a:ext cx="212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2312" name="矩形 29"/>
          <p:cNvSpPr>
            <a:spLocks noChangeArrowheads="1"/>
          </p:cNvSpPr>
          <p:nvPr/>
        </p:nvSpPr>
        <p:spPr bwMode="auto">
          <a:xfrm>
            <a:off x="107950" y="1435100"/>
            <a:ext cx="212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31859B"/>
                </a:solidFill>
                <a:latin typeface="Calibri" pitchFamily="34" charset="0"/>
                <a:sym typeface="Calibri" pitchFamily="34" charset="0"/>
              </a:rPr>
              <a:t>Add your title. </a:t>
            </a:r>
            <a:endParaRPr lang="zh-CN" altLang="en-US" b="1">
              <a:solidFill>
                <a:srgbClr val="31859B"/>
              </a:solidFill>
              <a:latin typeface="Calibri" pitchFamily="34" charset="0"/>
              <a:sym typeface="宋体" pitchFamily="2" charset="-122"/>
            </a:endParaRPr>
          </a:p>
        </p:txBody>
      </p:sp>
      <p:grpSp>
        <p:nvGrpSpPr>
          <p:cNvPr id="5" name="组合 30"/>
          <p:cNvGrpSpPr>
            <a:grpSpLocks/>
          </p:cNvGrpSpPr>
          <p:nvPr/>
        </p:nvGrpSpPr>
        <p:grpSpPr bwMode="auto">
          <a:xfrm flipH="1">
            <a:off x="611188" y="3255963"/>
            <a:ext cx="1998662" cy="261937"/>
            <a:chOff x="0" y="0"/>
            <a:chExt cx="2596018" cy="252028"/>
          </a:xfrm>
        </p:grpSpPr>
        <p:sp>
          <p:nvSpPr>
            <p:cNvPr id="22550" name="直接连接符 31"/>
            <p:cNvSpPr>
              <a:spLocks noChangeShapeType="1"/>
            </p:cNvSpPr>
            <p:nvPr/>
          </p:nvSpPr>
          <p:spPr bwMode="auto">
            <a:xfrm>
              <a:off x="0" y="0"/>
              <a:ext cx="648980" cy="252028"/>
            </a:xfrm>
            <a:prstGeom prst="line">
              <a:avLst/>
            </a:prstGeom>
            <a:noFill/>
            <a:ln w="9525">
              <a:solidFill>
                <a:schemeClr val="bg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1" name="直接连接符 32"/>
            <p:cNvSpPr>
              <a:spLocks noChangeShapeType="1"/>
            </p:cNvSpPr>
            <p:nvPr/>
          </p:nvSpPr>
          <p:spPr bwMode="auto">
            <a:xfrm>
              <a:off x="648980" y="252028"/>
              <a:ext cx="1947038" cy="1"/>
            </a:xfrm>
            <a:prstGeom prst="line">
              <a:avLst/>
            </a:prstGeom>
            <a:noFill/>
            <a:ln w="9525">
              <a:solidFill>
                <a:schemeClr val="bg1"/>
              </a:solidFill>
              <a:prstDash val="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16" name="TextBox 33"/>
          <p:cNvSpPr>
            <a:spLocks noChangeArrowheads="1"/>
          </p:cNvSpPr>
          <p:nvPr/>
        </p:nvSpPr>
        <p:spPr bwMode="auto">
          <a:xfrm>
            <a:off x="171450" y="3498850"/>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chemeClr val="bg1"/>
                </a:solidFill>
                <a:latin typeface="Calibri" pitchFamily="34" charset="0"/>
                <a:sym typeface="Calibri" pitchFamily="34" charset="0"/>
              </a:rPr>
              <a:t>You can click here to enter your text. You can click here to enter your text. </a:t>
            </a:r>
            <a:endParaRPr lang="zh-CN" altLang="en-US" sz="1200">
              <a:solidFill>
                <a:schemeClr val="bg1"/>
              </a:solidFill>
              <a:latin typeface="Calibri" pitchFamily="34" charset="0"/>
              <a:sym typeface="宋体" pitchFamily="2" charset="-122"/>
            </a:endParaRPr>
          </a:p>
        </p:txBody>
      </p:sp>
      <p:sp>
        <p:nvSpPr>
          <p:cNvPr id="12317" name="矩形 34"/>
          <p:cNvSpPr>
            <a:spLocks noChangeArrowheads="1"/>
          </p:cNvSpPr>
          <p:nvPr/>
        </p:nvSpPr>
        <p:spPr bwMode="auto">
          <a:xfrm>
            <a:off x="171450" y="3117850"/>
            <a:ext cx="212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chemeClr val="bg1"/>
                </a:solidFill>
                <a:latin typeface="Calibri" pitchFamily="34" charset="0"/>
                <a:sym typeface="Calibri" pitchFamily="34" charset="0"/>
              </a:rPr>
              <a:t>Add your title. </a:t>
            </a:r>
            <a:endParaRPr lang="zh-CN" altLang="en-US"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750" fill="hold"/>
                                        <p:tgtEl>
                                          <p:spTgt spid="12292"/>
                                        </p:tgtEl>
                                        <p:attrNameLst>
                                          <p:attrName>ppt_x</p:attrName>
                                        </p:attrNameLst>
                                      </p:cBhvr>
                                      <p:tavLst>
                                        <p:tav tm="0">
                                          <p:val>
                                            <p:strVal val="0-#ppt_w/2"/>
                                          </p:val>
                                        </p:tav>
                                        <p:tav tm="100000">
                                          <p:val>
                                            <p:strVal val="#ppt_x"/>
                                          </p:val>
                                        </p:tav>
                                      </p:tavLst>
                                    </p:anim>
                                    <p:anim calcmode="lin" valueType="num">
                                      <p:cBhvr>
                                        <p:cTn id="8" dur="750" fill="hold"/>
                                        <p:tgtEl>
                                          <p:spTgt spid="122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p:cBhvr>
                                        <p:cTn id="12" dur="500"/>
                                        <p:tgtEl>
                                          <p:spTgt spid="12293"/>
                                        </p:tgtEl>
                                      </p:cBhvr>
                                    </p:animEffect>
                                  </p:childTnLst>
                                </p:cTn>
                              </p:par>
                            </p:childTnLst>
                          </p:cTn>
                        </p:par>
                        <p:par>
                          <p:cTn id="13" fill="hold" nodeType="afterGroup">
                            <p:stCondLst>
                              <p:cond delay="1250"/>
                            </p:stCondLst>
                            <p:childTnLst>
                              <p:par>
                                <p:cTn id="14" presetID="6" presetClass="entr" presetSubtype="16" fill="hold" grpId="0" nodeType="afterEffect">
                                  <p:stCondLst>
                                    <p:cond delay="0"/>
                                  </p:stCondLst>
                                  <p:childTnLst>
                                    <p:set>
                                      <p:cBhvr>
                                        <p:cTn id="15" dur="1" fill="hold">
                                          <p:stCondLst>
                                            <p:cond delay="0"/>
                                          </p:stCondLst>
                                        </p:cTn>
                                        <p:tgtEl>
                                          <p:spTgt spid="12294"/>
                                        </p:tgtEl>
                                        <p:attrNameLst>
                                          <p:attrName>style.visibility</p:attrName>
                                        </p:attrNameLst>
                                      </p:cBhvr>
                                      <p:to>
                                        <p:strVal val="visible"/>
                                      </p:to>
                                    </p:set>
                                    <p:animEffect>
                                      <p:cBhvr>
                                        <p:cTn id="16" dur="500"/>
                                        <p:tgtEl>
                                          <p:spTgt spid="12294"/>
                                        </p:tgtEl>
                                      </p:cBhvr>
                                    </p:animEffect>
                                  </p:childTnLst>
                                </p:cTn>
                              </p:par>
                            </p:childTnLst>
                          </p:cTn>
                        </p:par>
                        <p:par>
                          <p:cTn id="17" fill="hold" nodeType="afterGroup">
                            <p:stCondLst>
                              <p:cond delay="1750"/>
                            </p:stCondLst>
                            <p:childTnLst>
                              <p:par>
                                <p:cTn id="18" presetID="6" presetClass="entr" presetSubtype="16" fill="hold" grpId="0" nodeType="afterEffect">
                                  <p:stCondLst>
                                    <p:cond delay="0"/>
                                  </p:stCondLst>
                                  <p:childTnLst>
                                    <p:set>
                                      <p:cBhvr>
                                        <p:cTn id="19" dur="1" fill="hold">
                                          <p:stCondLst>
                                            <p:cond delay="0"/>
                                          </p:stCondLst>
                                        </p:cTn>
                                        <p:tgtEl>
                                          <p:spTgt spid="12295"/>
                                        </p:tgtEl>
                                        <p:attrNameLst>
                                          <p:attrName>style.visibility</p:attrName>
                                        </p:attrNameLst>
                                      </p:cBhvr>
                                      <p:to>
                                        <p:strVal val="visible"/>
                                      </p:to>
                                    </p:set>
                                    <p:animEffect>
                                      <p:cBhvr>
                                        <p:cTn id="20" dur="500"/>
                                        <p:tgtEl>
                                          <p:spTgt spid="12295"/>
                                        </p:tgtEl>
                                      </p:cBhvr>
                                    </p:animEffect>
                                  </p:childTnLst>
                                </p:cTn>
                              </p:par>
                            </p:childTnLst>
                          </p:cTn>
                        </p:par>
                        <p:par>
                          <p:cTn id="21" fill="hold" nodeType="afterGroup">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12296"/>
                                        </p:tgtEl>
                                        <p:attrNameLst>
                                          <p:attrName>style.visibility</p:attrName>
                                        </p:attrNameLst>
                                      </p:cBhvr>
                                      <p:to>
                                        <p:strVal val="visible"/>
                                      </p:to>
                                    </p:set>
                                    <p:animEffect>
                                      <p:cBhvr>
                                        <p:cTn id="24" dur="500"/>
                                        <p:tgtEl>
                                          <p:spTgt spid="12296"/>
                                        </p:tgtEl>
                                      </p:cBhvr>
                                    </p:animEffect>
                                  </p:childTnLst>
                                </p:cTn>
                              </p:par>
                            </p:childTnLst>
                          </p:cTn>
                        </p:par>
                        <p:par>
                          <p:cTn id="25" fill="hold" nodeType="afterGroup">
                            <p:stCondLst>
                              <p:cond delay="2750"/>
                            </p:stCondLst>
                            <p:childTnLst>
                              <p:par>
                                <p:cTn id="26" presetID="6" presetClass="entr" presetSubtype="16" fill="hold" grpId="0" nodeType="afterEffect">
                                  <p:stCondLst>
                                    <p:cond delay="0"/>
                                  </p:stCondLst>
                                  <p:childTnLst>
                                    <p:set>
                                      <p:cBhvr>
                                        <p:cTn id="27" dur="1" fill="hold">
                                          <p:stCondLst>
                                            <p:cond delay="0"/>
                                          </p:stCondLst>
                                        </p:cTn>
                                        <p:tgtEl>
                                          <p:spTgt spid="12297"/>
                                        </p:tgtEl>
                                        <p:attrNameLst>
                                          <p:attrName>style.visibility</p:attrName>
                                        </p:attrNameLst>
                                      </p:cBhvr>
                                      <p:to>
                                        <p:strVal val="visible"/>
                                      </p:to>
                                    </p:set>
                                    <p:animEffect>
                                      <p:cBhvr>
                                        <p:cTn id="28" dur="500"/>
                                        <p:tgtEl>
                                          <p:spTgt spid="12297"/>
                                        </p:tgtEl>
                                      </p:cBhvr>
                                    </p:animEffect>
                                  </p:childTnLst>
                                </p:cTn>
                              </p:par>
                            </p:childTnLst>
                          </p:cTn>
                        </p:par>
                        <p:par>
                          <p:cTn id="29" fill="hold" nodeType="afterGroup">
                            <p:stCondLst>
                              <p:cond delay="32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p:cBhvr>
                                        <p:cTn id="32" dur="500"/>
                                        <p:tgtEl>
                                          <p:spTgt spid="4"/>
                                        </p:tgtEl>
                                      </p:cBhvr>
                                    </p:animEffect>
                                  </p:childTnLst>
                                </p:cTn>
                              </p:par>
                            </p:childTnLst>
                          </p:cTn>
                        </p:par>
                        <p:par>
                          <p:cTn id="33" fill="hold" nodeType="afterGroup">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12312"/>
                                        </p:tgtEl>
                                        <p:attrNameLst>
                                          <p:attrName>style.visibility</p:attrName>
                                        </p:attrNameLst>
                                      </p:cBhvr>
                                      <p:to>
                                        <p:strVal val="visible"/>
                                      </p:to>
                                    </p:set>
                                    <p:animEffect>
                                      <p:cBhvr>
                                        <p:cTn id="36" dur="1000"/>
                                        <p:tgtEl>
                                          <p:spTgt spid="123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11"/>
                                        </p:tgtEl>
                                        <p:attrNameLst>
                                          <p:attrName>style.visibility</p:attrName>
                                        </p:attrNameLst>
                                      </p:cBhvr>
                                      <p:to>
                                        <p:strVal val="visible"/>
                                      </p:to>
                                    </p:set>
                                    <p:animEffect>
                                      <p:cBhvr>
                                        <p:cTn id="39" dur="1000"/>
                                        <p:tgtEl>
                                          <p:spTgt spid="12311"/>
                                        </p:tgtEl>
                                      </p:cBhvr>
                                    </p:animEffect>
                                  </p:childTnLst>
                                </p:cTn>
                              </p:par>
                            </p:childTnLst>
                          </p:cTn>
                        </p:par>
                        <p:par>
                          <p:cTn id="40" fill="hold" nodeType="afterGroup">
                            <p:stCondLst>
                              <p:cond delay="475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p:cBhvr>
                                        <p:cTn id="43" dur="500"/>
                                        <p:tgtEl>
                                          <p:spTgt spid="5"/>
                                        </p:tgtEl>
                                      </p:cBhvr>
                                    </p:animEffect>
                                  </p:childTnLst>
                                </p:cTn>
                              </p:par>
                            </p:childTnLst>
                          </p:cTn>
                        </p:par>
                        <p:par>
                          <p:cTn id="44" fill="hold" nodeType="afterGroup">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2317"/>
                                        </p:tgtEl>
                                        <p:attrNameLst>
                                          <p:attrName>style.visibility</p:attrName>
                                        </p:attrNameLst>
                                      </p:cBhvr>
                                      <p:to>
                                        <p:strVal val="visible"/>
                                      </p:to>
                                    </p:set>
                                    <p:animEffect>
                                      <p:cBhvr>
                                        <p:cTn id="47" dur="1000"/>
                                        <p:tgtEl>
                                          <p:spTgt spid="123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316"/>
                                        </p:tgtEl>
                                        <p:attrNameLst>
                                          <p:attrName>style.visibility</p:attrName>
                                        </p:attrNameLst>
                                      </p:cBhvr>
                                      <p:to>
                                        <p:strVal val="visible"/>
                                      </p:to>
                                    </p:set>
                                    <p:animEffect>
                                      <p:cBhvr>
                                        <p:cTn id="50" dur="1000"/>
                                        <p:tgtEl>
                                          <p:spTgt spid="12316"/>
                                        </p:tgtEl>
                                      </p:cBhvr>
                                    </p:animEffect>
                                  </p:childTnLst>
                                </p:cTn>
                              </p:par>
                            </p:childTnLst>
                          </p:cTn>
                        </p:par>
                        <p:par>
                          <p:cTn id="51" fill="hold" nodeType="afterGroup">
                            <p:stCondLst>
                              <p:cond delay="6250"/>
                            </p:stCondLst>
                            <p:childTnLst>
                              <p:par>
                                <p:cTn id="52" presetID="10"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p:cBhvr>
                                        <p:cTn id="54" dur="500"/>
                                        <p:tgtEl>
                                          <p:spTgt spid="2"/>
                                        </p:tgtEl>
                                      </p:cBhvr>
                                    </p:animEffect>
                                  </p:childTnLst>
                                </p:cTn>
                              </p:par>
                            </p:childTnLst>
                          </p:cTn>
                        </p:par>
                        <p:par>
                          <p:cTn id="55" fill="hold" nodeType="afterGroup">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12302"/>
                                        </p:tgtEl>
                                        <p:attrNameLst>
                                          <p:attrName>style.visibility</p:attrName>
                                        </p:attrNameLst>
                                      </p:cBhvr>
                                      <p:to>
                                        <p:strVal val="visible"/>
                                      </p:to>
                                    </p:set>
                                    <p:animEffect>
                                      <p:cBhvr>
                                        <p:cTn id="58" dur="1000"/>
                                        <p:tgtEl>
                                          <p:spTgt spid="1230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301"/>
                                        </p:tgtEl>
                                        <p:attrNameLst>
                                          <p:attrName>style.visibility</p:attrName>
                                        </p:attrNameLst>
                                      </p:cBhvr>
                                      <p:to>
                                        <p:strVal val="visible"/>
                                      </p:to>
                                    </p:set>
                                    <p:animEffect>
                                      <p:cBhvr>
                                        <p:cTn id="61" dur="1000"/>
                                        <p:tgtEl>
                                          <p:spTgt spid="12301"/>
                                        </p:tgtEl>
                                      </p:cBhvr>
                                    </p:animEffect>
                                  </p:childTnLst>
                                </p:cTn>
                              </p:par>
                            </p:childTnLst>
                          </p:cTn>
                        </p:par>
                        <p:par>
                          <p:cTn id="62" fill="hold" nodeType="afterGroup">
                            <p:stCondLst>
                              <p:cond delay="775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p:cBhvr>
                                        <p:cTn id="65" dur="500"/>
                                        <p:tgtEl>
                                          <p:spTgt spid="3"/>
                                        </p:tgtEl>
                                      </p:cBhvr>
                                    </p:animEffect>
                                  </p:childTnLst>
                                </p:cTn>
                              </p:par>
                            </p:childTnLst>
                          </p:cTn>
                        </p:par>
                        <p:par>
                          <p:cTn id="66" fill="hold" nodeType="afterGroup">
                            <p:stCondLst>
                              <p:cond delay="8250"/>
                            </p:stCondLst>
                            <p:childTnLst>
                              <p:par>
                                <p:cTn id="67" presetID="10" presetClass="entr" presetSubtype="0" fill="hold" grpId="0" nodeType="afterEffect">
                                  <p:stCondLst>
                                    <p:cond delay="0"/>
                                  </p:stCondLst>
                                  <p:childTnLst>
                                    <p:set>
                                      <p:cBhvr>
                                        <p:cTn id="68" dur="1" fill="hold">
                                          <p:stCondLst>
                                            <p:cond delay="0"/>
                                          </p:stCondLst>
                                        </p:cTn>
                                        <p:tgtEl>
                                          <p:spTgt spid="12306"/>
                                        </p:tgtEl>
                                        <p:attrNameLst>
                                          <p:attrName>style.visibility</p:attrName>
                                        </p:attrNameLst>
                                      </p:cBhvr>
                                      <p:to>
                                        <p:strVal val="visible"/>
                                      </p:to>
                                    </p:set>
                                    <p:animEffect>
                                      <p:cBhvr>
                                        <p:cTn id="69" dur="1000"/>
                                        <p:tgtEl>
                                          <p:spTgt spid="1230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7"/>
                                        </p:tgtEl>
                                        <p:attrNameLst>
                                          <p:attrName>style.visibility</p:attrName>
                                        </p:attrNameLst>
                                      </p:cBhvr>
                                      <p:to>
                                        <p:strVal val="visible"/>
                                      </p:to>
                                    </p:set>
                                    <p:animEffect>
                                      <p:cBhvr>
                                        <p:cTn id="72" dur="10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utoUpdateAnimBg="0"/>
      <p:bldP spid="12294" grpId="0" bldLvl="0" animBg="1" autoUpdateAnimBg="0"/>
      <p:bldP spid="12295" grpId="0" bldLvl="0" animBg="1" autoUpdateAnimBg="0"/>
      <p:bldP spid="12296" grpId="0" bldLvl="0" animBg="1" autoUpdateAnimBg="0"/>
      <p:bldP spid="12297" grpId="0" bldLvl="0" animBg="1" autoUpdateAnimBg="0"/>
      <p:bldP spid="12301" grpId="0" bldLvl="0" autoUpdateAnimBg="0"/>
      <p:bldP spid="12302" grpId="0" bldLvl="0" autoUpdateAnimBg="0"/>
      <p:bldP spid="12306" grpId="0" bldLvl="0" autoUpdateAnimBg="0"/>
      <p:bldP spid="12307" grpId="0" bldLvl="0" autoUpdateAnimBg="0"/>
      <p:bldP spid="12311" grpId="0" bldLvl="0" autoUpdateAnimBg="0"/>
      <p:bldP spid="12312" grpId="0" bldLvl="0" autoUpdateAnimBg="0"/>
      <p:bldP spid="12316" grpId="0" bldLvl="0" autoUpdateAnimBg="0"/>
      <p:bldP spid="12317"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a:spLocks noChangeArrowheads="1"/>
          </p:cNvSpPr>
          <p:nvPr/>
        </p:nvSpPr>
        <p:spPr bwMode="auto">
          <a:xfrm>
            <a:off x="3924300" y="2108200"/>
            <a:ext cx="1944688"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DDD9C3"/>
                </a:solidFill>
                <a:latin typeface="微软雅黑" pitchFamily="34" charset="-122"/>
                <a:ea typeface="微软雅黑" pitchFamily="34" charset="-122"/>
                <a:sym typeface="微软雅黑" pitchFamily="34" charset="-122"/>
              </a:rPr>
              <a:t>Part Three</a:t>
            </a:r>
            <a:endParaRPr lang="zh-CN" altLang="en-US" sz="2800">
              <a:solidFill>
                <a:srgbClr val="DDD9C3"/>
              </a:solidFill>
              <a:latin typeface="微软雅黑" pitchFamily="34" charset="-122"/>
              <a:ea typeface="微软雅黑" pitchFamily="34" charset="-122"/>
              <a:sym typeface="微软雅黑" pitchFamily="34" charset="-122"/>
            </a:endParaRPr>
          </a:p>
        </p:txBody>
      </p:sp>
      <p:sp>
        <p:nvSpPr>
          <p:cNvPr id="13315" name="TextBox 4"/>
          <p:cNvSpPr>
            <a:spLocks noChangeArrowheads="1"/>
          </p:cNvSpPr>
          <p:nvPr/>
        </p:nvSpPr>
        <p:spPr bwMode="auto">
          <a:xfrm>
            <a:off x="3829632" y="2632075"/>
            <a:ext cx="283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E36C09"/>
                </a:solidFill>
                <a:latin typeface="Calibri" pitchFamily="34" charset="0"/>
                <a:sym typeface="Calibri" pitchFamily="34" charset="0"/>
              </a:rPr>
              <a:t>Enter  Your  Title</a:t>
            </a:r>
            <a:endParaRPr lang="zh-CN" altLang="en-US" sz="2800" b="1" dirty="0">
              <a:solidFill>
                <a:srgbClr val="E36C09"/>
              </a:solidFill>
              <a:latin typeface="Calibri" pitchFamily="34" charset="0"/>
              <a:sym typeface="宋体" pitchFamily="2" charset="-122"/>
            </a:endParaRPr>
          </a:p>
        </p:txBody>
      </p:sp>
      <p:sp>
        <p:nvSpPr>
          <p:cNvPr id="13316" name="TextBox 5"/>
          <p:cNvSpPr>
            <a:spLocks noChangeArrowheads="1"/>
          </p:cNvSpPr>
          <p:nvPr/>
        </p:nvSpPr>
        <p:spPr bwMode="auto">
          <a:xfrm>
            <a:off x="2162175" y="181451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b="1">
                <a:solidFill>
                  <a:srgbClr val="FFFFFF"/>
                </a:solidFill>
                <a:latin typeface="Kozuka Mincho Pr6N H" pitchFamily="18" charset="-128"/>
                <a:ea typeface="Kozuka Mincho Pr6N H" pitchFamily="18" charset="-128"/>
                <a:sym typeface="Kozuka Mincho Pr6N H" pitchFamily="18" charset="-128"/>
              </a:rPr>
              <a:t>03</a:t>
            </a:r>
            <a:endParaRPr lang="zh-CN" altLang="en-US" sz="9600" b="1">
              <a:solidFill>
                <a:srgbClr val="FFFFFF"/>
              </a:solidFill>
              <a:latin typeface="Kozuka Mincho Pr6N H" pitchFamily="18" charset="-128"/>
              <a:ea typeface="Kozuka Mincho Pr6N H" pitchFamily="18" charset="-128"/>
              <a:sym typeface="Kozuka Mincho Pr6N H" pitchFamily="18" charset="-128"/>
            </a:endParaRPr>
          </a:p>
        </p:txBody>
      </p:sp>
      <p:sp>
        <p:nvSpPr>
          <p:cNvPr id="13317" name="直接连接符 6"/>
          <p:cNvSpPr>
            <a:spLocks noChangeShapeType="1"/>
          </p:cNvSpPr>
          <p:nvPr/>
        </p:nvSpPr>
        <p:spPr bwMode="auto">
          <a:xfrm>
            <a:off x="2311400" y="3167063"/>
            <a:ext cx="4249738" cy="1587"/>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18" name="直接连接符 7"/>
          <p:cNvSpPr>
            <a:spLocks noChangeShapeType="1"/>
          </p:cNvSpPr>
          <p:nvPr/>
        </p:nvSpPr>
        <p:spPr bwMode="auto">
          <a:xfrm>
            <a:off x="2311400" y="1819275"/>
            <a:ext cx="4249738" cy="1588"/>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p:cBhvr>
                                        <p:cTn id="7" dur="750"/>
                                        <p:tgtEl>
                                          <p:spTgt spid="13317"/>
                                        </p:tgtEl>
                                      </p:cBhvr>
                                    </p:animEffect>
                                    <p:anim calcmode="lin" valueType="num">
                                      <p:cBhvr>
                                        <p:cTn id="8" dur="750" fill="hold"/>
                                        <p:tgtEl>
                                          <p:spTgt spid="13317"/>
                                        </p:tgtEl>
                                        <p:attrNameLst>
                                          <p:attrName>ppt_x</p:attrName>
                                        </p:attrNameLst>
                                      </p:cBhvr>
                                      <p:tavLst>
                                        <p:tav tm="0">
                                          <p:val>
                                            <p:strVal val="#ppt_x"/>
                                          </p:val>
                                        </p:tav>
                                        <p:tav tm="100000">
                                          <p:val>
                                            <p:strVal val="#ppt_x"/>
                                          </p:val>
                                        </p:tav>
                                      </p:tavLst>
                                    </p:anim>
                                    <p:anim calcmode="lin" valueType="num">
                                      <p:cBhvr>
                                        <p:cTn id="9" dur="750" fill="hold"/>
                                        <p:tgtEl>
                                          <p:spTgt spid="133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318"/>
                                        </p:tgtEl>
                                        <p:attrNameLst>
                                          <p:attrName>style.visibility</p:attrName>
                                        </p:attrNameLst>
                                      </p:cBhvr>
                                      <p:to>
                                        <p:strVal val="visible"/>
                                      </p:to>
                                    </p:set>
                                    <p:animEffect>
                                      <p:cBhvr>
                                        <p:cTn id="12" dur="750"/>
                                        <p:tgtEl>
                                          <p:spTgt spid="13318"/>
                                        </p:tgtEl>
                                      </p:cBhvr>
                                    </p:animEffect>
                                    <p:anim calcmode="lin" valueType="num">
                                      <p:cBhvr>
                                        <p:cTn id="13" dur="750" fill="hold"/>
                                        <p:tgtEl>
                                          <p:spTgt spid="13318"/>
                                        </p:tgtEl>
                                        <p:attrNameLst>
                                          <p:attrName>ppt_x</p:attrName>
                                        </p:attrNameLst>
                                      </p:cBhvr>
                                      <p:tavLst>
                                        <p:tav tm="0">
                                          <p:val>
                                            <p:strVal val="#ppt_x"/>
                                          </p:val>
                                        </p:tav>
                                        <p:tav tm="100000">
                                          <p:val>
                                            <p:strVal val="#ppt_x"/>
                                          </p:val>
                                        </p:tav>
                                      </p:tavLst>
                                    </p:anim>
                                    <p:anim calcmode="lin" valueType="num">
                                      <p:cBhvr>
                                        <p:cTn id="14" dur="750" fill="hold"/>
                                        <p:tgtEl>
                                          <p:spTgt spid="1331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13316"/>
                                        </p:tgtEl>
                                        <p:attrNameLst>
                                          <p:attrName>style.visibility</p:attrName>
                                        </p:attrNameLst>
                                      </p:cBhvr>
                                      <p:to>
                                        <p:strVal val="visible"/>
                                      </p:to>
                                    </p:set>
                                    <p:animEffect>
                                      <p:cBhvr>
                                        <p:cTn id="18" dur="1000"/>
                                        <p:tgtEl>
                                          <p:spTgt spid="13316"/>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3314"/>
                                        </p:tgtEl>
                                        <p:attrNameLst>
                                          <p:attrName>style.visibility</p:attrName>
                                        </p:attrNameLst>
                                      </p:cBhvr>
                                      <p:to>
                                        <p:strVal val="visible"/>
                                      </p:to>
                                    </p:set>
                                    <p:animEffect>
                                      <p:cBhvr>
                                        <p:cTn id="22" dur="1000"/>
                                        <p:tgtEl>
                                          <p:spTgt spid="13314"/>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13315"/>
                                        </p:tgtEl>
                                        <p:attrNameLst>
                                          <p:attrName>style.visibility</p:attrName>
                                        </p:attrNameLst>
                                      </p:cBhvr>
                                      <p:to>
                                        <p:strVal val="visible"/>
                                      </p:to>
                                    </p:set>
                                    <p:animEffect>
                                      <p:cBhvr>
                                        <p:cTn id="26" dur="1000"/>
                                        <p:tgtEl>
                                          <p:spTgt spid="13315"/>
                                        </p:tgtEl>
                                      </p:cBhvr>
                                    </p:animEffect>
                                    <p:anim calcmode="lin" valueType="num">
                                      <p:cBhvr>
                                        <p:cTn id="27" dur="1000" fill="hold"/>
                                        <p:tgtEl>
                                          <p:spTgt spid="13315"/>
                                        </p:tgtEl>
                                        <p:attrNameLst>
                                          <p:attrName>ppt_x</p:attrName>
                                        </p:attrNameLst>
                                      </p:cBhvr>
                                      <p:tavLst>
                                        <p:tav tm="0">
                                          <p:val>
                                            <p:strVal val="#ppt_x"/>
                                          </p:val>
                                        </p:tav>
                                        <p:tav tm="100000">
                                          <p:val>
                                            <p:strVal val="#ppt_x"/>
                                          </p:val>
                                        </p:tav>
                                      </p:tavLst>
                                    </p:anim>
                                    <p:anim calcmode="lin" valueType="num">
                                      <p:cBhvr>
                                        <p:cTn id="28"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autoUpdateAnimBg="0"/>
      <p:bldP spid="13315" grpId="0" bldLvl="0" autoUpdateAnimBg="0"/>
      <p:bldP spid="13316" grpId="0" bldLvl="0" autoUpdateAnimBg="0"/>
      <p:bldP spid="13317" grpId="0" animBg="1"/>
      <p:bldP spid="133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579"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4340"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3-1 Enter  Your  Title</a:t>
            </a:r>
            <a:endParaRPr lang="zh-CN" altLang="en-US" sz="2800" b="1">
              <a:solidFill>
                <a:schemeClr val="bg1"/>
              </a:solidFill>
              <a:latin typeface="Calibri" pitchFamily="34" charset="0"/>
              <a:sym typeface="宋体" pitchFamily="2" charset="-122"/>
            </a:endParaRPr>
          </a:p>
        </p:txBody>
      </p:sp>
      <p:pic>
        <p:nvPicPr>
          <p:cNvPr id="143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1403350"/>
            <a:ext cx="17113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p:cNvPicPr>
            <a:picLocks noChangeAspect="1" noChangeArrowheads="1"/>
          </p:cNvPicPr>
          <p:nvPr/>
        </p:nvPicPr>
        <p:blipFill>
          <a:blip r:embed="rId4">
            <a:extLst>
              <a:ext uri="{28A0092B-C50C-407E-A947-70E740481C1C}">
                <a14:useLocalDpi xmlns:a14="http://schemas.microsoft.com/office/drawing/2010/main" val="0"/>
              </a:ext>
            </a:extLst>
          </a:blip>
          <a:srcRect r="3093" b="6181"/>
          <a:stretch>
            <a:fillRect/>
          </a:stretch>
        </p:blipFill>
        <p:spPr bwMode="auto">
          <a:xfrm>
            <a:off x="527050" y="1419225"/>
            <a:ext cx="17113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p:cNvPicPr>
            <a:picLocks noChangeAspect="1" noChangeArrowheads="1"/>
          </p:cNvPicPr>
          <p:nvPr/>
        </p:nvPicPr>
        <p:blipFill>
          <a:blip r:embed="rId5">
            <a:extLst>
              <a:ext uri="{28A0092B-C50C-407E-A947-70E740481C1C}">
                <a14:useLocalDpi xmlns:a14="http://schemas.microsoft.com/office/drawing/2010/main" val="0"/>
              </a:ext>
            </a:extLst>
          </a:blip>
          <a:srcRect l="25693" r="31145"/>
          <a:stretch>
            <a:fillRect/>
          </a:stretch>
        </p:blipFill>
        <p:spPr bwMode="auto">
          <a:xfrm>
            <a:off x="4816475" y="1400175"/>
            <a:ext cx="171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p:cNvPicPr>
            <a:picLocks noChangeAspect="1" noChangeArrowheads="1"/>
          </p:cNvPicPr>
          <p:nvPr/>
        </p:nvPicPr>
        <p:blipFill>
          <a:blip r:embed="rId6">
            <a:extLst>
              <a:ext uri="{28A0092B-C50C-407E-A947-70E740481C1C}">
                <a14:useLocalDpi xmlns:a14="http://schemas.microsoft.com/office/drawing/2010/main" val="0"/>
              </a:ext>
            </a:extLst>
          </a:blip>
          <a:srcRect l="17908"/>
          <a:stretch>
            <a:fillRect/>
          </a:stretch>
        </p:blipFill>
        <p:spPr bwMode="auto">
          <a:xfrm>
            <a:off x="6948488" y="1400175"/>
            <a:ext cx="171291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4810125" y="4178300"/>
            <a:ext cx="1724025" cy="2136775"/>
            <a:chOff x="0" y="0"/>
            <a:chExt cx="2784976" cy="2742550"/>
          </a:xfrm>
        </p:grpSpPr>
        <p:sp>
          <p:nvSpPr>
            <p:cNvPr id="24600" name="Rectangle 22"/>
            <p:cNvSpPr>
              <a:spLocks noChangeArrowheads="1"/>
            </p:cNvSpPr>
            <p:nvPr/>
          </p:nvSpPr>
          <p:spPr bwMode="auto">
            <a:xfrm>
              <a:off x="0" y="0"/>
              <a:ext cx="2768600" cy="85090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9781" tIns="46630" rIns="46630" bIns="46630" anchor="ctr"/>
            <a:lstStyle/>
            <a:p>
              <a:pPr>
                <a:lnSpc>
                  <a:spcPct val="90000"/>
                </a:lnSpc>
              </a:pPr>
              <a:r>
                <a:rPr lang="en-US" altLang="zh-CN" b="1">
                  <a:solidFill>
                    <a:srgbClr val="E36C09"/>
                  </a:solidFill>
                  <a:latin typeface="Calibri" pitchFamily="34" charset="0"/>
                  <a:sym typeface="Calibri" pitchFamily="34" charset="0"/>
                </a:rPr>
                <a:t>Add your title</a:t>
              </a:r>
              <a:endParaRPr lang="en-US" altLang="zh-CN">
                <a:solidFill>
                  <a:srgbClr val="FFFFFF"/>
                </a:solidFill>
                <a:latin typeface="微软雅黑" pitchFamily="34" charset="-122"/>
                <a:ea typeface="微软雅黑" pitchFamily="34" charset="-122"/>
                <a:sym typeface="Segoe UI" pitchFamily="34" charset="0"/>
              </a:endParaRPr>
            </a:p>
          </p:txBody>
        </p:sp>
        <p:grpSp>
          <p:nvGrpSpPr>
            <p:cNvPr id="24601" name="Group 8"/>
            <p:cNvGrpSpPr>
              <a:grpSpLocks/>
            </p:cNvGrpSpPr>
            <p:nvPr/>
          </p:nvGrpSpPr>
          <p:grpSpPr bwMode="auto">
            <a:xfrm>
              <a:off x="0" y="709319"/>
              <a:ext cx="2784976" cy="2033231"/>
              <a:chOff x="0" y="0"/>
              <a:chExt cx="2784976" cy="2033231"/>
            </a:xfrm>
          </p:grpSpPr>
          <p:sp>
            <p:nvSpPr>
              <p:cNvPr id="24602" name="Rectangle 29"/>
              <p:cNvSpPr>
                <a:spLocks noChangeArrowheads="1"/>
              </p:cNvSpPr>
              <p:nvPr/>
            </p:nvSpPr>
            <p:spPr bwMode="auto">
              <a:xfrm>
                <a:off x="0" y="0"/>
                <a:ext cx="2772524" cy="2033231"/>
              </a:xfrm>
              <a:prstGeom prst="rect">
                <a:avLst/>
              </a:prstGeom>
              <a:solidFill>
                <a:srgbClr val="000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630" tIns="46630" rIns="46630" bIns="46630" anchor="ctr"/>
              <a:lstStyle/>
              <a:p>
                <a:pPr algn="ctr"/>
                <a:endParaRPr lang="zh-CN" altLang="zh-CN" sz="1400">
                  <a:sym typeface="Segoe UI" pitchFamily="34" charset="0"/>
                </a:endParaRPr>
              </a:p>
            </p:txBody>
          </p:sp>
          <p:sp>
            <p:nvSpPr>
              <p:cNvPr id="24603" name="Rectangle 20"/>
              <p:cNvSpPr>
                <a:spLocks noChangeArrowheads="1"/>
              </p:cNvSpPr>
              <p:nvPr/>
            </p:nvSpPr>
            <p:spPr bwMode="auto">
              <a:xfrm>
                <a:off x="0" y="279047"/>
                <a:ext cx="2784976" cy="16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0" tIns="186521" rIns="93256" bIns="93260"/>
              <a:lstStyle/>
              <a:p>
                <a:pPr>
                  <a:lnSpc>
                    <a:spcPct val="150000"/>
                  </a:lnSpc>
                  <a:buClr>
                    <a:srgbClr val="E36C09"/>
                  </a:buClr>
                </a:pPr>
                <a:r>
                  <a:rPr lang="en-US" altLang="zh-CN" sz="1400">
                    <a:solidFill>
                      <a:srgbClr val="FFFFFF"/>
                    </a:solidFill>
                    <a:latin typeface="Calibri" pitchFamily="34" charset="0"/>
                    <a:sym typeface="Calibri" pitchFamily="34" charset="0"/>
                  </a:rPr>
                  <a:t>You can click here to enter your text. </a:t>
                </a:r>
                <a:endParaRPr lang="zh-CN" altLang="en-US" sz="1400">
                  <a:solidFill>
                    <a:srgbClr val="FFFFFF"/>
                  </a:solidFill>
                  <a:latin typeface="宋体" pitchFamily="2" charset="-122"/>
                  <a:sym typeface="宋体" pitchFamily="2" charset="-122"/>
                </a:endParaRPr>
              </a:p>
            </p:txBody>
          </p:sp>
        </p:grpSp>
      </p:grpSp>
      <p:grpSp>
        <p:nvGrpSpPr>
          <p:cNvPr id="4" name="Group 12"/>
          <p:cNvGrpSpPr>
            <a:grpSpLocks/>
          </p:cNvGrpSpPr>
          <p:nvPr/>
        </p:nvGrpSpPr>
        <p:grpSpPr bwMode="auto">
          <a:xfrm>
            <a:off x="2676525" y="4178300"/>
            <a:ext cx="1716088" cy="2136775"/>
            <a:chOff x="0" y="0"/>
            <a:chExt cx="2771891" cy="2742548"/>
          </a:xfrm>
        </p:grpSpPr>
        <p:sp>
          <p:nvSpPr>
            <p:cNvPr id="24596" name="Rectangle 21"/>
            <p:cNvSpPr>
              <a:spLocks noChangeArrowheads="1"/>
            </p:cNvSpPr>
            <p:nvPr/>
          </p:nvSpPr>
          <p:spPr bwMode="auto">
            <a:xfrm>
              <a:off x="3290" y="0"/>
              <a:ext cx="2768600" cy="85090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9781" tIns="46630" rIns="46630" bIns="46630" anchor="ctr"/>
            <a:lstStyle/>
            <a:p>
              <a:pPr>
                <a:lnSpc>
                  <a:spcPct val="90000"/>
                </a:lnSpc>
              </a:pPr>
              <a:r>
                <a:rPr lang="en-US" altLang="zh-CN" b="1">
                  <a:solidFill>
                    <a:srgbClr val="E36C09"/>
                  </a:solidFill>
                  <a:latin typeface="Calibri" pitchFamily="34" charset="0"/>
                  <a:sym typeface="Calibri" pitchFamily="34" charset="0"/>
                </a:rPr>
                <a:t>Add your title</a:t>
              </a:r>
              <a:endParaRPr lang="en-US" altLang="zh-CN">
                <a:solidFill>
                  <a:srgbClr val="FFFFFF"/>
                </a:solidFill>
                <a:latin typeface="微软雅黑" pitchFamily="34" charset="-122"/>
                <a:ea typeface="微软雅黑" pitchFamily="34" charset="-122"/>
                <a:sym typeface="Segoe UI" pitchFamily="34" charset="0"/>
              </a:endParaRPr>
            </a:p>
          </p:txBody>
        </p:sp>
        <p:grpSp>
          <p:nvGrpSpPr>
            <p:cNvPr id="24597" name="Group 7"/>
            <p:cNvGrpSpPr>
              <a:grpSpLocks/>
            </p:cNvGrpSpPr>
            <p:nvPr/>
          </p:nvGrpSpPr>
          <p:grpSpPr bwMode="auto">
            <a:xfrm>
              <a:off x="0" y="718129"/>
              <a:ext cx="2771891" cy="2024419"/>
              <a:chOff x="0" y="0"/>
              <a:chExt cx="2771891" cy="2024419"/>
            </a:xfrm>
          </p:grpSpPr>
          <p:sp>
            <p:nvSpPr>
              <p:cNvPr id="24598" name="Rectangle 28"/>
              <p:cNvSpPr>
                <a:spLocks noChangeArrowheads="1"/>
              </p:cNvSpPr>
              <p:nvPr/>
            </p:nvSpPr>
            <p:spPr bwMode="auto">
              <a:xfrm>
                <a:off x="0" y="0"/>
                <a:ext cx="2771890" cy="2024419"/>
              </a:xfrm>
              <a:prstGeom prst="rect">
                <a:avLst/>
              </a:prstGeom>
              <a:solidFill>
                <a:srgbClr val="000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630" tIns="46630" rIns="46630" bIns="46630" anchor="ctr"/>
              <a:lstStyle/>
              <a:p>
                <a:pPr algn="ctr"/>
                <a:endParaRPr lang="zh-CN" altLang="zh-CN" sz="1400">
                  <a:sym typeface="Segoe UI" pitchFamily="34" charset="0"/>
                </a:endParaRPr>
              </a:p>
            </p:txBody>
          </p:sp>
          <p:sp>
            <p:nvSpPr>
              <p:cNvPr id="24599" name="Rectangle 26"/>
              <p:cNvSpPr>
                <a:spLocks noChangeArrowheads="1"/>
              </p:cNvSpPr>
              <p:nvPr/>
            </p:nvSpPr>
            <p:spPr bwMode="auto">
              <a:xfrm>
                <a:off x="2204" y="270236"/>
                <a:ext cx="2769687" cy="161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0" tIns="186521" rIns="93256" bIns="93260"/>
              <a:lstStyle/>
              <a:p>
                <a:pPr>
                  <a:lnSpc>
                    <a:spcPct val="150000"/>
                  </a:lnSpc>
                  <a:buClr>
                    <a:srgbClr val="E36C09"/>
                  </a:buClr>
                </a:pPr>
                <a:r>
                  <a:rPr lang="en-US" altLang="zh-CN" sz="1400">
                    <a:solidFill>
                      <a:srgbClr val="FFFFFF"/>
                    </a:solidFill>
                    <a:latin typeface="Calibri" pitchFamily="34" charset="0"/>
                    <a:sym typeface="Calibri" pitchFamily="34" charset="0"/>
                  </a:rPr>
                  <a:t>You can click here to enter your text. </a:t>
                </a:r>
                <a:endParaRPr lang="zh-CN" altLang="en-US" sz="1400">
                  <a:solidFill>
                    <a:srgbClr val="FFFFFF"/>
                  </a:solidFill>
                  <a:latin typeface="宋体" pitchFamily="2" charset="-122"/>
                  <a:sym typeface="宋体" pitchFamily="2" charset="-122"/>
                </a:endParaRPr>
              </a:p>
            </p:txBody>
          </p:sp>
        </p:grpSp>
      </p:grpSp>
      <p:grpSp>
        <p:nvGrpSpPr>
          <p:cNvPr id="6" name="Group 14"/>
          <p:cNvGrpSpPr>
            <a:grpSpLocks/>
          </p:cNvGrpSpPr>
          <p:nvPr/>
        </p:nvGrpSpPr>
        <p:grpSpPr bwMode="auto">
          <a:xfrm>
            <a:off x="6953250" y="4178300"/>
            <a:ext cx="1714500" cy="2136775"/>
            <a:chOff x="0" y="0"/>
            <a:chExt cx="2768600" cy="2742548"/>
          </a:xfrm>
        </p:grpSpPr>
        <p:sp>
          <p:nvSpPr>
            <p:cNvPr id="24592" name="Rectangle 23"/>
            <p:cNvSpPr>
              <a:spLocks noChangeArrowheads="1"/>
            </p:cNvSpPr>
            <p:nvPr/>
          </p:nvSpPr>
          <p:spPr bwMode="auto">
            <a:xfrm>
              <a:off x="0" y="0"/>
              <a:ext cx="2768600" cy="850901"/>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9781" tIns="46630" rIns="46630" bIns="46630" anchor="ctr"/>
            <a:lstStyle/>
            <a:p>
              <a:pPr>
                <a:lnSpc>
                  <a:spcPct val="90000"/>
                </a:lnSpc>
              </a:pPr>
              <a:r>
                <a:rPr lang="en-US" altLang="zh-CN" b="1">
                  <a:solidFill>
                    <a:schemeClr val="bg1"/>
                  </a:solidFill>
                  <a:latin typeface="Calibri" pitchFamily="34" charset="0"/>
                  <a:sym typeface="Calibri" pitchFamily="34" charset="0"/>
                </a:rPr>
                <a:t>Add your title</a:t>
              </a:r>
              <a:endParaRPr lang="en-US" altLang="zh-CN">
                <a:solidFill>
                  <a:schemeClr val="bg1"/>
                </a:solidFill>
                <a:latin typeface="微软雅黑" pitchFamily="34" charset="-122"/>
                <a:ea typeface="微软雅黑" pitchFamily="34" charset="-122"/>
                <a:sym typeface="Segoe UI" pitchFamily="34" charset="0"/>
              </a:endParaRPr>
            </a:p>
          </p:txBody>
        </p:sp>
        <p:grpSp>
          <p:nvGrpSpPr>
            <p:cNvPr id="24593" name="Group 9"/>
            <p:cNvGrpSpPr>
              <a:grpSpLocks/>
            </p:cNvGrpSpPr>
            <p:nvPr/>
          </p:nvGrpSpPr>
          <p:grpSpPr bwMode="auto">
            <a:xfrm>
              <a:off x="0" y="715926"/>
              <a:ext cx="2768600" cy="2026622"/>
              <a:chOff x="0" y="0"/>
              <a:chExt cx="2768600" cy="2026622"/>
            </a:xfrm>
          </p:grpSpPr>
          <p:sp>
            <p:nvSpPr>
              <p:cNvPr id="24594" name="Rectangle 30"/>
              <p:cNvSpPr>
                <a:spLocks noChangeArrowheads="1"/>
              </p:cNvSpPr>
              <p:nvPr/>
            </p:nvSpPr>
            <p:spPr bwMode="auto">
              <a:xfrm>
                <a:off x="0" y="0"/>
                <a:ext cx="2768600" cy="2026622"/>
              </a:xfrm>
              <a:prstGeom prst="rect">
                <a:avLst/>
              </a:prstGeom>
              <a:solidFill>
                <a:srgbClr val="000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630" tIns="46630" rIns="46630" bIns="46630" anchor="ctr"/>
              <a:lstStyle/>
              <a:p>
                <a:pPr algn="ctr"/>
                <a:endParaRPr lang="zh-CN" altLang="zh-CN" sz="1400">
                  <a:sym typeface="Segoe UI" pitchFamily="34" charset="0"/>
                </a:endParaRPr>
              </a:p>
            </p:txBody>
          </p:sp>
          <p:sp>
            <p:nvSpPr>
              <p:cNvPr id="24595" name="Rectangle 27"/>
              <p:cNvSpPr>
                <a:spLocks noChangeArrowheads="1"/>
              </p:cNvSpPr>
              <p:nvPr/>
            </p:nvSpPr>
            <p:spPr bwMode="auto">
              <a:xfrm>
                <a:off x="0" y="272438"/>
                <a:ext cx="2758708" cy="148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82" tIns="186521" rIns="93256" bIns="93260"/>
              <a:lstStyle/>
              <a:p>
                <a:pPr>
                  <a:lnSpc>
                    <a:spcPct val="150000"/>
                  </a:lnSpc>
                  <a:buClr>
                    <a:srgbClr val="E36C09"/>
                  </a:buClr>
                </a:pPr>
                <a:r>
                  <a:rPr lang="en-US" altLang="zh-CN" sz="1400">
                    <a:solidFill>
                      <a:srgbClr val="FFFFFF"/>
                    </a:solidFill>
                    <a:latin typeface="Calibri" pitchFamily="34" charset="0"/>
                    <a:sym typeface="Calibri" pitchFamily="34" charset="0"/>
                  </a:rPr>
                  <a:t>You can click here to enter your text. </a:t>
                </a:r>
                <a:endParaRPr lang="zh-CN" altLang="en-US" sz="1400">
                  <a:solidFill>
                    <a:srgbClr val="FFFFFF"/>
                  </a:solidFill>
                  <a:latin typeface="宋体" pitchFamily="2" charset="-122"/>
                  <a:sym typeface="宋体" pitchFamily="2" charset="-122"/>
                </a:endParaRPr>
              </a:p>
            </p:txBody>
          </p:sp>
        </p:grpSp>
      </p:grpSp>
      <p:grpSp>
        <p:nvGrpSpPr>
          <p:cNvPr id="8" name="Group 11"/>
          <p:cNvGrpSpPr>
            <a:grpSpLocks/>
          </p:cNvGrpSpPr>
          <p:nvPr/>
        </p:nvGrpSpPr>
        <p:grpSpPr bwMode="auto">
          <a:xfrm>
            <a:off x="523875" y="4178300"/>
            <a:ext cx="1714500" cy="2136775"/>
            <a:chOff x="0" y="0"/>
            <a:chExt cx="2768600" cy="2742548"/>
          </a:xfrm>
        </p:grpSpPr>
        <p:sp>
          <p:nvSpPr>
            <p:cNvPr id="24589" name="Rectangle 1"/>
            <p:cNvSpPr>
              <a:spLocks noChangeArrowheads="1"/>
            </p:cNvSpPr>
            <p:nvPr/>
          </p:nvSpPr>
          <p:spPr bwMode="auto">
            <a:xfrm>
              <a:off x="0" y="0"/>
              <a:ext cx="2768600" cy="85090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9781" tIns="46630" rIns="46630" bIns="46630" anchor="ctr"/>
            <a:lstStyle/>
            <a:p>
              <a:pPr>
                <a:lnSpc>
                  <a:spcPct val="90000"/>
                </a:lnSpc>
              </a:pPr>
              <a:r>
                <a:rPr lang="en-US" altLang="zh-CN" b="1">
                  <a:solidFill>
                    <a:srgbClr val="E36C09"/>
                  </a:solidFill>
                  <a:latin typeface="Calibri" pitchFamily="34" charset="0"/>
                  <a:sym typeface="Calibri" pitchFamily="34" charset="0"/>
                </a:rPr>
                <a:t>Add your title</a:t>
              </a:r>
              <a:endParaRPr lang="zh-CN" altLang="en-US" b="1">
                <a:solidFill>
                  <a:srgbClr val="E36C09"/>
                </a:solidFill>
                <a:latin typeface="宋体" pitchFamily="2" charset="-122"/>
                <a:sym typeface="宋体" pitchFamily="2" charset="-122"/>
              </a:endParaRPr>
            </a:p>
          </p:txBody>
        </p:sp>
        <p:sp>
          <p:nvSpPr>
            <p:cNvPr id="24590" name="Rectangle 4"/>
            <p:cNvSpPr>
              <a:spLocks noChangeArrowheads="1"/>
            </p:cNvSpPr>
            <p:nvPr/>
          </p:nvSpPr>
          <p:spPr bwMode="auto">
            <a:xfrm>
              <a:off x="0" y="718129"/>
              <a:ext cx="2768600" cy="2024419"/>
            </a:xfrm>
            <a:prstGeom prst="rect">
              <a:avLst/>
            </a:prstGeom>
            <a:solidFill>
              <a:srgbClr val="000000">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630" tIns="46630" rIns="46630" bIns="46630" anchor="ctr"/>
            <a:lstStyle/>
            <a:p>
              <a:pPr algn="ctr">
                <a:lnSpc>
                  <a:spcPct val="150000"/>
                </a:lnSpc>
              </a:pPr>
              <a:endParaRPr lang="zh-CN" altLang="zh-CN" sz="1400">
                <a:latin typeface="微软雅黑" pitchFamily="34" charset="-122"/>
                <a:ea typeface="微软雅黑" pitchFamily="34" charset="-122"/>
                <a:sym typeface="Segoe UI" pitchFamily="34" charset="0"/>
              </a:endParaRPr>
            </a:p>
          </p:txBody>
        </p:sp>
        <p:sp>
          <p:nvSpPr>
            <p:cNvPr id="24591" name="Rectangle 19"/>
            <p:cNvSpPr>
              <a:spLocks noChangeArrowheads="1"/>
            </p:cNvSpPr>
            <p:nvPr/>
          </p:nvSpPr>
          <p:spPr bwMode="auto">
            <a:xfrm>
              <a:off x="30836" y="988366"/>
              <a:ext cx="2737764" cy="16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0" tIns="186521" rIns="93256" bIns="93260"/>
            <a:lstStyle/>
            <a:p>
              <a:pPr>
                <a:lnSpc>
                  <a:spcPct val="150000"/>
                </a:lnSpc>
                <a:spcAft>
                  <a:spcPts val="1225"/>
                </a:spcAft>
              </a:pPr>
              <a:r>
                <a:rPr lang="en-US" altLang="zh-CN" sz="1400">
                  <a:solidFill>
                    <a:srgbClr val="FFFFFF"/>
                  </a:solidFill>
                  <a:latin typeface="Calibri" pitchFamily="34" charset="0"/>
                  <a:sym typeface="Calibri" pitchFamily="34" charset="0"/>
                </a:rPr>
                <a:t>You can click here to enter your text. </a:t>
              </a:r>
              <a:endParaRPr lang="en-US" altLang="zh-CN" sz="1400">
                <a:solidFill>
                  <a:srgbClr val="FFFFFF"/>
                </a:solidFill>
                <a:latin typeface="微软雅黑" pitchFamily="34" charset="-122"/>
                <a:ea typeface="微软雅黑" pitchFamily="34" charset="-122"/>
                <a:sym typeface="Segoe UI"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750" fill="hold"/>
                                        <p:tgtEl>
                                          <p:spTgt spid="14340"/>
                                        </p:tgtEl>
                                        <p:attrNameLst>
                                          <p:attrName>ppt_x</p:attrName>
                                        </p:attrNameLst>
                                      </p:cBhvr>
                                      <p:tavLst>
                                        <p:tav tm="0">
                                          <p:val>
                                            <p:strVal val="0-#ppt_w/2"/>
                                          </p:val>
                                        </p:tav>
                                        <p:tav tm="100000">
                                          <p:val>
                                            <p:strVal val="#ppt_x"/>
                                          </p:val>
                                        </p:tav>
                                      </p:tavLst>
                                    </p:anim>
                                    <p:anim calcmode="lin" valueType="num">
                                      <p:cBhvr>
                                        <p:cTn id="8" dur="750" fill="hold"/>
                                        <p:tgtEl>
                                          <p:spTgt spid="143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0"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Effect>
                                      <p:cBhvr>
                                        <p:cTn id="12" dur="500"/>
                                        <p:tgtEl>
                                          <p:spTgt spid="14342"/>
                                        </p:tgtEl>
                                      </p:cBhvr>
                                    </p:animEffect>
                                  </p:childTnLst>
                                </p:cTn>
                              </p:par>
                            </p:childTnLst>
                          </p:cTn>
                        </p:par>
                        <p:par>
                          <p:cTn id="13" fill="hold" nodeType="afterGroup">
                            <p:stCondLst>
                              <p:cond delay="1250"/>
                            </p:stCondLst>
                            <p:childTnLst>
                              <p:par>
                                <p:cTn id="14" presetID="10" presetClass="entr" presetSubtype="0" fill="hold" nodeType="afterEffect">
                                  <p:stCondLst>
                                    <p:cond delay="0"/>
                                  </p:stCondLst>
                                  <p:childTnLst>
                                    <p:set>
                                      <p:cBhvr>
                                        <p:cTn id="15" dur="1" fill="hold">
                                          <p:stCondLst>
                                            <p:cond delay="0"/>
                                          </p:stCondLst>
                                        </p:cTn>
                                        <p:tgtEl>
                                          <p:spTgt spid="14341"/>
                                        </p:tgtEl>
                                        <p:attrNameLst>
                                          <p:attrName>style.visibility</p:attrName>
                                        </p:attrNameLst>
                                      </p:cBhvr>
                                      <p:to>
                                        <p:strVal val="visible"/>
                                      </p:to>
                                    </p:set>
                                    <p:animEffect>
                                      <p:cBhvr>
                                        <p:cTn id="16" dur="500"/>
                                        <p:tgtEl>
                                          <p:spTgt spid="14341"/>
                                        </p:tgtEl>
                                      </p:cBhvr>
                                    </p:animEffect>
                                  </p:childTnLst>
                                </p:cTn>
                              </p:par>
                            </p:childTnLst>
                          </p:cTn>
                        </p:par>
                        <p:par>
                          <p:cTn id="17" fill="hold" nodeType="afterGroup">
                            <p:stCondLst>
                              <p:cond delay="1750"/>
                            </p:stCondLst>
                            <p:childTnLst>
                              <p:par>
                                <p:cTn id="18" presetID="10" presetClass="entr" presetSubtype="0" fill="hold" nodeType="afterEffect">
                                  <p:stCondLst>
                                    <p:cond delay="0"/>
                                  </p:stCondLst>
                                  <p:childTnLst>
                                    <p:set>
                                      <p:cBhvr>
                                        <p:cTn id="19" dur="1" fill="hold">
                                          <p:stCondLst>
                                            <p:cond delay="0"/>
                                          </p:stCondLst>
                                        </p:cTn>
                                        <p:tgtEl>
                                          <p:spTgt spid="14343"/>
                                        </p:tgtEl>
                                        <p:attrNameLst>
                                          <p:attrName>style.visibility</p:attrName>
                                        </p:attrNameLst>
                                      </p:cBhvr>
                                      <p:to>
                                        <p:strVal val="visible"/>
                                      </p:to>
                                    </p:set>
                                    <p:animEffect>
                                      <p:cBhvr>
                                        <p:cTn id="20" dur="500"/>
                                        <p:tgtEl>
                                          <p:spTgt spid="14343"/>
                                        </p:tgtEl>
                                      </p:cBhvr>
                                    </p:animEffect>
                                  </p:childTnLst>
                                </p:cTn>
                              </p:par>
                            </p:childTnLst>
                          </p:cTn>
                        </p:par>
                        <p:par>
                          <p:cTn id="21" fill="hold" nodeType="afterGroup">
                            <p:stCondLst>
                              <p:cond delay="2250"/>
                            </p:stCondLst>
                            <p:childTnLst>
                              <p:par>
                                <p:cTn id="22" presetID="10" presetClass="entr" presetSubtype="0" fill="hold" nodeType="afterEffect">
                                  <p:stCondLst>
                                    <p:cond delay="0"/>
                                  </p:stCondLst>
                                  <p:childTnLst>
                                    <p:set>
                                      <p:cBhvr>
                                        <p:cTn id="23" dur="1" fill="hold">
                                          <p:stCondLst>
                                            <p:cond delay="0"/>
                                          </p:stCondLst>
                                        </p:cTn>
                                        <p:tgtEl>
                                          <p:spTgt spid="14344"/>
                                        </p:tgtEl>
                                        <p:attrNameLst>
                                          <p:attrName>style.visibility</p:attrName>
                                        </p:attrNameLst>
                                      </p:cBhvr>
                                      <p:to>
                                        <p:strVal val="visible"/>
                                      </p:to>
                                    </p:set>
                                    <p:animEffect>
                                      <p:cBhvr>
                                        <p:cTn id="24" dur="500"/>
                                        <p:tgtEl>
                                          <p:spTgt spid="14344"/>
                                        </p:tgtEl>
                                      </p:cBhvr>
                                    </p:animEffect>
                                  </p:childTnLst>
                                </p:cTn>
                              </p:par>
                            </p:childTnLst>
                          </p:cTn>
                        </p:par>
                        <p:par>
                          <p:cTn id="25" fill="hold" nodeType="afterGroup">
                            <p:stCondLst>
                              <p:cond delay="275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4" presetClass="path" presetSubtype="0" decel="100000" fill="hold" nodeType="clickEffect">
                                  <p:stCondLst>
                                    <p:cond delay="0"/>
                                  </p:stCondLst>
                                  <p:childTnLst>
                                    <p:animMotion origin="layout" path="M -8.33768E-7 1.97411E-6 L -8.33768E-7 -0.28849 " pathEditMode="relative" rAng="0" ptsTypes="AA">
                                      <p:cBhvr>
                                        <p:cTn id="41" dur="1000" fill="hold"/>
                                        <p:tgtEl>
                                          <p:spTgt spid="8"/>
                                        </p:tgtEl>
                                        <p:attrNameLst>
                                          <p:attrName>ppt_x,ppt_y</p:attrName>
                                        </p:attrNameLst>
                                      </p:cBhvr>
                                      <p:rCtr x="0" y="-144239905"/>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path" presetSubtype="0" decel="100000" fill="hold" nodeType="clickEffect">
                                  <p:stCondLst>
                                    <p:cond delay="0"/>
                                  </p:stCondLst>
                                  <p:childTnLst>
                                    <p:animMotion origin="layout" path="M 1.92809E-6 -0.28849 L 1.92809E-6 2.85714E-6 " pathEditMode="relative" rAng="0" ptsTypes="AA">
                                      <p:cBhvr>
                                        <p:cTn id="45" dur="1000" fill="hold"/>
                                        <p:tgtEl>
                                          <p:spTgt spid="8"/>
                                        </p:tgtEl>
                                        <p:attrNameLst>
                                          <p:attrName>ppt_x,ppt_y</p:attrName>
                                        </p:attrNameLst>
                                      </p:cBhvr>
                                      <p:rCtr x="0" y="144240002"/>
                                    </p:animMotion>
                                  </p:childTnLst>
                                </p:cTn>
                              </p:par>
                              <p:par>
                                <p:cTn id="46" presetID="64" presetClass="path" presetSubtype="0" decel="100000" fill="hold" nodeType="withEffect">
                                  <p:stCondLst>
                                    <p:cond delay="0"/>
                                  </p:stCondLst>
                                  <p:childTnLst>
                                    <p:animMotion origin="layout" path="M -8.33768E-7 1.97411E-6 L -8.33768E-7 -0.28849 " pathEditMode="relative" rAng="0" ptsTypes="AA">
                                      <p:cBhvr>
                                        <p:cTn id="47" dur="1000" fill="hold"/>
                                        <p:tgtEl>
                                          <p:spTgt spid="4"/>
                                        </p:tgtEl>
                                        <p:attrNameLst>
                                          <p:attrName>ppt_x,ppt_y</p:attrName>
                                        </p:attrNameLst>
                                      </p:cBhvr>
                                      <p:rCtr x="0" y="-144239905"/>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path" presetSubtype="0" decel="100000" fill="hold" nodeType="clickEffect">
                                  <p:stCondLst>
                                    <p:cond delay="0"/>
                                  </p:stCondLst>
                                  <p:childTnLst>
                                    <p:animMotion origin="layout" path="M 1.92809E-6 -0.28849 L 1.92809E-6 2.85714E-6 " pathEditMode="relative" rAng="0" ptsTypes="AA">
                                      <p:cBhvr>
                                        <p:cTn id="51" dur="1000" fill="hold"/>
                                        <p:tgtEl>
                                          <p:spTgt spid="4"/>
                                        </p:tgtEl>
                                        <p:attrNameLst>
                                          <p:attrName>ppt_x,ppt_y</p:attrName>
                                        </p:attrNameLst>
                                      </p:cBhvr>
                                      <p:rCtr x="0" y="144240002"/>
                                    </p:animMotion>
                                  </p:childTnLst>
                                </p:cTn>
                              </p:par>
                              <p:par>
                                <p:cTn id="52" presetID="64" presetClass="path" presetSubtype="0" decel="100000" fill="hold" nodeType="withEffect">
                                  <p:stCondLst>
                                    <p:cond delay="0"/>
                                  </p:stCondLst>
                                  <p:childTnLst>
                                    <p:animMotion origin="layout" path="M -8.33768E-7 1.97411E-6 L -8.33768E-7 -0.28849 " pathEditMode="relative" rAng="0" ptsTypes="AA">
                                      <p:cBhvr>
                                        <p:cTn id="53" dur="1000" fill="hold"/>
                                        <p:tgtEl>
                                          <p:spTgt spid="2"/>
                                        </p:tgtEl>
                                        <p:attrNameLst>
                                          <p:attrName>ppt_x,ppt_y</p:attrName>
                                        </p:attrNameLst>
                                      </p:cBhvr>
                                      <p:rCtr x="0" y="-144239905"/>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decel="100000" fill="hold" nodeType="clickEffect">
                                  <p:stCondLst>
                                    <p:cond delay="0"/>
                                  </p:stCondLst>
                                  <p:childTnLst>
                                    <p:animMotion origin="layout" path="M 4.44444E-6 -0.28836 L 4.44444E-6 1.26274E-6 " pathEditMode="relative" rAng="0" ptsTypes="AA">
                                      <p:cBhvr>
                                        <p:cTn id="57" dur="1000" fill="hold"/>
                                        <p:tgtEl>
                                          <p:spTgt spid="2"/>
                                        </p:tgtEl>
                                        <p:attrNameLst>
                                          <p:attrName>ppt_x,ppt_y</p:attrName>
                                        </p:attrNameLst>
                                      </p:cBhvr>
                                      <p:rCtr x="0" y="1441800"/>
                                    </p:animMotion>
                                  </p:childTnLst>
                                </p:cTn>
                              </p:par>
                              <p:par>
                                <p:cTn id="58" presetID="64" presetClass="path" presetSubtype="0" decel="100000" fill="hold" nodeType="withEffect">
                                  <p:stCondLst>
                                    <p:cond delay="0"/>
                                  </p:stCondLst>
                                  <p:childTnLst>
                                    <p:animMotion origin="layout" path="M -8.33768E-7 1.97411E-6 L -8.33768E-7 -0.28849 " pathEditMode="relative" rAng="0" ptsTypes="AA">
                                      <p:cBhvr>
                                        <p:cTn id="59" dur="1000" fill="hold"/>
                                        <p:tgtEl>
                                          <p:spTgt spid="6"/>
                                        </p:tgtEl>
                                        <p:attrNameLst>
                                          <p:attrName>ppt_x,ppt_y</p:attrName>
                                        </p:attrNameLst>
                                      </p:cBhvr>
                                      <p:rCtr x="0" y="-144239905"/>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path" presetSubtype="0" decel="100000" fill="hold" nodeType="clickEffect">
                                  <p:stCondLst>
                                    <p:cond delay="0"/>
                                  </p:stCondLst>
                                  <p:childTnLst>
                                    <p:animMotion origin="layout" path="M 1.92809E-6 -0.28849 L 1.92809E-6 2.85714E-6 " pathEditMode="relative" rAng="0" ptsTypes="AA">
                                      <p:cBhvr>
                                        <p:cTn id="63" dur="1000" fill="hold"/>
                                        <p:tgtEl>
                                          <p:spTgt spid="6"/>
                                        </p:tgtEl>
                                        <p:attrNameLst>
                                          <p:attrName>ppt_x,ppt_y</p:attrName>
                                        </p:attrNameLst>
                                      </p:cBhvr>
                                      <p:rCtr x="0" y="1442400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5603"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5364" name="矩形 1"/>
          <p:cNvSpPr>
            <a:spLocks noChangeArrowheads="1"/>
          </p:cNvSpPr>
          <p:nvPr/>
        </p:nvSpPr>
        <p:spPr bwMode="auto">
          <a:xfrm>
            <a:off x="752475" y="1563688"/>
            <a:ext cx="7632700" cy="503237"/>
          </a:xfrm>
          <a:prstGeom prst="rect">
            <a:avLst/>
          </a:prstGeom>
          <a:solidFill>
            <a:srgbClr val="3185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pic>
        <p:nvPicPr>
          <p:cNvPr id="15365" name="Picture 36" descr="C:\Users\v-jtobey.REDMOND\AppData\Local\MetroStyleAddIn\Icons\Passion.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600" y="1563688"/>
            <a:ext cx="263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038" y="1535113"/>
            <a:ext cx="523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C:\Users\Jonahs\Dropbox\Projects SCOTT\MEET Windows Azure\source\Background\tile-icon-messag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3825" y="1563688"/>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C:\Users\Jonahs\Dropbox\Projects SCOTT\MEET Windows Azure\source\Background\tile-icon-cach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2975" y="1563688"/>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等腰三角形 6"/>
          <p:cNvSpPr>
            <a:spLocks noChangeArrowheads="1"/>
          </p:cNvSpPr>
          <p:nvPr/>
        </p:nvSpPr>
        <p:spPr bwMode="auto">
          <a:xfrm flipV="1">
            <a:off x="1203325" y="2238375"/>
            <a:ext cx="304800" cy="261938"/>
          </a:xfrm>
          <a:prstGeom prst="triangle">
            <a:avLst>
              <a:gd name="adj" fmla="val 5000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370" name="等腰三角形 7"/>
          <p:cNvSpPr>
            <a:spLocks noChangeArrowheads="1"/>
          </p:cNvSpPr>
          <p:nvPr/>
        </p:nvSpPr>
        <p:spPr bwMode="auto">
          <a:xfrm flipV="1">
            <a:off x="3203575" y="2238375"/>
            <a:ext cx="304800" cy="261938"/>
          </a:xfrm>
          <a:prstGeom prst="triangle">
            <a:avLst>
              <a:gd name="adj" fmla="val 5000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371" name="等腰三角形 8"/>
          <p:cNvSpPr>
            <a:spLocks noChangeArrowheads="1"/>
          </p:cNvSpPr>
          <p:nvPr/>
        </p:nvSpPr>
        <p:spPr bwMode="auto">
          <a:xfrm flipV="1">
            <a:off x="5303838" y="2238375"/>
            <a:ext cx="303212" cy="261938"/>
          </a:xfrm>
          <a:prstGeom prst="triangle">
            <a:avLst>
              <a:gd name="adj" fmla="val 5000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372" name="等腰三角形 9"/>
          <p:cNvSpPr>
            <a:spLocks noChangeArrowheads="1"/>
          </p:cNvSpPr>
          <p:nvPr/>
        </p:nvSpPr>
        <p:spPr bwMode="auto">
          <a:xfrm flipV="1">
            <a:off x="7392988" y="2238375"/>
            <a:ext cx="304800" cy="261938"/>
          </a:xfrm>
          <a:prstGeom prst="triangle">
            <a:avLst>
              <a:gd name="adj" fmla="val 5000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373" name="TextBox 10"/>
          <p:cNvSpPr>
            <a:spLocks noChangeArrowheads="1"/>
          </p:cNvSpPr>
          <p:nvPr/>
        </p:nvSpPr>
        <p:spPr bwMode="auto">
          <a:xfrm>
            <a:off x="346075" y="2771775"/>
            <a:ext cx="2020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5374" name="矩形 11"/>
          <p:cNvSpPr>
            <a:spLocks noChangeArrowheads="1"/>
          </p:cNvSpPr>
          <p:nvPr/>
        </p:nvSpPr>
        <p:spPr bwMode="auto">
          <a:xfrm>
            <a:off x="346075" y="2500313"/>
            <a:ext cx="2020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5375" name="TextBox 12"/>
          <p:cNvSpPr>
            <a:spLocks noChangeArrowheads="1"/>
          </p:cNvSpPr>
          <p:nvPr/>
        </p:nvSpPr>
        <p:spPr bwMode="auto">
          <a:xfrm>
            <a:off x="2346325" y="2771775"/>
            <a:ext cx="2020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5376" name="矩形 13"/>
          <p:cNvSpPr>
            <a:spLocks noChangeArrowheads="1"/>
          </p:cNvSpPr>
          <p:nvPr/>
        </p:nvSpPr>
        <p:spPr bwMode="auto">
          <a:xfrm>
            <a:off x="2346325" y="2500313"/>
            <a:ext cx="2020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5377" name="TextBox 14"/>
          <p:cNvSpPr>
            <a:spLocks noChangeArrowheads="1"/>
          </p:cNvSpPr>
          <p:nvPr/>
        </p:nvSpPr>
        <p:spPr bwMode="auto">
          <a:xfrm>
            <a:off x="4445000" y="2771775"/>
            <a:ext cx="202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5378" name="矩形 15"/>
          <p:cNvSpPr>
            <a:spLocks noChangeArrowheads="1"/>
          </p:cNvSpPr>
          <p:nvPr/>
        </p:nvSpPr>
        <p:spPr bwMode="auto">
          <a:xfrm>
            <a:off x="4445000" y="2500313"/>
            <a:ext cx="202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5379" name="TextBox 16"/>
          <p:cNvSpPr>
            <a:spLocks noChangeArrowheads="1"/>
          </p:cNvSpPr>
          <p:nvPr/>
        </p:nvSpPr>
        <p:spPr bwMode="auto">
          <a:xfrm>
            <a:off x="6534150" y="2771775"/>
            <a:ext cx="202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5380" name="矩形 17"/>
          <p:cNvSpPr>
            <a:spLocks noChangeArrowheads="1"/>
          </p:cNvSpPr>
          <p:nvPr/>
        </p:nvSpPr>
        <p:spPr bwMode="auto">
          <a:xfrm>
            <a:off x="6534150" y="2500313"/>
            <a:ext cx="202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5381" name="直接连接符 19"/>
          <p:cNvSpPr>
            <a:spLocks noChangeShapeType="1"/>
          </p:cNvSpPr>
          <p:nvPr/>
        </p:nvSpPr>
        <p:spPr bwMode="auto">
          <a:xfrm flipV="1">
            <a:off x="2266950" y="2771775"/>
            <a:ext cx="1588" cy="1095375"/>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2" name="直接连接符 20"/>
          <p:cNvSpPr>
            <a:spLocks noChangeShapeType="1"/>
          </p:cNvSpPr>
          <p:nvPr/>
        </p:nvSpPr>
        <p:spPr bwMode="auto">
          <a:xfrm flipV="1">
            <a:off x="4364038" y="2771775"/>
            <a:ext cx="1587" cy="1095375"/>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3" name="直接连接符 21"/>
          <p:cNvSpPr>
            <a:spLocks noChangeShapeType="1"/>
          </p:cNvSpPr>
          <p:nvPr/>
        </p:nvSpPr>
        <p:spPr bwMode="auto">
          <a:xfrm flipV="1">
            <a:off x="6465888" y="2771775"/>
            <a:ext cx="1587" cy="1095375"/>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4" name="矩形 23"/>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3-2 Enter  Your  Title</a:t>
            </a:r>
            <a:endParaRPr lang="zh-CN" altLang="en-US" sz="2800"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84"/>
                                        </p:tgtEl>
                                        <p:attrNameLst>
                                          <p:attrName>style.visibility</p:attrName>
                                        </p:attrNameLst>
                                      </p:cBhvr>
                                      <p:to>
                                        <p:strVal val="visible"/>
                                      </p:to>
                                    </p:set>
                                    <p:anim calcmode="lin" valueType="num">
                                      <p:cBhvr>
                                        <p:cTn id="7" dur="750" fill="hold"/>
                                        <p:tgtEl>
                                          <p:spTgt spid="15384"/>
                                        </p:tgtEl>
                                        <p:attrNameLst>
                                          <p:attrName>ppt_x</p:attrName>
                                        </p:attrNameLst>
                                      </p:cBhvr>
                                      <p:tavLst>
                                        <p:tav tm="0">
                                          <p:val>
                                            <p:strVal val="0-#ppt_w/2"/>
                                          </p:val>
                                        </p:tav>
                                        <p:tav tm="100000">
                                          <p:val>
                                            <p:strVal val="#ppt_x"/>
                                          </p:val>
                                        </p:tav>
                                      </p:tavLst>
                                    </p:anim>
                                    <p:anim calcmode="lin" valueType="num">
                                      <p:cBhvr>
                                        <p:cTn id="8" dur="750" fill="hold"/>
                                        <p:tgtEl>
                                          <p:spTgt spid="153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15364"/>
                                        </p:tgtEl>
                                        <p:attrNameLst>
                                          <p:attrName>style.visibility</p:attrName>
                                        </p:attrNameLst>
                                      </p:cBhvr>
                                      <p:to>
                                        <p:strVal val="visible"/>
                                      </p:to>
                                    </p:set>
                                    <p:animEffect>
                                      <p:cBhvr>
                                        <p:cTn id="12" dur="500"/>
                                        <p:tgtEl>
                                          <p:spTgt spid="15364"/>
                                        </p:tgtEl>
                                      </p:cBhvr>
                                    </p:animEffect>
                                  </p:childTnLst>
                                </p:cTn>
                              </p:par>
                            </p:childTnLst>
                          </p:cTn>
                        </p:par>
                        <p:par>
                          <p:cTn id="13" fill="hold" nodeType="afterGroup">
                            <p:stCondLst>
                              <p:cond delay="1250"/>
                            </p:stCondLst>
                            <p:childTnLst>
                              <p:par>
                                <p:cTn id="14" presetID="42" presetClass="entr" presetSubtype="0" fill="hold" nodeType="afterEffect">
                                  <p:stCondLst>
                                    <p:cond delay="0"/>
                                  </p:stCondLst>
                                  <p:childTnLst>
                                    <p:set>
                                      <p:cBhvr>
                                        <p:cTn id="15" dur="1" fill="hold">
                                          <p:stCondLst>
                                            <p:cond delay="0"/>
                                          </p:stCondLst>
                                        </p:cTn>
                                        <p:tgtEl>
                                          <p:spTgt spid="15365"/>
                                        </p:tgtEl>
                                        <p:attrNameLst>
                                          <p:attrName>style.visibility</p:attrName>
                                        </p:attrNameLst>
                                      </p:cBhvr>
                                      <p:to>
                                        <p:strVal val="visible"/>
                                      </p:to>
                                    </p:set>
                                    <p:animEffect>
                                      <p:cBhvr>
                                        <p:cTn id="16" dur="1000"/>
                                        <p:tgtEl>
                                          <p:spTgt spid="15365"/>
                                        </p:tgtEl>
                                      </p:cBhvr>
                                    </p:animEffect>
                                    <p:anim calcmode="lin" valueType="num">
                                      <p:cBhvr>
                                        <p:cTn id="17" dur="1000" fill="hold"/>
                                        <p:tgtEl>
                                          <p:spTgt spid="15365"/>
                                        </p:tgtEl>
                                        <p:attrNameLst>
                                          <p:attrName>ppt_x</p:attrName>
                                        </p:attrNameLst>
                                      </p:cBhvr>
                                      <p:tavLst>
                                        <p:tav tm="0">
                                          <p:val>
                                            <p:strVal val="#ppt_x"/>
                                          </p:val>
                                        </p:tav>
                                        <p:tav tm="100000">
                                          <p:val>
                                            <p:strVal val="#ppt_x"/>
                                          </p:val>
                                        </p:tav>
                                      </p:tavLst>
                                    </p:anim>
                                    <p:anim calcmode="lin" valueType="num">
                                      <p:cBhvr>
                                        <p:cTn id="18" dur="1000" fill="hold"/>
                                        <p:tgtEl>
                                          <p:spTgt spid="1536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5369"/>
                                        </p:tgtEl>
                                        <p:attrNameLst>
                                          <p:attrName>style.visibility</p:attrName>
                                        </p:attrNameLst>
                                      </p:cBhvr>
                                      <p:to>
                                        <p:strVal val="visible"/>
                                      </p:to>
                                    </p:set>
                                    <p:animEffect>
                                      <p:cBhvr>
                                        <p:cTn id="22" dur="500"/>
                                        <p:tgtEl>
                                          <p:spTgt spid="15369"/>
                                        </p:tgtEl>
                                      </p:cBhvr>
                                    </p:animEffect>
                                  </p:childTnLst>
                                </p:cTn>
                              </p:par>
                            </p:childTnLst>
                          </p:cTn>
                        </p:par>
                        <p:par>
                          <p:cTn id="23" fill="hold" nodeType="afterGroup">
                            <p:stCondLst>
                              <p:cond delay="2750"/>
                            </p:stCondLst>
                            <p:childTnLst>
                              <p:par>
                                <p:cTn id="24" presetID="9" presetClass="entr" presetSubtype="0" fill="hold" grpId="0" nodeType="afterEffect">
                                  <p:stCondLst>
                                    <p:cond delay="0"/>
                                  </p:stCondLst>
                                  <p:childTnLst>
                                    <p:set>
                                      <p:cBhvr>
                                        <p:cTn id="25" dur="1" fill="hold">
                                          <p:stCondLst>
                                            <p:cond delay="0"/>
                                          </p:stCondLst>
                                        </p:cTn>
                                        <p:tgtEl>
                                          <p:spTgt spid="15374"/>
                                        </p:tgtEl>
                                        <p:attrNameLst>
                                          <p:attrName>style.visibility</p:attrName>
                                        </p:attrNameLst>
                                      </p:cBhvr>
                                      <p:to>
                                        <p:strVal val="visible"/>
                                      </p:to>
                                    </p:set>
                                    <p:animEffect>
                                      <p:cBhvr>
                                        <p:cTn id="26" dur="500"/>
                                        <p:tgtEl>
                                          <p:spTgt spid="15374"/>
                                        </p:tgtEl>
                                      </p:cBhvr>
                                    </p:animEffect>
                                  </p:childTnLst>
                                </p:cTn>
                              </p:par>
                            </p:childTnLst>
                          </p:cTn>
                        </p:par>
                        <p:par>
                          <p:cTn id="27" fill="hold" nodeType="afterGroup">
                            <p:stCondLst>
                              <p:cond delay="3250"/>
                            </p:stCondLst>
                            <p:childTnLst>
                              <p:par>
                                <p:cTn id="28" presetID="9" presetClass="entr" presetSubtype="0" fill="hold" grpId="0" nodeType="afterEffect">
                                  <p:stCondLst>
                                    <p:cond delay="0"/>
                                  </p:stCondLst>
                                  <p:childTnLst>
                                    <p:set>
                                      <p:cBhvr>
                                        <p:cTn id="29" dur="1" fill="hold">
                                          <p:stCondLst>
                                            <p:cond delay="0"/>
                                          </p:stCondLst>
                                        </p:cTn>
                                        <p:tgtEl>
                                          <p:spTgt spid="15373"/>
                                        </p:tgtEl>
                                        <p:attrNameLst>
                                          <p:attrName>style.visibility</p:attrName>
                                        </p:attrNameLst>
                                      </p:cBhvr>
                                      <p:to>
                                        <p:strVal val="visible"/>
                                      </p:to>
                                    </p:set>
                                    <p:animEffect>
                                      <p:cBhvr>
                                        <p:cTn id="30" dur="500"/>
                                        <p:tgtEl>
                                          <p:spTgt spid="1537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81"/>
                                        </p:tgtEl>
                                        <p:attrNameLst>
                                          <p:attrName>style.visibility</p:attrName>
                                        </p:attrNameLst>
                                      </p:cBhvr>
                                      <p:to>
                                        <p:strVal val="visible"/>
                                      </p:to>
                                    </p:set>
                                    <p:animEffect>
                                      <p:cBhvr>
                                        <p:cTn id="33" dur="500"/>
                                        <p:tgtEl>
                                          <p:spTgt spid="15381"/>
                                        </p:tgtEl>
                                      </p:cBhvr>
                                    </p:animEffect>
                                  </p:childTnLst>
                                </p:cTn>
                              </p:par>
                            </p:childTnLst>
                          </p:cTn>
                        </p:par>
                        <p:par>
                          <p:cTn id="34" fill="hold" nodeType="afterGroup">
                            <p:stCondLst>
                              <p:cond delay="3750"/>
                            </p:stCondLst>
                            <p:childTnLst>
                              <p:par>
                                <p:cTn id="35" presetID="42" presetClass="entr" presetSubtype="0" fill="hold" nodeType="afterEffect">
                                  <p:stCondLst>
                                    <p:cond delay="0"/>
                                  </p:stCondLst>
                                  <p:childTnLst>
                                    <p:set>
                                      <p:cBhvr>
                                        <p:cTn id="36" dur="1" fill="hold">
                                          <p:stCondLst>
                                            <p:cond delay="0"/>
                                          </p:stCondLst>
                                        </p:cTn>
                                        <p:tgtEl>
                                          <p:spTgt spid="15366"/>
                                        </p:tgtEl>
                                        <p:attrNameLst>
                                          <p:attrName>style.visibility</p:attrName>
                                        </p:attrNameLst>
                                      </p:cBhvr>
                                      <p:to>
                                        <p:strVal val="visible"/>
                                      </p:to>
                                    </p:set>
                                    <p:animEffect>
                                      <p:cBhvr>
                                        <p:cTn id="37" dur="1000"/>
                                        <p:tgtEl>
                                          <p:spTgt spid="15366"/>
                                        </p:tgtEl>
                                      </p:cBhvr>
                                    </p:animEffect>
                                    <p:anim calcmode="lin" valueType="num">
                                      <p:cBhvr>
                                        <p:cTn id="38" dur="1000" fill="hold"/>
                                        <p:tgtEl>
                                          <p:spTgt spid="15366"/>
                                        </p:tgtEl>
                                        <p:attrNameLst>
                                          <p:attrName>ppt_x</p:attrName>
                                        </p:attrNameLst>
                                      </p:cBhvr>
                                      <p:tavLst>
                                        <p:tav tm="0">
                                          <p:val>
                                            <p:strVal val="#ppt_x"/>
                                          </p:val>
                                        </p:tav>
                                        <p:tav tm="100000">
                                          <p:val>
                                            <p:strVal val="#ppt_x"/>
                                          </p:val>
                                        </p:tav>
                                      </p:tavLst>
                                    </p:anim>
                                    <p:anim calcmode="lin" valueType="num">
                                      <p:cBhvr>
                                        <p:cTn id="39" dur="1000" fill="hold"/>
                                        <p:tgtEl>
                                          <p:spTgt spid="1536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5370"/>
                                        </p:tgtEl>
                                        <p:attrNameLst>
                                          <p:attrName>style.visibility</p:attrName>
                                        </p:attrNameLst>
                                      </p:cBhvr>
                                      <p:to>
                                        <p:strVal val="visible"/>
                                      </p:to>
                                    </p:set>
                                    <p:animEffect>
                                      <p:cBhvr>
                                        <p:cTn id="43" dur="500"/>
                                        <p:tgtEl>
                                          <p:spTgt spid="15370"/>
                                        </p:tgtEl>
                                      </p:cBhvr>
                                    </p:animEffect>
                                  </p:childTnLst>
                                </p:cTn>
                              </p:par>
                            </p:childTnLst>
                          </p:cTn>
                        </p:par>
                        <p:par>
                          <p:cTn id="44" fill="hold" nodeType="afterGroup">
                            <p:stCondLst>
                              <p:cond delay="5250"/>
                            </p:stCondLst>
                            <p:childTnLst>
                              <p:par>
                                <p:cTn id="45" presetID="9" presetClass="entr" presetSubtype="0" fill="hold" grpId="0" nodeType="afterEffect">
                                  <p:stCondLst>
                                    <p:cond delay="0"/>
                                  </p:stCondLst>
                                  <p:childTnLst>
                                    <p:set>
                                      <p:cBhvr>
                                        <p:cTn id="46" dur="1" fill="hold">
                                          <p:stCondLst>
                                            <p:cond delay="0"/>
                                          </p:stCondLst>
                                        </p:cTn>
                                        <p:tgtEl>
                                          <p:spTgt spid="15376"/>
                                        </p:tgtEl>
                                        <p:attrNameLst>
                                          <p:attrName>style.visibility</p:attrName>
                                        </p:attrNameLst>
                                      </p:cBhvr>
                                      <p:to>
                                        <p:strVal val="visible"/>
                                      </p:to>
                                    </p:set>
                                    <p:animEffect>
                                      <p:cBhvr>
                                        <p:cTn id="47" dur="500"/>
                                        <p:tgtEl>
                                          <p:spTgt spid="15376"/>
                                        </p:tgtEl>
                                      </p:cBhvr>
                                    </p:animEffect>
                                  </p:childTnLst>
                                </p:cTn>
                              </p:par>
                            </p:childTnLst>
                          </p:cTn>
                        </p:par>
                        <p:par>
                          <p:cTn id="48" fill="hold" nodeType="afterGroup">
                            <p:stCondLst>
                              <p:cond delay="5750"/>
                            </p:stCondLst>
                            <p:childTnLst>
                              <p:par>
                                <p:cTn id="49" presetID="9" presetClass="entr" presetSubtype="0" fill="hold" grpId="0" nodeType="afterEffect">
                                  <p:stCondLst>
                                    <p:cond delay="0"/>
                                  </p:stCondLst>
                                  <p:childTnLst>
                                    <p:set>
                                      <p:cBhvr>
                                        <p:cTn id="50" dur="1" fill="hold">
                                          <p:stCondLst>
                                            <p:cond delay="0"/>
                                          </p:stCondLst>
                                        </p:cTn>
                                        <p:tgtEl>
                                          <p:spTgt spid="15375"/>
                                        </p:tgtEl>
                                        <p:attrNameLst>
                                          <p:attrName>style.visibility</p:attrName>
                                        </p:attrNameLst>
                                      </p:cBhvr>
                                      <p:to>
                                        <p:strVal val="visible"/>
                                      </p:to>
                                    </p:set>
                                    <p:animEffect>
                                      <p:cBhvr>
                                        <p:cTn id="51" dur="500"/>
                                        <p:tgtEl>
                                          <p:spTgt spid="1537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382"/>
                                        </p:tgtEl>
                                        <p:attrNameLst>
                                          <p:attrName>style.visibility</p:attrName>
                                        </p:attrNameLst>
                                      </p:cBhvr>
                                      <p:to>
                                        <p:strVal val="visible"/>
                                      </p:to>
                                    </p:set>
                                    <p:animEffect>
                                      <p:cBhvr>
                                        <p:cTn id="54" dur="500"/>
                                        <p:tgtEl>
                                          <p:spTgt spid="15382"/>
                                        </p:tgtEl>
                                      </p:cBhvr>
                                    </p:animEffect>
                                  </p:childTnLst>
                                </p:cTn>
                              </p:par>
                            </p:childTnLst>
                          </p:cTn>
                        </p:par>
                        <p:par>
                          <p:cTn id="55" fill="hold" nodeType="afterGroup">
                            <p:stCondLst>
                              <p:cond delay="6250"/>
                            </p:stCondLst>
                            <p:childTnLst>
                              <p:par>
                                <p:cTn id="56" presetID="42" presetClass="entr" presetSubtype="0" fill="hold" nodeType="afterEffect">
                                  <p:stCondLst>
                                    <p:cond delay="0"/>
                                  </p:stCondLst>
                                  <p:childTnLst>
                                    <p:set>
                                      <p:cBhvr>
                                        <p:cTn id="57" dur="1" fill="hold">
                                          <p:stCondLst>
                                            <p:cond delay="0"/>
                                          </p:stCondLst>
                                        </p:cTn>
                                        <p:tgtEl>
                                          <p:spTgt spid="15367"/>
                                        </p:tgtEl>
                                        <p:attrNameLst>
                                          <p:attrName>style.visibility</p:attrName>
                                        </p:attrNameLst>
                                      </p:cBhvr>
                                      <p:to>
                                        <p:strVal val="visible"/>
                                      </p:to>
                                    </p:set>
                                    <p:animEffect>
                                      <p:cBhvr>
                                        <p:cTn id="58" dur="1000"/>
                                        <p:tgtEl>
                                          <p:spTgt spid="15367"/>
                                        </p:tgtEl>
                                      </p:cBhvr>
                                    </p:animEffect>
                                    <p:anim calcmode="lin" valueType="num">
                                      <p:cBhvr>
                                        <p:cTn id="59" dur="1000" fill="hold"/>
                                        <p:tgtEl>
                                          <p:spTgt spid="15367"/>
                                        </p:tgtEl>
                                        <p:attrNameLst>
                                          <p:attrName>ppt_x</p:attrName>
                                        </p:attrNameLst>
                                      </p:cBhvr>
                                      <p:tavLst>
                                        <p:tav tm="0">
                                          <p:val>
                                            <p:strVal val="#ppt_x"/>
                                          </p:val>
                                        </p:tav>
                                        <p:tav tm="100000">
                                          <p:val>
                                            <p:strVal val="#ppt_x"/>
                                          </p:val>
                                        </p:tav>
                                      </p:tavLst>
                                    </p:anim>
                                    <p:anim calcmode="lin" valueType="num">
                                      <p:cBhvr>
                                        <p:cTn id="60" dur="1000" fill="hold"/>
                                        <p:tgtEl>
                                          <p:spTgt spid="15367"/>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7250"/>
                            </p:stCondLst>
                            <p:childTnLst>
                              <p:par>
                                <p:cTn id="62" presetID="10" presetClass="entr" presetSubtype="0" fill="hold" grpId="0" nodeType="afterEffect">
                                  <p:stCondLst>
                                    <p:cond delay="0"/>
                                  </p:stCondLst>
                                  <p:childTnLst>
                                    <p:set>
                                      <p:cBhvr>
                                        <p:cTn id="63" dur="1" fill="hold">
                                          <p:stCondLst>
                                            <p:cond delay="0"/>
                                          </p:stCondLst>
                                        </p:cTn>
                                        <p:tgtEl>
                                          <p:spTgt spid="15371"/>
                                        </p:tgtEl>
                                        <p:attrNameLst>
                                          <p:attrName>style.visibility</p:attrName>
                                        </p:attrNameLst>
                                      </p:cBhvr>
                                      <p:to>
                                        <p:strVal val="visible"/>
                                      </p:to>
                                    </p:set>
                                    <p:animEffect>
                                      <p:cBhvr>
                                        <p:cTn id="64" dur="500"/>
                                        <p:tgtEl>
                                          <p:spTgt spid="15371"/>
                                        </p:tgtEl>
                                      </p:cBhvr>
                                    </p:animEffect>
                                  </p:childTnLst>
                                </p:cTn>
                              </p:par>
                            </p:childTnLst>
                          </p:cTn>
                        </p:par>
                        <p:par>
                          <p:cTn id="65" fill="hold" nodeType="afterGroup">
                            <p:stCondLst>
                              <p:cond delay="7750"/>
                            </p:stCondLst>
                            <p:childTnLst>
                              <p:par>
                                <p:cTn id="66" presetID="9" presetClass="entr" presetSubtype="0" fill="hold" grpId="0" nodeType="afterEffect">
                                  <p:stCondLst>
                                    <p:cond delay="0"/>
                                  </p:stCondLst>
                                  <p:childTnLst>
                                    <p:set>
                                      <p:cBhvr>
                                        <p:cTn id="67" dur="1" fill="hold">
                                          <p:stCondLst>
                                            <p:cond delay="0"/>
                                          </p:stCondLst>
                                        </p:cTn>
                                        <p:tgtEl>
                                          <p:spTgt spid="15378"/>
                                        </p:tgtEl>
                                        <p:attrNameLst>
                                          <p:attrName>style.visibility</p:attrName>
                                        </p:attrNameLst>
                                      </p:cBhvr>
                                      <p:to>
                                        <p:strVal val="visible"/>
                                      </p:to>
                                    </p:set>
                                    <p:animEffect>
                                      <p:cBhvr>
                                        <p:cTn id="68" dur="500"/>
                                        <p:tgtEl>
                                          <p:spTgt spid="15378"/>
                                        </p:tgtEl>
                                      </p:cBhvr>
                                    </p:animEffect>
                                  </p:childTnLst>
                                </p:cTn>
                              </p:par>
                            </p:childTnLst>
                          </p:cTn>
                        </p:par>
                        <p:par>
                          <p:cTn id="69" fill="hold" nodeType="afterGroup">
                            <p:stCondLst>
                              <p:cond delay="8250"/>
                            </p:stCondLst>
                            <p:childTnLst>
                              <p:par>
                                <p:cTn id="70" presetID="9" presetClass="entr" presetSubtype="0" fill="hold" grpId="0" nodeType="afterEffect">
                                  <p:stCondLst>
                                    <p:cond delay="0"/>
                                  </p:stCondLst>
                                  <p:childTnLst>
                                    <p:set>
                                      <p:cBhvr>
                                        <p:cTn id="71" dur="1" fill="hold">
                                          <p:stCondLst>
                                            <p:cond delay="0"/>
                                          </p:stCondLst>
                                        </p:cTn>
                                        <p:tgtEl>
                                          <p:spTgt spid="15377"/>
                                        </p:tgtEl>
                                        <p:attrNameLst>
                                          <p:attrName>style.visibility</p:attrName>
                                        </p:attrNameLst>
                                      </p:cBhvr>
                                      <p:to>
                                        <p:strVal val="visible"/>
                                      </p:to>
                                    </p:set>
                                    <p:animEffect>
                                      <p:cBhvr>
                                        <p:cTn id="72" dur="500"/>
                                        <p:tgtEl>
                                          <p:spTgt spid="1537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383"/>
                                        </p:tgtEl>
                                        <p:attrNameLst>
                                          <p:attrName>style.visibility</p:attrName>
                                        </p:attrNameLst>
                                      </p:cBhvr>
                                      <p:to>
                                        <p:strVal val="visible"/>
                                      </p:to>
                                    </p:set>
                                    <p:animEffect>
                                      <p:cBhvr>
                                        <p:cTn id="75" dur="500"/>
                                        <p:tgtEl>
                                          <p:spTgt spid="15383"/>
                                        </p:tgtEl>
                                      </p:cBhvr>
                                    </p:animEffect>
                                  </p:childTnLst>
                                </p:cTn>
                              </p:par>
                            </p:childTnLst>
                          </p:cTn>
                        </p:par>
                        <p:par>
                          <p:cTn id="76" fill="hold" nodeType="afterGroup">
                            <p:stCondLst>
                              <p:cond delay="8750"/>
                            </p:stCondLst>
                            <p:childTnLst>
                              <p:par>
                                <p:cTn id="77" presetID="42" presetClass="entr" presetSubtype="0" fill="hold" nodeType="afterEffect">
                                  <p:stCondLst>
                                    <p:cond delay="0"/>
                                  </p:stCondLst>
                                  <p:childTnLst>
                                    <p:set>
                                      <p:cBhvr>
                                        <p:cTn id="78" dur="1" fill="hold">
                                          <p:stCondLst>
                                            <p:cond delay="0"/>
                                          </p:stCondLst>
                                        </p:cTn>
                                        <p:tgtEl>
                                          <p:spTgt spid="15368"/>
                                        </p:tgtEl>
                                        <p:attrNameLst>
                                          <p:attrName>style.visibility</p:attrName>
                                        </p:attrNameLst>
                                      </p:cBhvr>
                                      <p:to>
                                        <p:strVal val="visible"/>
                                      </p:to>
                                    </p:set>
                                    <p:animEffect>
                                      <p:cBhvr>
                                        <p:cTn id="79" dur="1000"/>
                                        <p:tgtEl>
                                          <p:spTgt spid="15368"/>
                                        </p:tgtEl>
                                      </p:cBhvr>
                                    </p:animEffect>
                                    <p:anim calcmode="lin" valueType="num">
                                      <p:cBhvr>
                                        <p:cTn id="80" dur="1000" fill="hold"/>
                                        <p:tgtEl>
                                          <p:spTgt spid="15368"/>
                                        </p:tgtEl>
                                        <p:attrNameLst>
                                          <p:attrName>ppt_x</p:attrName>
                                        </p:attrNameLst>
                                      </p:cBhvr>
                                      <p:tavLst>
                                        <p:tav tm="0">
                                          <p:val>
                                            <p:strVal val="#ppt_x"/>
                                          </p:val>
                                        </p:tav>
                                        <p:tav tm="100000">
                                          <p:val>
                                            <p:strVal val="#ppt_x"/>
                                          </p:val>
                                        </p:tav>
                                      </p:tavLst>
                                    </p:anim>
                                    <p:anim calcmode="lin" valueType="num">
                                      <p:cBhvr>
                                        <p:cTn id="81" dur="1000" fill="hold"/>
                                        <p:tgtEl>
                                          <p:spTgt spid="15368"/>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9750"/>
                            </p:stCondLst>
                            <p:childTnLst>
                              <p:par>
                                <p:cTn id="83" presetID="10" presetClass="entr" presetSubtype="0" fill="hold" grpId="0" nodeType="afterEffect">
                                  <p:stCondLst>
                                    <p:cond delay="0"/>
                                  </p:stCondLst>
                                  <p:childTnLst>
                                    <p:set>
                                      <p:cBhvr>
                                        <p:cTn id="84" dur="1" fill="hold">
                                          <p:stCondLst>
                                            <p:cond delay="0"/>
                                          </p:stCondLst>
                                        </p:cTn>
                                        <p:tgtEl>
                                          <p:spTgt spid="15372"/>
                                        </p:tgtEl>
                                        <p:attrNameLst>
                                          <p:attrName>style.visibility</p:attrName>
                                        </p:attrNameLst>
                                      </p:cBhvr>
                                      <p:to>
                                        <p:strVal val="visible"/>
                                      </p:to>
                                    </p:set>
                                    <p:animEffect>
                                      <p:cBhvr>
                                        <p:cTn id="85" dur="500"/>
                                        <p:tgtEl>
                                          <p:spTgt spid="15372"/>
                                        </p:tgtEl>
                                      </p:cBhvr>
                                    </p:animEffect>
                                  </p:childTnLst>
                                </p:cTn>
                              </p:par>
                            </p:childTnLst>
                          </p:cTn>
                        </p:par>
                        <p:par>
                          <p:cTn id="86" fill="hold" nodeType="afterGroup">
                            <p:stCondLst>
                              <p:cond delay="10250"/>
                            </p:stCondLst>
                            <p:childTnLst>
                              <p:par>
                                <p:cTn id="87" presetID="9" presetClass="entr" presetSubtype="0" fill="hold" grpId="0" nodeType="afterEffect">
                                  <p:stCondLst>
                                    <p:cond delay="0"/>
                                  </p:stCondLst>
                                  <p:childTnLst>
                                    <p:set>
                                      <p:cBhvr>
                                        <p:cTn id="88" dur="1" fill="hold">
                                          <p:stCondLst>
                                            <p:cond delay="0"/>
                                          </p:stCondLst>
                                        </p:cTn>
                                        <p:tgtEl>
                                          <p:spTgt spid="15380"/>
                                        </p:tgtEl>
                                        <p:attrNameLst>
                                          <p:attrName>style.visibility</p:attrName>
                                        </p:attrNameLst>
                                      </p:cBhvr>
                                      <p:to>
                                        <p:strVal val="visible"/>
                                      </p:to>
                                    </p:set>
                                    <p:animEffect>
                                      <p:cBhvr>
                                        <p:cTn id="89" dur="500"/>
                                        <p:tgtEl>
                                          <p:spTgt spid="15380"/>
                                        </p:tgtEl>
                                      </p:cBhvr>
                                    </p:animEffect>
                                  </p:childTnLst>
                                </p:cTn>
                              </p:par>
                            </p:childTnLst>
                          </p:cTn>
                        </p:par>
                        <p:par>
                          <p:cTn id="90" fill="hold" nodeType="afterGroup">
                            <p:stCondLst>
                              <p:cond delay="10750"/>
                            </p:stCondLst>
                            <p:childTnLst>
                              <p:par>
                                <p:cTn id="91" presetID="9" presetClass="entr" presetSubtype="0" fill="hold" grpId="0" nodeType="afterEffect">
                                  <p:stCondLst>
                                    <p:cond delay="0"/>
                                  </p:stCondLst>
                                  <p:childTnLst>
                                    <p:set>
                                      <p:cBhvr>
                                        <p:cTn id="92" dur="1" fill="hold">
                                          <p:stCondLst>
                                            <p:cond delay="0"/>
                                          </p:stCondLst>
                                        </p:cTn>
                                        <p:tgtEl>
                                          <p:spTgt spid="15379"/>
                                        </p:tgtEl>
                                        <p:attrNameLst>
                                          <p:attrName>style.visibility</p:attrName>
                                        </p:attrNameLst>
                                      </p:cBhvr>
                                      <p:to>
                                        <p:strVal val="visible"/>
                                      </p:to>
                                    </p:set>
                                    <p:animEffect>
                                      <p:cBhvr>
                                        <p:cTn id="93"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autoUpdateAnimBg="0"/>
      <p:bldP spid="15369" grpId="0" bldLvl="0" animBg="1" autoUpdateAnimBg="0"/>
      <p:bldP spid="15370" grpId="0" bldLvl="0" animBg="1" autoUpdateAnimBg="0"/>
      <p:bldP spid="15371" grpId="0" bldLvl="0" animBg="1" autoUpdateAnimBg="0"/>
      <p:bldP spid="15372" grpId="0" bldLvl="0" animBg="1" autoUpdateAnimBg="0"/>
      <p:bldP spid="15373" grpId="0" bldLvl="0" autoUpdateAnimBg="0"/>
      <p:bldP spid="15374" grpId="0" bldLvl="0" autoUpdateAnimBg="0"/>
      <p:bldP spid="15375" grpId="0" bldLvl="0" autoUpdateAnimBg="0"/>
      <p:bldP spid="15376" grpId="0" bldLvl="0" autoUpdateAnimBg="0"/>
      <p:bldP spid="15377" grpId="0" bldLvl="0" autoUpdateAnimBg="0"/>
      <p:bldP spid="15378" grpId="0" bldLvl="0" autoUpdateAnimBg="0"/>
      <p:bldP spid="15379" grpId="0" bldLvl="0" autoUpdateAnimBg="0"/>
      <p:bldP spid="15380" grpId="0" bldLvl="0" autoUpdateAnimBg="0"/>
      <p:bldP spid="15381" grpId="0" animBg="1"/>
      <p:bldP spid="15382" grpId="0" animBg="1"/>
      <p:bldP spid="15383" grpId="0" animBg="1"/>
      <p:bldP spid="15384"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6627"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6388" name="空心弧 2"/>
          <p:cNvSpPr>
            <a:spLocks noChangeArrowheads="1"/>
          </p:cNvSpPr>
          <p:nvPr/>
        </p:nvSpPr>
        <p:spPr bwMode="auto">
          <a:xfrm rot="-5400000">
            <a:off x="1217613" y="1692275"/>
            <a:ext cx="2198688" cy="2198687"/>
          </a:xfrm>
          <a:custGeom>
            <a:avLst/>
            <a:gdLst>
              <a:gd name="T0" fmla="*/ 1099344 w 21600"/>
              <a:gd name="T1" fmla="*/ 0 h 21600"/>
              <a:gd name="T2" fmla="*/ 220989 w 21600"/>
              <a:gd name="T3" fmla="*/ 1594659 h 21600"/>
              <a:gd name="T4" fmla="*/ 1099344 w 21600"/>
              <a:gd name="T5" fmla="*/ 182002 h 21600"/>
              <a:gd name="T6" fmla="*/ 1977700 w 21600"/>
              <a:gd name="T7" fmla="*/ 1594659 h 21600"/>
              <a:gd name="T8" fmla="*/ 0 60000 65536"/>
              <a:gd name="T9" fmla="*/ 0 60000 65536"/>
              <a:gd name="T10" fmla="*/ 0 60000 65536"/>
              <a:gd name="T11" fmla="*/ 0 60000 65536"/>
              <a:gd name="T12" fmla="*/ 0 w 21600"/>
              <a:gd name="T13" fmla="*/ 0 h 21600"/>
              <a:gd name="T14" fmla="*/ 21600 w 21600"/>
              <a:gd name="T15" fmla="*/ 13691 h 21600"/>
            </a:gdLst>
            <a:ahLst/>
            <a:cxnLst>
              <a:cxn ang="T8">
                <a:pos x="T0" y="T1"/>
              </a:cxn>
              <a:cxn ang="T9">
                <a:pos x="T2" y="T3"/>
              </a:cxn>
              <a:cxn ang="T10">
                <a:pos x="T4" y="T5"/>
              </a:cxn>
              <a:cxn ang="T11">
                <a:pos x="T6" y="T7"/>
              </a:cxn>
            </a:cxnLst>
            <a:rect l="T12" t="T13" r="T14" b="T1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itchFamily="2" charset="-122"/>
              <a:sym typeface="宋体" pitchFamily="2" charset="-122"/>
            </a:endParaRPr>
          </a:p>
        </p:txBody>
      </p:sp>
      <p:sp>
        <p:nvSpPr>
          <p:cNvPr id="16389" name="空心弧 3"/>
          <p:cNvSpPr>
            <a:spLocks noChangeArrowheads="1"/>
          </p:cNvSpPr>
          <p:nvPr/>
        </p:nvSpPr>
        <p:spPr bwMode="auto">
          <a:xfrm rot="-5173817">
            <a:off x="1394619" y="1870869"/>
            <a:ext cx="1824037" cy="1825625"/>
          </a:xfrm>
          <a:custGeom>
            <a:avLst/>
            <a:gdLst>
              <a:gd name="T0" fmla="*/ 912019 w 21600"/>
              <a:gd name="T1" fmla="*/ 0 h 21600"/>
              <a:gd name="T2" fmla="*/ 141025 w 21600"/>
              <a:gd name="T3" fmla="*/ 620966 h 21600"/>
              <a:gd name="T4" fmla="*/ 912019 w 21600"/>
              <a:gd name="T5" fmla="*/ 175801 h 21600"/>
              <a:gd name="T6" fmla="*/ 1683012 w 21600"/>
              <a:gd name="T7" fmla="*/ 620966 h 21600"/>
              <a:gd name="T8" fmla="*/ 0 60000 65536"/>
              <a:gd name="T9" fmla="*/ 0 60000 65536"/>
              <a:gd name="T10" fmla="*/ 0 60000 65536"/>
              <a:gd name="T11" fmla="*/ 0 60000 65536"/>
              <a:gd name="T12" fmla="*/ 0 w 21600"/>
              <a:gd name="T13" fmla="*/ 0 h 21600"/>
              <a:gd name="T14" fmla="*/ 21600 w 21600"/>
              <a:gd name="T15" fmla="*/ 3969 h 21600"/>
            </a:gdLst>
            <a:ahLst/>
            <a:cxnLst>
              <a:cxn ang="T8">
                <a:pos x="T0" y="T1"/>
              </a:cxn>
              <a:cxn ang="T9">
                <a:pos x="T2" y="T3"/>
              </a:cxn>
              <a:cxn ang="T10">
                <a:pos x="T4" y="T5"/>
              </a:cxn>
              <a:cxn ang="T11">
                <a:pos x="T6" y="T7"/>
              </a:cxn>
            </a:cxnLst>
            <a:rect l="T12" t="T13" r="T14" b="T15"/>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rgbClr val="97480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itchFamily="2" charset="-122"/>
              <a:sym typeface="宋体" pitchFamily="2" charset="-122"/>
            </a:endParaRPr>
          </a:p>
        </p:txBody>
      </p:sp>
      <p:sp>
        <p:nvSpPr>
          <p:cNvPr id="16390" name="空心弧 4"/>
          <p:cNvSpPr>
            <a:spLocks noChangeArrowheads="1"/>
          </p:cNvSpPr>
          <p:nvPr/>
        </p:nvSpPr>
        <p:spPr bwMode="auto">
          <a:xfrm rot="-5400000">
            <a:off x="1017588" y="1512888"/>
            <a:ext cx="2560637" cy="2560637"/>
          </a:xfrm>
          <a:custGeom>
            <a:avLst/>
            <a:gdLst>
              <a:gd name="T0" fmla="*/ 1280319 w 21600"/>
              <a:gd name="T1" fmla="*/ 0 h 21600"/>
              <a:gd name="T2" fmla="*/ 670033 w 21600"/>
              <a:gd name="T3" fmla="*/ 2286198 h 21600"/>
              <a:gd name="T4" fmla="*/ 1280319 w 21600"/>
              <a:gd name="T5" fmla="*/ 207578 h 21600"/>
              <a:gd name="T6" fmla="*/ 1890603 w 21600"/>
              <a:gd name="T7" fmla="*/ 2286198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rgbClr val="FABF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itchFamily="2" charset="-122"/>
              <a:sym typeface="宋体" pitchFamily="2" charset="-122"/>
            </a:endParaRPr>
          </a:p>
        </p:txBody>
      </p:sp>
      <p:sp>
        <p:nvSpPr>
          <p:cNvPr id="16391" name="矩形 5"/>
          <p:cNvSpPr>
            <a:spLocks noChangeArrowheads="1"/>
          </p:cNvSpPr>
          <p:nvPr/>
        </p:nvSpPr>
        <p:spPr bwMode="auto">
          <a:xfrm>
            <a:off x="1635125" y="2608263"/>
            <a:ext cx="2020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31859B"/>
                </a:solidFill>
                <a:latin typeface="Calibri" pitchFamily="34" charset="0"/>
                <a:sym typeface="Calibri" pitchFamily="34" charset="0"/>
              </a:rPr>
              <a:t>Add your title </a:t>
            </a:r>
            <a:endParaRPr lang="zh-CN" altLang="en-US" sz="2400" b="1">
              <a:solidFill>
                <a:srgbClr val="31859B"/>
              </a:solidFill>
              <a:latin typeface="Calibri" pitchFamily="34" charset="0"/>
              <a:sym typeface="宋体" pitchFamily="2" charset="-122"/>
            </a:endParaRPr>
          </a:p>
        </p:txBody>
      </p:sp>
      <p:grpSp>
        <p:nvGrpSpPr>
          <p:cNvPr id="2" name="组合 34"/>
          <p:cNvGrpSpPr>
            <a:grpSpLocks/>
          </p:cNvGrpSpPr>
          <p:nvPr/>
        </p:nvGrpSpPr>
        <p:grpSpPr bwMode="auto">
          <a:xfrm>
            <a:off x="4500563" y="1012825"/>
            <a:ext cx="3811587" cy="1035050"/>
            <a:chOff x="0" y="0"/>
            <a:chExt cx="3811400" cy="1033808"/>
          </a:xfrm>
        </p:grpSpPr>
        <p:sp>
          <p:nvSpPr>
            <p:cNvPr id="26642" name="矩形 22"/>
            <p:cNvSpPr>
              <a:spLocks noChangeArrowheads="1"/>
            </p:cNvSpPr>
            <p:nvPr/>
          </p:nvSpPr>
          <p:spPr bwMode="auto">
            <a:xfrm>
              <a:off x="94524" y="115574"/>
              <a:ext cx="360040" cy="230519"/>
            </a:xfrm>
            <a:prstGeom prst="rect">
              <a:avLst/>
            </a:prstGeom>
            <a:solidFill>
              <a:srgbClr val="FABF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6643" name="TextBox 23"/>
            <p:cNvSpPr>
              <a:spLocks noChangeArrowheads="1"/>
            </p:cNvSpPr>
            <p:nvPr/>
          </p:nvSpPr>
          <p:spPr bwMode="auto">
            <a:xfrm>
              <a:off x="0" y="387477"/>
              <a:ext cx="38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26644" name="矩形 25"/>
            <p:cNvSpPr>
              <a:spLocks noChangeArrowheads="1"/>
            </p:cNvSpPr>
            <p:nvPr/>
          </p:nvSpPr>
          <p:spPr bwMode="auto">
            <a:xfrm>
              <a:off x="558600" y="0"/>
              <a:ext cx="2021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31859B"/>
                  </a:solidFill>
                  <a:latin typeface="Calibri" pitchFamily="34" charset="0"/>
                  <a:sym typeface="Calibri" pitchFamily="34" charset="0"/>
                </a:rPr>
                <a:t>70%</a:t>
              </a:r>
              <a:endParaRPr lang="zh-CN" altLang="en-US" sz="2400" b="1">
                <a:solidFill>
                  <a:srgbClr val="31859B"/>
                </a:solidFill>
                <a:latin typeface="Calibri" pitchFamily="34" charset="0"/>
                <a:sym typeface="宋体" pitchFamily="2" charset="-122"/>
              </a:endParaRPr>
            </a:p>
          </p:txBody>
        </p:sp>
      </p:grpSp>
      <p:grpSp>
        <p:nvGrpSpPr>
          <p:cNvPr id="3" name="组合 35"/>
          <p:cNvGrpSpPr>
            <a:grpSpLocks/>
          </p:cNvGrpSpPr>
          <p:nvPr/>
        </p:nvGrpSpPr>
        <p:grpSpPr bwMode="auto">
          <a:xfrm>
            <a:off x="4500563" y="2266950"/>
            <a:ext cx="3811587" cy="1033463"/>
            <a:chOff x="0" y="0"/>
            <a:chExt cx="3811399" cy="1033808"/>
          </a:xfrm>
        </p:grpSpPr>
        <p:sp>
          <p:nvSpPr>
            <p:cNvPr id="26639" name="矩形 26"/>
            <p:cNvSpPr>
              <a:spLocks noChangeArrowheads="1"/>
            </p:cNvSpPr>
            <p:nvPr/>
          </p:nvSpPr>
          <p:spPr bwMode="auto">
            <a:xfrm>
              <a:off x="94524" y="115574"/>
              <a:ext cx="360040" cy="23051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6640" name="TextBox 27"/>
            <p:cNvSpPr>
              <a:spLocks noChangeArrowheads="1"/>
            </p:cNvSpPr>
            <p:nvPr/>
          </p:nvSpPr>
          <p:spPr bwMode="auto">
            <a:xfrm>
              <a:off x="0" y="387477"/>
              <a:ext cx="3811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26641" name="矩形 28"/>
            <p:cNvSpPr>
              <a:spLocks noChangeArrowheads="1"/>
            </p:cNvSpPr>
            <p:nvPr/>
          </p:nvSpPr>
          <p:spPr bwMode="auto">
            <a:xfrm>
              <a:off x="558600" y="0"/>
              <a:ext cx="2021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31859B"/>
                  </a:solidFill>
                  <a:latin typeface="Calibri" pitchFamily="34" charset="0"/>
                  <a:sym typeface="Calibri" pitchFamily="34" charset="0"/>
                </a:rPr>
                <a:t>55%</a:t>
              </a:r>
              <a:endParaRPr lang="zh-CN" altLang="en-US" sz="2400" b="1">
                <a:solidFill>
                  <a:srgbClr val="31859B"/>
                </a:solidFill>
                <a:latin typeface="Calibri" pitchFamily="34" charset="0"/>
                <a:sym typeface="宋体" pitchFamily="2" charset="-122"/>
              </a:endParaRPr>
            </a:p>
          </p:txBody>
        </p:sp>
      </p:grpSp>
      <p:grpSp>
        <p:nvGrpSpPr>
          <p:cNvPr id="4" name="组合 36"/>
          <p:cNvGrpSpPr>
            <a:grpSpLocks/>
          </p:cNvGrpSpPr>
          <p:nvPr/>
        </p:nvGrpSpPr>
        <p:grpSpPr bwMode="auto">
          <a:xfrm>
            <a:off x="4500563" y="3448050"/>
            <a:ext cx="3811587" cy="1033463"/>
            <a:chOff x="0" y="0"/>
            <a:chExt cx="3811398" cy="1033808"/>
          </a:xfrm>
        </p:grpSpPr>
        <p:sp>
          <p:nvSpPr>
            <p:cNvPr id="26636" name="矩形 29"/>
            <p:cNvSpPr>
              <a:spLocks noChangeArrowheads="1"/>
            </p:cNvSpPr>
            <p:nvPr/>
          </p:nvSpPr>
          <p:spPr bwMode="auto">
            <a:xfrm>
              <a:off x="94523" y="115574"/>
              <a:ext cx="360040" cy="230519"/>
            </a:xfrm>
            <a:prstGeom prst="rect">
              <a:avLst/>
            </a:prstGeom>
            <a:solidFill>
              <a:srgbClr val="97480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6637" name="TextBox 30"/>
            <p:cNvSpPr>
              <a:spLocks noChangeArrowheads="1"/>
            </p:cNvSpPr>
            <p:nvPr/>
          </p:nvSpPr>
          <p:spPr bwMode="auto">
            <a:xfrm>
              <a:off x="0" y="387477"/>
              <a:ext cx="3811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26638" name="矩形 31"/>
            <p:cNvSpPr>
              <a:spLocks noChangeArrowheads="1"/>
            </p:cNvSpPr>
            <p:nvPr/>
          </p:nvSpPr>
          <p:spPr bwMode="auto">
            <a:xfrm>
              <a:off x="558599" y="0"/>
              <a:ext cx="2021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31859B"/>
                  </a:solidFill>
                  <a:latin typeface="Calibri" pitchFamily="34" charset="0"/>
                  <a:sym typeface="Calibri" pitchFamily="34" charset="0"/>
                </a:rPr>
                <a:t>40%</a:t>
              </a:r>
              <a:endParaRPr lang="zh-CN" altLang="en-US" sz="2400" b="1">
                <a:solidFill>
                  <a:srgbClr val="31859B"/>
                </a:solidFill>
                <a:latin typeface="Calibri" pitchFamily="34" charset="0"/>
                <a:sym typeface="宋体" pitchFamily="2" charset="-122"/>
              </a:endParaRPr>
            </a:p>
          </p:txBody>
        </p:sp>
      </p:grpSp>
      <p:sp>
        <p:nvSpPr>
          <p:cNvPr id="16404" name="矩形 33"/>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3-3 Enter  Your  Title</a:t>
            </a:r>
            <a:endParaRPr lang="zh-CN" altLang="en-US" sz="2800"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404"/>
                                        </p:tgtEl>
                                        <p:attrNameLst>
                                          <p:attrName>style.visibility</p:attrName>
                                        </p:attrNameLst>
                                      </p:cBhvr>
                                      <p:to>
                                        <p:strVal val="visible"/>
                                      </p:to>
                                    </p:set>
                                    <p:anim calcmode="lin" valueType="num">
                                      <p:cBhvr>
                                        <p:cTn id="7" dur="750" fill="hold"/>
                                        <p:tgtEl>
                                          <p:spTgt spid="16404"/>
                                        </p:tgtEl>
                                        <p:attrNameLst>
                                          <p:attrName>ppt_x</p:attrName>
                                        </p:attrNameLst>
                                      </p:cBhvr>
                                      <p:tavLst>
                                        <p:tav tm="0">
                                          <p:val>
                                            <p:strVal val="0-#ppt_w/2"/>
                                          </p:val>
                                        </p:tav>
                                        <p:tav tm="100000">
                                          <p:val>
                                            <p:strVal val="#ppt_x"/>
                                          </p:val>
                                        </p:tav>
                                      </p:tavLst>
                                    </p:anim>
                                    <p:anim calcmode="lin" valueType="num">
                                      <p:cBhvr>
                                        <p:cTn id="8" dur="750" fill="hold"/>
                                        <p:tgtEl>
                                          <p:spTgt spid="164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8" presetClass="entr" presetSubtype="12"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Effect>
                                      <p:cBhvr>
                                        <p:cTn id="12" dur="750"/>
                                        <p:tgtEl>
                                          <p:spTgt spid="16389"/>
                                        </p:tgtEl>
                                      </p:cBhvr>
                                    </p:animEffect>
                                  </p:childTnLst>
                                </p:cTn>
                              </p:par>
                            </p:childTnLst>
                          </p:cTn>
                        </p:par>
                        <p:par>
                          <p:cTn id="13" fill="hold" nodeType="afterGroup">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p:cBhvr>
                                        <p:cTn id="16" dur="750"/>
                                        <p:tgtEl>
                                          <p:spTgt spid="16388"/>
                                        </p:tgtEl>
                                      </p:cBhvr>
                                    </p:animEffect>
                                  </p:childTnLst>
                                </p:cTn>
                              </p:par>
                            </p:childTnLst>
                          </p:cTn>
                        </p:par>
                        <p:par>
                          <p:cTn id="17" fill="hold" nodeType="afterGroup">
                            <p:stCondLst>
                              <p:cond delay="2250"/>
                            </p:stCondLst>
                            <p:childTnLst>
                              <p:par>
                                <p:cTn id="18" presetID="18" presetClass="entr" presetSubtype="12" fill="hold" grpId="0" nodeType="afterEffect">
                                  <p:stCondLst>
                                    <p:cond delay="0"/>
                                  </p:stCondLst>
                                  <p:childTnLst>
                                    <p:set>
                                      <p:cBhvr>
                                        <p:cTn id="19" dur="1" fill="hold">
                                          <p:stCondLst>
                                            <p:cond delay="0"/>
                                          </p:stCondLst>
                                        </p:cTn>
                                        <p:tgtEl>
                                          <p:spTgt spid="16390"/>
                                        </p:tgtEl>
                                        <p:attrNameLst>
                                          <p:attrName>style.visibility</p:attrName>
                                        </p:attrNameLst>
                                      </p:cBhvr>
                                      <p:to>
                                        <p:strVal val="visible"/>
                                      </p:to>
                                    </p:set>
                                    <p:animEffect>
                                      <p:cBhvr>
                                        <p:cTn id="20" dur="750"/>
                                        <p:tgtEl>
                                          <p:spTgt spid="16390"/>
                                        </p:tgtEl>
                                      </p:cBhvr>
                                    </p:animEffect>
                                  </p:childTnLst>
                                </p:cTn>
                              </p:par>
                            </p:childTnLst>
                          </p:cTn>
                        </p:par>
                        <p:par>
                          <p:cTn id="21" fill="hold" nodeType="afterGroup">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6391"/>
                                        </p:tgtEl>
                                        <p:attrNameLst>
                                          <p:attrName>style.visibility</p:attrName>
                                        </p:attrNameLst>
                                      </p:cBhvr>
                                      <p:to>
                                        <p:strVal val="visible"/>
                                      </p:to>
                                    </p:set>
                                    <p:animEffect>
                                      <p:cBhvr>
                                        <p:cTn id="24" dur="500"/>
                                        <p:tgtEl>
                                          <p:spTgt spid="16391"/>
                                        </p:tgtEl>
                                      </p:cBhvr>
                                    </p:animEffect>
                                  </p:childTnLst>
                                </p:cTn>
                              </p:par>
                            </p:childTnLst>
                          </p:cTn>
                        </p:par>
                        <p:par>
                          <p:cTn id="25" fill="hold" nodeType="afterGroup">
                            <p:stCondLst>
                              <p:cond delay="35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p:cBhvr>
                                        <p:cTn id="28" dur="750"/>
                                        <p:tgtEl>
                                          <p:spTgt spid="2"/>
                                        </p:tgtEl>
                                      </p:cBhvr>
                                    </p:animEffect>
                                    <p:anim calcmode="lin" valueType="num">
                                      <p:cBhvr>
                                        <p:cTn id="29" dur="750" fill="hold"/>
                                        <p:tgtEl>
                                          <p:spTgt spid="2"/>
                                        </p:tgtEl>
                                        <p:attrNameLst>
                                          <p:attrName>ppt_x</p:attrName>
                                        </p:attrNameLst>
                                      </p:cBhvr>
                                      <p:tavLst>
                                        <p:tav tm="0">
                                          <p:val>
                                            <p:strVal val="#ppt_x"/>
                                          </p:val>
                                        </p:tav>
                                        <p:tav tm="100000">
                                          <p:val>
                                            <p:strVal val="#ppt_x"/>
                                          </p:val>
                                        </p:tav>
                                      </p:tavLst>
                                    </p:anim>
                                    <p:anim calcmode="lin" valueType="num">
                                      <p:cBhvr>
                                        <p:cTn id="30" dur="750" fill="hold"/>
                                        <p:tgtEl>
                                          <p:spTgt spid="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25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p:cBhvr>
                                        <p:cTn id="34" dur="750"/>
                                        <p:tgtEl>
                                          <p:spTgt spid="3"/>
                                        </p:tgtEl>
                                      </p:cBhvr>
                                    </p:animEffect>
                                    <p:anim calcmode="lin" valueType="num">
                                      <p:cBhvr>
                                        <p:cTn id="35" dur="750" fill="hold"/>
                                        <p:tgtEl>
                                          <p:spTgt spid="3"/>
                                        </p:tgtEl>
                                        <p:attrNameLst>
                                          <p:attrName>ppt_x</p:attrName>
                                        </p:attrNameLst>
                                      </p:cBhvr>
                                      <p:tavLst>
                                        <p:tav tm="0">
                                          <p:val>
                                            <p:strVal val="#ppt_x"/>
                                          </p:val>
                                        </p:tav>
                                        <p:tav tm="100000">
                                          <p:val>
                                            <p:strVal val="#ppt_x"/>
                                          </p:val>
                                        </p:tav>
                                      </p:tavLst>
                                    </p:anim>
                                    <p:anim calcmode="lin" valueType="num">
                                      <p:cBhvr>
                                        <p:cTn id="36" dur="750" fill="hold"/>
                                        <p:tgtEl>
                                          <p:spTgt spid="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5000"/>
                            </p:stCondLst>
                            <p:childTnLst>
                              <p:par>
                                <p:cTn id="38" presetID="42"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p:cBhvr>
                                        <p:cTn id="40" dur="750"/>
                                        <p:tgtEl>
                                          <p:spTgt spid="4"/>
                                        </p:tgtEl>
                                      </p:cBhvr>
                                    </p:animEffect>
                                    <p:anim calcmode="lin" valueType="num">
                                      <p:cBhvr>
                                        <p:cTn id="41" dur="750" fill="hold"/>
                                        <p:tgtEl>
                                          <p:spTgt spid="4"/>
                                        </p:tgtEl>
                                        <p:attrNameLst>
                                          <p:attrName>ppt_x</p:attrName>
                                        </p:attrNameLst>
                                      </p:cBhvr>
                                      <p:tavLst>
                                        <p:tav tm="0">
                                          <p:val>
                                            <p:strVal val="#ppt_x"/>
                                          </p:val>
                                        </p:tav>
                                        <p:tav tm="100000">
                                          <p:val>
                                            <p:strVal val="#ppt_x"/>
                                          </p:val>
                                        </p:tav>
                                      </p:tavLst>
                                    </p:anim>
                                    <p:anim calcmode="lin" valueType="num">
                                      <p:cBhvr>
                                        <p:cTn id="42"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autoUpdateAnimBg="0"/>
      <p:bldP spid="16389" grpId="0" bldLvl="0" animBg="1" autoUpdateAnimBg="0"/>
      <p:bldP spid="16390" grpId="0" bldLvl="0" animBg="1" autoUpdateAnimBg="0"/>
      <p:bldP spid="16391" grpId="0" bldLvl="0" autoUpdateAnimBg="0"/>
      <p:bldP spid="16404"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a:spLocks noChangeArrowheads="1"/>
          </p:cNvSpPr>
          <p:nvPr/>
        </p:nvSpPr>
        <p:spPr bwMode="auto">
          <a:xfrm>
            <a:off x="3924300" y="2108200"/>
            <a:ext cx="17557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DDD9C3"/>
                </a:solidFill>
                <a:latin typeface="微软雅黑" pitchFamily="34" charset="-122"/>
                <a:ea typeface="微软雅黑" pitchFamily="34" charset="-122"/>
                <a:sym typeface="微软雅黑" pitchFamily="34" charset="-122"/>
              </a:rPr>
              <a:t>Part Four</a:t>
            </a:r>
            <a:endParaRPr lang="zh-CN" altLang="en-US" sz="2800">
              <a:solidFill>
                <a:srgbClr val="DDD9C3"/>
              </a:solidFill>
              <a:latin typeface="微软雅黑" pitchFamily="34" charset="-122"/>
              <a:ea typeface="微软雅黑" pitchFamily="34" charset="-122"/>
              <a:sym typeface="微软雅黑" pitchFamily="34" charset="-122"/>
            </a:endParaRPr>
          </a:p>
        </p:txBody>
      </p:sp>
      <p:sp>
        <p:nvSpPr>
          <p:cNvPr id="17411" name="TextBox 4"/>
          <p:cNvSpPr>
            <a:spLocks noChangeArrowheads="1"/>
          </p:cNvSpPr>
          <p:nvPr/>
        </p:nvSpPr>
        <p:spPr bwMode="auto">
          <a:xfrm>
            <a:off x="3851950" y="2632075"/>
            <a:ext cx="283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E36C09"/>
                </a:solidFill>
                <a:latin typeface="Calibri" pitchFamily="34" charset="0"/>
                <a:sym typeface="Calibri" pitchFamily="34" charset="0"/>
              </a:rPr>
              <a:t>Enter  Your  Title</a:t>
            </a:r>
            <a:endParaRPr lang="zh-CN" altLang="en-US" sz="2800" b="1" dirty="0">
              <a:solidFill>
                <a:srgbClr val="E36C09"/>
              </a:solidFill>
              <a:latin typeface="Calibri" pitchFamily="34" charset="0"/>
              <a:sym typeface="宋体" pitchFamily="2" charset="-122"/>
            </a:endParaRPr>
          </a:p>
        </p:txBody>
      </p:sp>
      <p:sp>
        <p:nvSpPr>
          <p:cNvPr id="17412" name="TextBox 5"/>
          <p:cNvSpPr>
            <a:spLocks noChangeArrowheads="1"/>
          </p:cNvSpPr>
          <p:nvPr/>
        </p:nvSpPr>
        <p:spPr bwMode="auto">
          <a:xfrm>
            <a:off x="2162175" y="181451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b="1">
                <a:solidFill>
                  <a:srgbClr val="FFFFFF"/>
                </a:solidFill>
                <a:latin typeface="Kozuka Mincho Pr6N H" pitchFamily="18" charset="-128"/>
                <a:ea typeface="Kozuka Mincho Pr6N H" pitchFamily="18" charset="-128"/>
                <a:sym typeface="Kozuka Mincho Pr6N H" pitchFamily="18" charset="-128"/>
              </a:rPr>
              <a:t>04</a:t>
            </a:r>
            <a:endParaRPr lang="zh-CN" altLang="en-US" sz="9600" b="1">
              <a:solidFill>
                <a:srgbClr val="FFFFFF"/>
              </a:solidFill>
              <a:latin typeface="Kozuka Mincho Pr6N H" pitchFamily="18" charset="-128"/>
              <a:ea typeface="Kozuka Mincho Pr6N H" pitchFamily="18" charset="-128"/>
              <a:sym typeface="Kozuka Mincho Pr6N H" pitchFamily="18" charset="-128"/>
            </a:endParaRPr>
          </a:p>
        </p:txBody>
      </p:sp>
      <p:sp>
        <p:nvSpPr>
          <p:cNvPr id="17413" name="直接连接符 6"/>
          <p:cNvSpPr>
            <a:spLocks noChangeShapeType="1"/>
          </p:cNvSpPr>
          <p:nvPr/>
        </p:nvSpPr>
        <p:spPr bwMode="auto">
          <a:xfrm>
            <a:off x="2311400" y="3167063"/>
            <a:ext cx="4249738" cy="1587"/>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4" name="直接连接符 7"/>
          <p:cNvSpPr>
            <a:spLocks noChangeShapeType="1"/>
          </p:cNvSpPr>
          <p:nvPr/>
        </p:nvSpPr>
        <p:spPr bwMode="auto">
          <a:xfrm>
            <a:off x="2311400" y="1819275"/>
            <a:ext cx="4249738" cy="1588"/>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p:cBhvr>
                                        <p:cTn id="7" dur="750"/>
                                        <p:tgtEl>
                                          <p:spTgt spid="17413"/>
                                        </p:tgtEl>
                                      </p:cBhvr>
                                    </p:animEffect>
                                    <p:anim calcmode="lin" valueType="num">
                                      <p:cBhvr>
                                        <p:cTn id="8" dur="750" fill="hold"/>
                                        <p:tgtEl>
                                          <p:spTgt spid="17413"/>
                                        </p:tgtEl>
                                        <p:attrNameLst>
                                          <p:attrName>ppt_x</p:attrName>
                                        </p:attrNameLst>
                                      </p:cBhvr>
                                      <p:tavLst>
                                        <p:tav tm="0">
                                          <p:val>
                                            <p:strVal val="#ppt_x"/>
                                          </p:val>
                                        </p:tav>
                                        <p:tav tm="100000">
                                          <p:val>
                                            <p:strVal val="#ppt_x"/>
                                          </p:val>
                                        </p:tav>
                                      </p:tavLst>
                                    </p:anim>
                                    <p:anim calcmode="lin" valueType="num">
                                      <p:cBhvr>
                                        <p:cTn id="9" dur="750" fill="hold"/>
                                        <p:tgtEl>
                                          <p:spTgt spid="174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14"/>
                                        </p:tgtEl>
                                        <p:attrNameLst>
                                          <p:attrName>style.visibility</p:attrName>
                                        </p:attrNameLst>
                                      </p:cBhvr>
                                      <p:to>
                                        <p:strVal val="visible"/>
                                      </p:to>
                                    </p:set>
                                    <p:animEffect>
                                      <p:cBhvr>
                                        <p:cTn id="12" dur="750"/>
                                        <p:tgtEl>
                                          <p:spTgt spid="17414"/>
                                        </p:tgtEl>
                                      </p:cBhvr>
                                    </p:animEffect>
                                    <p:anim calcmode="lin" valueType="num">
                                      <p:cBhvr>
                                        <p:cTn id="13" dur="750" fill="hold"/>
                                        <p:tgtEl>
                                          <p:spTgt spid="17414"/>
                                        </p:tgtEl>
                                        <p:attrNameLst>
                                          <p:attrName>ppt_x</p:attrName>
                                        </p:attrNameLst>
                                      </p:cBhvr>
                                      <p:tavLst>
                                        <p:tav tm="0">
                                          <p:val>
                                            <p:strVal val="#ppt_x"/>
                                          </p:val>
                                        </p:tav>
                                        <p:tav tm="100000">
                                          <p:val>
                                            <p:strVal val="#ppt_x"/>
                                          </p:val>
                                        </p:tav>
                                      </p:tavLst>
                                    </p:anim>
                                    <p:anim calcmode="lin" valueType="num">
                                      <p:cBhvr>
                                        <p:cTn id="14" dur="750" fill="hold"/>
                                        <p:tgtEl>
                                          <p:spTgt spid="1741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17412"/>
                                        </p:tgtEl>
                                        <p:attrNameLst>
                                          <p:attrName>style.visibility</p:attrName>
                                        </p:attrNameLst>
                                      </p:cBhvr>
                                      <p:to>
                                        <p:strVal val="visible"/>
                                      </p:to>
                                    </p:set>
                                    <p:animEffect>
                                      <p:cBhvr>
                                        <p:cTn id="18" dur="1000"/>
                                        <p:tgtEl>
                                          <p:spTgt spid="17412"/>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7410"/>
                                        </p:tgtEl>
                                        <p:attrNameLst>
                                          <p:attrName>style.visibility</p:attrName>
                                        </p:attrNameLst>
                                      </p:cBhvr>
                                      <p:to>
                                        <p:strVal val="visible"/>
                                      </p:to>
                                    </p:set>
                                    <p:animEffect>
                                      <p:cBhvr>
                                        <p:cTn id="22" dur="1000"/>
                                        <p:tgtEl>
                                          <p:spTgt spid="17410"/>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17411"/>
                                        </p:tgtEl>
                                        <p:attrNameLst>
                                          <p:attrName>style.visibility</p:attrName>
                                        </p:attrNameLst>
                                      </p:cBhvr>
                                      <p:to>
                                        <p:strVal val="visible"/>
                                      </p:to>
                                    </p:set>
                                    <p:animEffect>
                                      <p:cBhvr>
                                        <p:cTn id="26" dur="1000"/>
                                        <p:tgtEl>
                                          <p:spTgt spid="17411"/>
                                        </p:tgtEl>
                                      </p:cBhvr>
                                    </p:animEffect>
                                    <p:anim calcmode="lin" valueType="num">
                                      <p:cBhvr>
                                        <p:cTn id="27" dur="1000" fill="hold"/>
                                        <p:tgtEl>
                                          <p:spTgt spid="17411"/>
                                        </p:tgtEl>
                                        <p:attrNameLst>
                                          <p:attrName>ppt_x</p:attrName>
                                        </p:attrNameLst>
                                      </p:cBhvr>
                                      <p:tavLst>
                                        <p:tav tm="0">
                                          <p:val>
                                            <p:strVal val="#ppt_x"/>
                                          </p:val>
                                        </p:tav>
                                        <p:tav tm="100000">
                                          <p:val>
                                            <p:strVal val="#ppt_x"/>
                                          </p:val>
                                        </p:tav>
                                      </p:tavLst>
                                    </p:anim>
                                    <p:anim calcmode="lin" valueType="num">
                                      <p:cBhvr>
                                        <p:cTn id="28"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autoUpdateAnimBg="0"/>
      <p:bldP spid="17411" grpId="0" bldLvl="0" autoUpdateAnimBg="0"/>
      <p:bldP spid="17412" grpId="0" bldLvl="0" autoUpdateAnimBg="0"/>
      <p:bldP spid="17413" grpId="0" animBg="1"/>
      <p:bldP spid="174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8675"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8436" name="TextBox 1"/>
          <p:cNvSpPr>
            <a:spLocks noChangeArrowheads="1"/>
          </p:cNvSpPr>
          <p:nvPr/>
        </p:nvSpPr>
        <p:spPr bwMode="auto">
          <a:xfrm>
            <a:off x="539750" y="987425"/>
            <a:ext cx="770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pic>
        <p:nvPicPr>
          <p:cNvPr id="18437" name="Picture 2" descr="C:\Documents and Settings\Administrator\桌面\睿泰集团员工培养计划-解决方案部-JYY\其他\PPT素材\插图\bld112478.jpg"/>
          <p:cNvPicPr>
            <a:picLocks noChangeAspect="1" noChangeArrowheads="1"/>
          </p:cNvPicPr>
          <p:nvPr/>
        </p:nvPicPr>
        <p:blipFill>
          <a:blip r:embed="rId3">
            <a:extLst>
              <a:ext uri="{28A0092B-C50C-407E-A947-70E740481C1C}">
                <a14:useLocalDpi xmlns:a14="http://schemas.microsoft.com/office/drawing/2010/main" val="0"/>
              </a:ext>
            </a:extLst>
          </a:blip>
          <a:srcRect t="3697"/>
          <a:stretch>
            <a:fillRect/>
          </a:stretch>
        </p:blipFill>
        <p:spPr bwMode="auto">
          <a:xfrm>
            <a:off x="827088" y="1866900"/>
            <a:ext cx="2795587"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C:\Documents and Settings\Administrator\桌面\睿泰集团员工培养计划-解决方案部-JYY\其他\PPT素材\插图\bmh-rf-pop021319.jpg"/>
          <p:cNvPicPr>
            <a:picLocks noChangeAspect="1" noChangeArrowheads="1"/>
          </p:cNvPicPr>
          <p:nvPr/>
        </p:nvPicPr>
        <p:blipFill>
          <a:blip r:embed="rId4">
            <a:extLst>
              <a:ext uri="{28A0092B-C50C-407E-A947-70E740481C1C}">
                <a14:useLocalDpi xmlns:a14="http://schemas.microsoft.com/office/drawing/2010/main" val="0"/>
              </a:ext>
            </a:extLst>
          </a:blip>
          <a:srcRect t="3729"/>
          <a:stretch>
            <a:fillRect/>
          </a:stretch>
        </p:blipFill>
        <p:spPr bwMode="auto">
          <a:xfrm>
            <a:off x="5103813" y="1866900"/>
            <a:ext cx="2792412"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4"/>
          <p:cNvSpPr>
            <a:spLocks noChangeArrowheads="1"/>
          </p:cNvSpPr>
          <p:nvPr/>
        </p:nvSpPr>
        <p:spPr bwMode="auto">
          <a:xfrm>
            <a:off x="742950" y="3651250"/>
            <a:ext cx="3563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8440" name="TextBox 5"/>
          <p:cNvSpPr>
            <a:spLocks noChangeArrowheads="1"/>
          </p:cNvSpPr>
          <p:nvPr/>
        </p:nvSpPr>
        <p:spPr bwMode="auto">
          <a:xfrm>
            <a:off x="5029200" y="3651250"/>
            <a:ext cx="3563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8441" name="矩形 6"/>
          <p:cNvSpPr>
            <a:spLocks noChangeArrowheads="1"/>
          </p:cNvSpPr>
          <p:nvPr/>
        </p:nvSpPr>
        <p:spPr bwMode="auto">
          <a:xfrm>
            <a:off x="827088" y="3292475"/>
            <a:ext cx="2795587" cy="369888"/>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8442" name="矩形 7"/>
          <p:cNvSpPr>
            <a:spLocks noChangeArrowheads="1"/>
          </p:cNvSpPr>
          <p:nvPr/>
        </p:nvSpPr>
        <p:spPr bwMode="auto">
          <a:xfrm>
            <a:off x="5103813" y="3292475"/>
            <a:ext cx="2795587" cy="369888"/>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18443" name="矩形 8"/>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4-1 Enter  Your  Title</a:t>
            </a:r>
            <a:endParaRPr lang="zh-CN" altLang="en-US" sz="2800"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p:cTn id="7" dur="750" fill="hold"/>
                                        <p:tgtEl>
                                          <p:spTgt spid="18443"/>
                                        </p:tgtEl>
                                        <p:attrNameLst>
                                          <p:attrName>ppt_x</p:attrName>
                                        </p:attrNameLst>
                                      </p:cBhvr>
                                      <p:tavLst>
                                        <p:tav tm="0">
                                          <p:val>
                                            <p:strVal val="0-#ppt_w/2"/>
                                          </p:val>
                                        </p:tav>
                                        <p:tav tm="100000">
                                          <p:val>
                                            <p:strVal val="#ppt_x"/>
                                          </p:val>
                                        </p:tav>
                                      </p:tavLst>
                                    </p:anim>
                                    <p:anim calcmode="lin" valueType="num">
                                      <p:cBhvr>
                                        <p:cTn id="8" dur="750" fill="hold"/>
                                        <p:tgtEl>
                                          <p:spTgt spid="184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436"/>
                                        </p:tgtEl>
                                        <p:attrNameLst>
                                          <p:attrName>style.visibility</p:attrName>
                                        </p:attrNameLst>
                                      </p:cBhvr>
                                      <p:to>
                                        <p:strVal val="visible"/>
                                      </p:to>
                                    </p:set>
                                    <p:animEffect>
                                      <p:cBhvr>
                                        <p:cTn id="12" dur="750"/>
                                        <p:tgtEl>
                                          <p:spTgt spid="18436"/>
                                        </p:tgtEl>
                                      </p:cBhvr>
                                    </p:animEffec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18437"/>
                                        </p:tgtEl>
                                        <p:attrNameLst>
                                          <p:attrName>style.visibility</p:attrName>
                                        </p:attrNameLst>
                                      </p:cBhvr>
                                      <p:to>
                                        <p:strVal val="visible"/>
                                      </p:to>
                                    </p:set>
                                    <p:animEffect>
                                      <p:cBhvr>
                                        <p:cTn id="16" dur="750"/>
                                        <p:tgtEl>
                                          <p:spTgt spid="18437"/>
                                        </p:tgtEl>
                                      </p:cBhvr>
                                    </p:animEffect>
                                  </p:childTnLst>
                                </p:cTn>
                              </p:par>
                            </p:childTnLst>
                          </p:cTn>
                        </p:par>
                        <p:par>
                          <p:cTn id="17" fill="hold" nodeType="afterGroup">
                            <p:stCondLst>
                              <p:cond delay="2250"/>
                            </p:stCondLst>
                            <p:childTnLst>
                              <p:par>
                                <p:cTn id="18" presetID="22" presetClass="entr" presetSubtype="4" fill="hold" grpId="0" nodeType="afterEffect">
                                  <p:stCondLst>
                                    <p:cond delay="0"/>
                                  </p:stCondLst>
                                  <p:childTnLst>
                                    <p:set>
                                      <p:cBhvr>
                                        <p:cTn id="19" dur="1" fill="hold">
                                          <p:stCondLst>
                                            <p:cond delay="0"/>
                                          </p:stCondLst>
                                        </p:cTn>
                                        <p:tgtEl>
                                          <p:spTgt spid="18441"/>
                                        </p:tgtEl>
                                        <p:attrNameLst>
                                          <p:attrName>style.visibility</p:attrName>
                                        </p:attrNameLst>
                                      </p:cBhvr>
                                      <p:to>
                                        <p:strVal val="visible"/>
                                      </p:to>
                                    </p:set>
                                    <p:animEffect>
                                      <p:cBhvr>
                                        <p:cTn id="20" dur="750"/>
                                        <p:tgtEl>
                                          <p:spTgt spid="18441"/>
                                        </p:tgtEl>
                                      </p:cBhvr>
                                    </p:animEffect>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8439"/>
                                        </p:tgtEl>
                                        <p:attrNameLst>
                                          <p:attrName>style.visibility</p:attrName>
                                        </p:attrNameLst>
                                      </p:cBhvr>
                                      <p:to>
                                        <p:strVal val="visible"/>
                                      </p:to>
                                    </p:set>
                                    <p:animEffect>
                                      <p:cBhvr>
                                        <p:cTn id="24" dur="750"/>
                                        <p:tgtEl>
                                          <p:spTgt spid="18439"/>
                                        </p:tgtEl>
                                      </p:cBhvr>
                                    </p:animEffect>
                                  </p:childTnLst>
                                </p:cTn>
                              </p:par>
                            </p:childTnLst>
                          </p:cTn>
                        </p:par>
                        <p:par>
                          <p:cTn id="25" fill="hold" nodeType="afterGroup">
                            <p:stCondLst>
                              <p:cond delay="3750"/>
                            </p:stCondLst>
                            <p:childTnLst>
                              <p:par>
                                <p:cTn id="26" presetID="10" presetClass="entr" presetSubtype="0" fill="hold" nodeType="afterEffect">
                                  <p:stCondLst>
                                    <p:cond delay="0"/>
                                  </p:stCondLst>
                                  <p:childTnLst>
                                    <p:set>
                                      <p:cBhvr>
                                        <p:cTn id="27" dur="1" fill="hold">
                                          <p:stCondLst>
                                            <p:cond delay="0"/>
                                          </p:stCondLst>
                                        </p:cTn>
                                        <p:tgtEl>
                                          <p:spTgt spid="18438"/>
                                        </p:tgtEl>
                                        <p:attrNameLst>
                                          <p:attrName>style.visibility</p:attrName>
                                        </p:attrNameLst>
                                      </p:cBhvr>
                                      <p:to>
                                        <p:strVal val="visible"/>
                                      </p:to>
                                    </p:set>
                                    <p:animEffect>
                                      <p:cBhvr>
                                        <p:cTn id="28" dur="750"/>
                                        <p:tgtEl>
                                          <p:spTgt spid="18438"/>
                                        </p:tgtEl>
                                      </p:cBhvr>
                                    </p:animEffect>
                                  </p:childTnLst>
                                </p:cTn>
                              </p:par>
                            </p:childTnLst>
                          </p:cTn>
                        </p:par>
                        <p:par>
                          <p:cTn id="29" fill="hold" nodeType="afterGroup">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18442"/>
                                        </p:tgtEl>
                                        <p:attrNameLst>
                                          <p:attrName>style.visibility</p:attrName>
                                        </p:attrNameLst>
                                      </p:cBhvr>
                                      <p:to>
                                        <p:strVal val="visible"/>
                                      </p:to>
                                    </p:set>
                                    <p:animEffect>
                                      <p:cBhvr>
                                        <p:cTn id="32" dur="750"/>
                                        <p:tgtEl>
                                          <p:spTgt spid="18442"/>
                                        </p:tgtEl>
                                      </p:cBhvr>
                                    </p:animEffect>
                                  </p:childTnLst>
                                </p:cTn>
                              </p:par>
                            </p:childTnLst>
                          </p:cTn>
                        </p:par>
                        <p:par>
                          <p:cTn id="33" fill="hold" nodeType="afterGroup">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18440"/>
                                        </p:tgtEl>
                                        <p:attrNameLst>
                                          <p:attrName>style.visibility</p:attrName>
                                        </p:attrNameLst>
                                      </p:cBhvr>
                                      <p:to>
                                        <p:strVal val="visible"/>
                                      </p:to>
                                    </p:set>
                                    <p:animEffect>
                                      <p:cBhvr>
                                        <p:cTn id="36" dur="75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utoUpdateAnimBg="0"/>
      <p:bldP spid="18439" grpId="0" bldLvl="0" autoUpdateAnimBg="0"/>
      <p:bldP spid="18440" grpId="0" bldLvl="0" autoUpdateAnimBg="0"/>
      <p:bldP spid="18441" grpId="0" bldLvl="0" animBg="1" autoUpdateAnimBg="0"/>
      <p:bldP spid="18442" grpId="0" bldLvl="0" animBg="1" autoUpdateAnimBg="0"/>
      <p:bldP spid="1844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9699"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9460" name="矩形 1"/>
          <p:cNvSpPr>
            <a:spLocks noChangeArrowheads="1"/>
          </p:cNvSpPr>
          <p:nvPr/>
        </p:nvSpPr>
        <p:spPr bwMode="auto">
          <a:xfrm>
            <a:off x="5508625" y="1909763"/>
            <a:ext cx="2563813" cy="2322512"/>
          </a:xfrm>
          <a:prstGeom prst="rect">
            <a:avLst/>
          </a:prstGeom>
          <a:solidFill>
            <a:srgbClr val="31859B">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lang="zh-CN" altLang="zh-CN">
              <a:solidFill>
                <a:srgbClr val="FFFFFF"/>
              </a:solidFill>
              <a:latin typeface="微软雅黑" pitchFamily="34" charset="-122"/>
              <a:ea typeface="微软雅黑" pitchFamily="34" charset="-122"/>
              <a:sym typeface="Arial Unicode MS" pitchFamily="34" charset="-122"/>
            </a:endParaRPr>
          </a:p>
        </p:txBody>
      </p:sp>
      <p:sp>
        <p:nvSpPr>
          <p:cNvPr id="19461" name="圆角矩形 3"/>
          <p:cNvSpPr>
            <a:spLocks noChangeArrowheads="1"/>
          </p:cNvSpPr>
          <p:nvPr/>
        </p:nvSpPr>
        <p:spPr bwMode="auto">
          <a:xfrm>
            <a:off x="5508625" y="1436688"/>
            <a:ext cx="2563813" cy="309562"/>
          </a:xfrm>
          <a:prstGeom prst="roundRect">
            <a:avLst>
              <a:gd name="adj" fmla="val 16667"/>
            </a:avLst>
          </a:pr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r>
              <a:rPr lang="en-US" altLang="zh-CN" b="1">
                <a:solidFill>
                  <a:schemeClr val="bg1"/>
                </a:solidFill>
                <a:latin typeface="Calibri" pitchFamily="34" charset="0"/>
                <a:sym typeface="Calibri" pitchFamily="34" charset="0"/>
              </a:rPr>
              <a:t>Add your title </a:t>
            </a:r>
            <a:endParaRPr lang="zh-CN" altLang="en-US" b="1">
              <a:solidFill>
                <a:schemeClr val="bg1"/>
              </a:solidFill>
              <a:latin typeface="Calibri" pitchFamily="34" charset="0"/>
              <a:sym typeface="Calibri" pitchFamily="34" charset="0"/>
            </a:endParaRPr>
          </a:p>
        </p:txBody>
      </p:sp>
      <p:sp>
        <p:nvSpPr>
          <p:cNvPr id="19462" name="TextBox 19"/>
          <p:cNvSpPr>
            <a:spLocks noChangeArrowheads="1"/>
          </p:cNvSpPr>
          <p:nvPr/>
        </p:nvSpPr>
        <p:spPr bwMode="auto">
          <a:xfrm>
            <a:off x="5508625" y="2047875"/>
            <a:ext cx="25638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p>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sp>
        <p:nvSpPr>
          <p:cNvPr id="19463" name="矩形 20"/>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4-2 Enter  Your  Title</a:t>
            </a:r>
            <a:endParaRPr lang="zh-CN" altLang="en-US" sz="2800" b="1">
              <a:solidFill>
                <a:schemeClr val="bg1"/>
              </a:solidFill>
              <a:latin typeface="Calibri" pitchFamily="34" charset="0"/>
              <a:sym typeface="宋体" pitchFamily="2" charset="-122"/>
            </a:endParaRPr>
          </a:p>
        </p:txBody>
      </p:sp>
      <p:grpSp>
        <p:nvGrpSpPr>
          <p:cNvPr id="2" name="组合 21"/>
          <p:cNvGrpSpPr>
            <a:grpSpLocks/>
          </p:cNvGrpSpPr>
          <p:nvPr/>
        </p:nvGrpSpPr>
        <p:grpSpPr bwMode="auto">
          <a:xfrm>
            <a:off x="439738" y="1401763"/>
            <a:ext cx="4062412" cy="3014662"/>
            <a:chOff x="0" y="0"/>
            <a:chExt cx="4061976" cy="3015127"/>
          </a:xfrm>
        </p:grpSpPr>
        <p:sp>
          <p:nvSpPr>
            <p:cNvPr id="29705" name="同心圆 5"/>
            <p:cNvSpPr>
              <a:spLocks noChangeArrowheads="1"/>
            </p:cNvSpPr>
            <p:nvPr/>
          </p:nvSpPr>
          <p:spPr bwMode="auto">
            <a:xfrm>
              <a:off x="1033221" y="382574"/>
              <a:ext cx="2107706" cy="2107706"/>
            </a:xfrm>
            <a:custGeom>
              <a:avLst/>
              <a:gdLst>
                <a:gd name="T0" fmla="*/ 1053853 w 21600"/>
                <a:gd name="T1" fmla="*/ 0 h 21600"/>
                <a:gd name="T2" fmla="*/ 308642 w 21600"/>
                <a:gd name="T3" fmla="*/ 308642 h 21600"/>
                <a:gd name="T4" fmla="*/ 0 w 21600"/>
                <a:gd name="T5" fmla="*/ 1053853 h 21600"/>
                <a:gd name="T6" fmla="*/ 308642 w 21600"/>
                <a:gd name="T7" fmla="*/ 1799064 h 21600"/>
                <a:gd name="T8" fmla="*/ 1053853 w 21600"/>
                <a:gd name="T9" fmla="*/ 2107706 h 21600"/>
                <a:gd name="T10" fmla="*/ 1799064 w 21600"/>
                <a:gd name="T11" fmla="*/ 1799064 h 21600"/>
                <a:gd name="T12" fmla="*/ 2107706 w 21600"/>
                <a:gd name="T13" fmla="*/ 1053853 h 21600"/>
                <a:gd name="T14" fmla="*/ 1799064 w 21600"/>
                <a:gd name="T15" fmla="*/ 30864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77" y="10800"/>
                  </a:moveTo>
                  <a:cubicBezTo>
                    <a:pt x="1177" y="16115"/>
                    <a:pt x="5485" y="20423"/>
                    <a:pt x="10800" y="20423"/>
                  </a:cubicBezTo>
                  <a:cubicBezTo>
                    <a:pt x="16115" y="20423"/>
                    <a:pt x="20423" y="16115"/>
                    <a:pt x="20423" y="10800"/>
                  </a:cubicBezTo>
                  <a:cubicBezTo>
                    <a:pt x="20423" y="5485"/>
                    <a:pt x="16115" y="1177"/>
                    <a:pt x="10800" y="1177"/>
                  </a:cubicBezTo>
                  <a:cubicBezTo>
                    <a:pt x="5485" y="1177"/>
                    <a:pt x="1177" y="5485"/>
                    <a:pt x="1177" y="10800"/>
                  </a:cubicBezTo>
                  <a:close/>
                </a:path>
              </a:pathLst>
            </a:cu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latin typeface="Calibri" pitchFamily="34" charset="0"/>
                <a:sym typeface="Calibri" pitchFamily="34" charset="0"/>
              </a:endParaRPr>
            </a:p>
          </p:txBody>
        </p:sp>
        <p:pic>
          <p:nvPicPr>
            <p:cNvPr id="29706" name="图表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81" y="213197"/>
              <a:ext cx="2740184" cy="24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椭圆 7"/>
            <p:cNvSpPr>
              <a:spLocks noChangeArrowheads="1"/>
            </p:cNvSpPr>
            <p:nvPr/>
          </p:nvSpPr>
          <p:spPr bwMode="auto">
            <a:xfrm>
              <a:off x="782331" y="131684"/>
              <a:ext cx="2609485" cy="2609485"/>
            </a:xfrm>
            <a:prstGeom prst="ellipse">
              <a:avLst/>
            </a:prstGeom>
            <a:noFill/>
            <a:ln w="12700">
              <a:solidFill>
                <a:srgbClr val="A5A5A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itchFamily="34" charset="0"/>
                <a:sym typeface="Calibri" pitchFamily="34" charset="0"/>
              </a:endParaRPr>
            </a:p>
          </p:txBody>
        </p:sp>
        <p:sp>
          <p:nvSpPr>
            <p:cNvPr id="29708" name="直接连接符 8"/>
            <p:cNvSpPr>
              <a:spLocks noChangeShapeType="1"/>
            </p:cNvSpPr>
            <p:nvPr/>
          </p:nvSpPr>
          <p:spPr bwMode="auto">
            <a:xfrm flipH="1" flipV="1">
              <a:off x="870904" y="174821"/>
              <a:ext cx="508036" cy="512598"/>
            </a:xfrm>
            <a:prstGeom prst="line">
              <a:avLst/>
            </a:prstGeom>
            <a:noFill/>
            <a:ln w="9525">
              <a:solidFill>
                <a:srgbClr val="FF93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9" name="直接连接符 9"/>
            <p:cNvSpPr>
              <a:spLocks noChangeShapeType="1"/>
            </p:cNvSpPr>
            <p:nvPr/>
          </p:nvSpPr>
          <p:spPr bwMode="auto">
            <a:xfrm flipH="1">
              <a:off x="659155" y="174065"/>
              <a:ext cx="213642" cy="1"/>
            </a:xfrm>
            <a:prstGeom prst="line">
              <a:avLst/>
            </a:prstGeom>
            <a:noFill/>
            <a:ln w="9525">
              <a:solidFill>
                <a:srgbClr val="FF93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0" name="文本框 19"/>
            <p:cNvSpPr>
              <a:spLocks noChangeArrowheads="1"/>
            </p:cNvSpPr>
            <p:nvPr/>
          </p:nvSpPr>
          <p:spPr bwMode="auto">
            <a:xfrm>
              <a:off x="0" y="0"/>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E36C09"/>
                  </a:solidFill>
                  <a:latin typeface="Calibri" pitchFamily="34" charset="0"/>
                  <a:sym typeface="Calibri" pitchFamily="34" charset="0"/>
                </a:rPr>
                <a:t>Title </a:t>
              </a:r>
              <a:endParaRPr lang="zh-CN" altLang="en-US" b="1">
                <a:solidFill>
                  <a:srgbClr val="E36C09"/>
                </a:solidFill>
                <a:latin typeface="Calibri" pitchFamily="34" charset="0"/>
                <a:sym typeface="Calibri" pitchFamily="34" charset="0"/>
              </a:endParaRPr>
            </a:p>
          </p:txBody>
        </p:sp>
        <p:sp>
          <p:nvSpPr>
            <p:cNvPr id="29711" name="文本框 20"/>
            <p:cNvSpPr>
              <a:spLocks noChangeArrowheads="1"/>
            </p:cNvSpPr>
            <p:nvPr/>
          </p:nvSpPr>
          <p:spPr bwMode="auto">
            <a:xfrm>
              <a:off x="432422" y="205006"/>
              <a:ext cx="414884" cy="2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i="1">
                  <a:solidFill>
                    <a:srgbClr val="7F7F7F"/>
                  </a:solidFill>
                  <a:latin typeface="Calibri" pitchFamily="34" charset="0"/>
                  <a:sym typeface="Calibri" pitchFamily="34" charset="0"/>
                </a:rPr>
                <a:t>57%</a:t>
              </a:r>
              <a:endParaRPr lang="zh-CN" altLang="en-US" i="1">
                <a:solidFill>
                  <a:srgbClr val="7F7F7F"/>
                </a:solidFill>
                <a:latin typeface="Calibri" pitchFamily="34" charset="0"/>
                <a:sym typeface="Calibri" pitchFamily="34" charset="0"/>
              </a:endParaRPr>
            </a:p>
          </p:txBody>
        </p:sp>
        <p:sp>
          <p:nvSpPr>
            <p:cNvPr id="29712" name="直接连接符 12"/>
            <p:cNvSpPr>
              <a:spLocks noChangeShapeType="1"/>
            </p:cNvSpPr>
            <p:nvPr/>
          </p:nvSpPr>
          <p:spPr bwMode="auto">
            <a:xfrm flipH="1" flipV="1">
              <a:off x="2755857" y="2218564"/>
              <a:ext cx="427587" cy="413696"/>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3" name="直接连接符 13"/>
            <p:cNvSpPr>
              <a:spLocks noChangeShapeType="1"/>
            </p:cNvSpPr>
            <p:nvPr/>
          </p:nvSpPr>
          <p:spPr bwMode="auto">
            <a:xfrm flipH="1">
              <a:off x="3181549" y="2632258"/>
              <a:ext cx="214899" cy="1"/>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4" name="文本框 23"/>
            <p:cNvSpPr>
              <a:spLocks noChangeArrowheads="1"/>
            </p:cNvSpPr>
            <p:nvPr/>
          </p:nvSpPr>
          <p:spPr bwMode="auto">
            <a:xfrm>
              <a:off x="3404424" y="2511963"/>
              <a:ext cx="657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itchFamily="34" charset="-122"/>
                  <a:ea typeface="微软雅黑" pitchFamily="34" charset="-122"/>
                  <a:sym typeface="微软雅黑" pitchFamily="34" charset="-122"/>
                </a:rPr>
                <a:t>Title</a:t>
              </a:r>
              <a:endParaRPr lang="zh-CN" altLang="en-US">
                <a:solidFill>
                  <a:schemeClr val="bg1"/>
                </a:solidFill>
                <a:latin typeface="微软雅黑" pitchFamily="34" charset="-122"/>
                <a:ea typeface="微软雅黑" pitchFamily="34" charset="-122"/>
                <a:sym typeface="微软雅黑" pitchFamily="34" charset="-122"/>
              </a:endParaRPr>
            </a:p>
          </p:txBody>
        </p:sp>
        <p:sp>
          <p:nvSpPr>
            <p:cNvPr id="29715" name="文本框 24"/>
            <p:cNvSpPr>
              <a:spLocks noChangeArrowheads="1"/>
            </p:cNvSpPr>
            <p:nvPr/>
          </p:nvSpPr>
          <p:spPr bwMode="auto">
            <a:xfrm>
              <a:off x="2997091" y="2645795"/>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i="1">
                  <a:solidFill>
                    <a:schemeClr val="bg1"/>
                  </a:solidFill>
                  <a:latin typeface="Calibri" pitchFamily="34" charset="0"/>
                  <a:sym typeface="Calibri" pitchFamily="34" charset="0"/>
                </a:rPr>
                <a:t>43%</a:t>
              </a:r>
              <a:endParaRPr lang="zh-CN" altLang="en-US" i="1">
                <a:solidFill>
                  <a:schemeClr val="bg1"/>
                </a:solidFill>
                <a:latin typeface="Calibri" pitchFamily="34" charset="0"/>
                <a:sym typeface="Calibri" pitchFamily="34" charset="0"/>
              </a:endParaRPr>
            </a:p>
          </p:txBody>
        </p:sp>
        <p:pic>
          <p:nvPicPr>
            <p:cNvPr id="29716" name="Picture 2" descr="C:\Documents and Settings\Administrator\桌面\睿泰集团员工培养计划-解决方案部-JYY\其他\PPT素材\图标\平面小图标\easyicon_net_20140606022451205\11420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486" y="809427"/>
              <a:ext cx="1003176" cy="10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750" fill="hold"/>
                                        <p:tgtEl>
                                          <p:spTgt spid="19463"/>
                                        </p:tgtEl>
                                        <p:attrNameLst>
                                          <p:attrName>ppt_x</p:attrName>
                                        </p:attrNameLst>
                                      </p:cBhvr>
                                      <p:tavLst>
                                        <p:tav tm="0">
                                          <p:val>
                                            <p:strVal val="0-#ppt_w/2"/>
                                          </p:val>
                                        </p:tav>
                                        <p:tav tm="100000">
                                          <p:val>
                                            <p:strVal val="#ppt_x"/>
                                          </p:val>
                                        </p:tav>
                                      </p:tavLst>
                                    </p:anim>
                                    <p:anim calcmode="lin" valueType="num">
                                      <p:cBhvr>
                                        <p:cTn id="8" dur="75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p:cBhvr>
                                        <p:cTn id="13" dur="2000"/>
                                        <p:tgtEl>
                                          <p:spTgt spid="2"/>
                                        </p:tgtEl>
                                      </p:cBhvr>
                                    </p:animEffect>
                                  </p:childTnLst>
                                </p:cTn>
                              </p:par>
                            </p:childTnLst>
                          </p:cTn>
                        </p:par>
                        <p:par>
                          <p:cTn id="14" fill="hold" nodeType="afterGroup">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9461"/>
                                        </p:tgtEl>
                                        <p:attrNameLst>
                                          <p:attrName>style.visibility</p:attrName>
                                        </p:attrNameLst>
                                      </p:cBhvr>
                                      <p:to>
                                        <p:strVal val="visible"/>
                                      </p:to>
                                    </p:set>
                                    <p:animEffect>
                                      <p:cBhvr>
                                        <p:cTn id="17" dur="1000"/>
                                        <p:tgtEl>
                                          <p:spTgt spid="19461"/>
                                        </p:tgtEl>
                                      </p:cBhvr>
                                    </p:animEffect>
                                    <p:anim calcmode="lin" valueType="num">
                                      <p:cBhvr>
                                        <p:cTn id="18" dur="1000" fill="hold"/>
                                        <p:tgtEl>
                                          <p:spTgt spid="19461"/>
                                        </p:tgtEl>
                                        <p:attrNameLst>
                                          <p:attrName>ppt_x</p:attrName>
                                        </p:attrNameLst>
                                      </p:cBhvr>
                                      <p:tavLst>
                                        <p:tav tm="0">
                                          <p:val>
                                            <p:strVal val="#ppt_x"/>
                                          </p:val>
                                        </p:tav>
                                        <p:tav tm="100000">
                                          <p:val>
                                            <p:strVal val="#ppt_x"/>
                                          </p:val>
                                        </p:tav>
                                      </p:tavLst>
                                    </p:anim>
                                    <p:anim calcmode="lin" valueType="num">
                                      <p:cBhvr>
                                        <p:cTn id="19" dur="1000" fill="hold"/>
                                        <p:tgtEl>
                                          <p:spTgt spid="1946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9462"/>
                                        </p:tgtEl>
                                        <p:attrNameLst>
                                          <p:attrName>style.visibility</p:attrName>
                                        </p:attrNameLst>
                                      </p:cBhvr>
                                      <p:to>
                                        <p:strVal val="visible"/>
                                      </p:to>
                                    </p:set>
                                    <p:animEffect>
                                      <p:cBhvr>
                                        <p:cTn id="23" dur="1000"/>
                                        <p:tgtEl>
                                          <p:spTgt spid="19462"/>
                                        </p:tgtEl>
                                      </p:cBhvr>
                                    </p:animEffect>
                                    <p:anim calcmode="lin" valueType="num">
                                      <p:cBhvr>
                                        <p:cTn id="24" dur="1000" fill="hold"/>
                                        <p:tgtEl>
                                          <p:spTgt spid="19462"/>
                                        </p:tgtEl>
                                        <p:attrNameLst>
                                          <p:attrName>ppt_x</p:attrName>
                                        </p:attrNameLst>
                                      </p:cBhvr>
                                      <p:tavLst>
                                        <p:tav tm="0">
                                          <p:val>
                                            <p:strVal val="#ppt_x"/>
                                          </p:val>
                                        </p:tav>
                                        <p:tav tm="100000">
                                          <p:val>
                                            <p:strVal val="#ppt_x"/>
                                          </p:val>
                                        </p:tav>
                                      </p:tavLst>
                                    </p:anim>
                                    <p:anim calcmode="lin" valueType="num">
                                      <p:cBhvr>
                                        <p:cTn id="25" dur="1000" fill="hold"/>
                                        <p:tgtEl>
                                          <p:spTgt spid="1946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460"/>
                                        </p:tgtEl>
                                        <p:attrNameLst>
                                          <p:attrName>style.visibility</p:attrName>
                                        </p:attrNameLst>
                                      </p:cBhvr>
                                      <p:to>
                                        <p:strVal val="visible"/>
                                      </p:to>
                                    </p:set>
                                    <p:animEffect>
                                      <p:cBhvr>
                                        <p:cTn id="28" dur="1000"/>
                                        <p:tgtEl>
                                          <p:spTgt spid="19460"/>
                                        </p:tgtEl>
                                      </p:cBhvr>
                                    </p:animEffect>
                                    <p:anim calcmode="lin" valueType="num">
                                      <p:cBhvr>
                                        <p:cTn id="29" dur="1000" fill="hold"/>
                                        <p:tgtEl>
                                          <p:spTgt spid="19460"/>
                                        </p:tgtEl>
                                        <p:attrNameLst>
                                          <p:attrName>ppt_x</p:attrName>
                                        </p:attrNameLst>
                                      </p:cBhvr>
                                      <p:tavLst>
                                        <p:tav tm="0">
                                          <p:val>
                                            <p:strVal val="#ppt_x"/>
                                          </p:val>
                                        </p:tav>
                                        <p:tav tm="100000">
                                          <p:val>
                                            <p:strVal val="#ppt_x"/>
                                          </p:val>
                                        </p:tav>
                                      </p:tavLst>
                                    </p:anim>
                                    <p:anim calcmode="lin" valueType="num">
                                      <p:cBhvr>
                                        <p:cTn id="30"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nimBg="1" autoUpdateAnimBg="0"/>
      <p:bldP spid="19461" grpId="0" bldLvl="0" animBg="1" autoUpdateAnimBg="0"/>
      <p:bldP spid="19462" grpId="0" bldLvl="0" autoUpdateAnimBg="0"/>
      <p:bldP spid="19463"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723"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grpSp>
        <p:nvGrpSpPr>
          <p:cNvPr id="2" name="组合 2"/>
          <p:cNvGrpSpPr>
            <a:grpSpLocks/>
          </p:cNvGrpSpPr>
          <p:nvPr/>
        </p:nvGrpSpPr>
        <p:grpSpPr bwMode="auto">
          <a:xfrm>
            <a:off x="715963" y="1004888"/>
            <a:ext cx="2108200" cy="3470275"/>
            <a:chOff x="0" y="0"/>
            <a:chExt cx="1331913" cy="2205038"/>
          </a:xfrm>
        </p:grpSpPr>
        <p:sp>
          <p:nvSpPr>
            <p:cNvPr id="30734" name="Freeform 190"/>
            <p:cNvSpPr>
              <a:spLocks noChangeArrowheads="1"/>
            </p:cNvSpPr>
            <p:nvPr/>
          </p:nvSpPr>
          <p:spPr bwMode="auto">
            <a:xfrm>
              <a:off x="304800" y="274638"/>
              <a:ext cx="153988" cy="130175"/>
            </a:xfrm>
            <a:custGeom>
              <a:avLst/>
              <a:gdLst>
                <a:gd name="T0" fmla="*/ 52581 w 41"/>
                <a:gd name="T1" fmla="*/ 122736 h 35"/>
                <a:gd name="T2" fmla="*/ 78872 w 41"/>
                <a:gd name="T3" fmla="*/ 126456 h 35"/>
                <a:gd name="T4" fmla="*/ 127697 w 41"/>
                <a:gd name="T5" fmla="*/ 115298 h 35"/>
                <a:gd name="T6" fmla="*/ 153988 w 41"/>
                <a:gd name="T7" fmla="*/ 92982 h 35"/>
                <a:gd name="T8" fmla="*/ 153988 w 41"/>
                <a:gd name="T9" fmla="*/ 14877 h 35"/>
                <a:gd name="T10" fmla="*/ 7512 w 41"/>
                <a:gd name="T11" fmla="*/ 0 h 35"/>
                <a:gd name="T12" fmla="*/ 0 w 41"/>
                <a:gd name="T13" fmla="*/ 44631 h 35"/>
                <a:gd name="T14" fmla="*/ 52581 w 41"/>
                <a:gd name="T15" fmla="*/ 122736 h 3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35"/>
                <a:gd name="T26" fmla="*/ 41 w 41"/>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35">
                  <a:moveTo>
                    <a:pt x="14" y="33"/>
                  </a:moveTo>
                  <a:cubicBezTo>
                    <a:pt x="14" y="33"/>
                    <a:pt x="19" y="32"/>
                    <a:pt x="21" y="34"/>
                  </a:cubicBezTo>
                  <a:cubicBezTo>
                    <a:pt x="21" y="34"/>
                    <a:pt x="31" y="35"/>
                    <a:pt x="34" y="31"/>
                  </a:cubicBezTo>
                  <a:cubicBezTo>
                    <a:pt x="37" y="27"/>
                    <a:pt x="41" y="25"/>
                    <a:pt x="41" y="25"/>
                  </a:cubicBezTo>
                  <a:cubicBezTo>
                    <a:pt x="41" y="4"/>
                    <a:pt x="41" y="4"/>
                    <a:pt x="41" y="4"/>
                  </a:cubicBezTo>
                  <a:cubicBezTo>
                    <a:pt x="41" y="4"/>
                    <a:pt x="21" y="20"/>
                    <a:pt x="2" y="0"/>
                  </a:cubicBezTo>
                  <a:cubicBezTo>
                    <a:pt x="2" y="0"/>
                    <a:pt x="1" y="9"/>
                    <a:pt x="0" y="12"/>
                  </a:cubicBezTo>
                  <a:cubicBezTo>
                    <a:pt x="0" y="12"/>
                    <a:pt x="5" y="32"/>
                    <a:pt x="14" y="33"/>
                  </a:cubicBezTo>
                  <a:close/>
                </a:path>
              </a:pathLst>
            </a:custGeom>
            <a:solidFill>
              <a:srgbClr val="D69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35" name="Freeform 191"/>
            <p:cNvSpPr>
              <a:spLocks noChangeArrowheads="1"/>
            </p:cNvSpPr>
            <p:nvPr/>
          </p:nvSpPr>
          <p:spPr bwMode="auto">
            <a:xfrm>
              <a:off x="285750" y="38100"/>
              <a:ext cx="220663" cy="311150"/>
            </a:xfrm>
            <a:custGeom>
              <a:avLst/>
              <a:gdLst>
                <a:gd name="T0" fmla="*/ 11220 w 59"/>
                <a:gd name="T1" fmla="*/ 123710 h 83"/>
                <a:gd name="T2" fmla="*/ 0 w 59"/>
                <a:gd name="T3" fmla="*/ 161198 h 83"/>
                <a:gd name="T4" fmla="*/ 3740 w 59"/>
                <a:gd name="T5" fmla="*/ 194937 h 83"/>
                <a:gd name="T6" fmla="*/ 14960 w 59"/>
                <a:gd name="T7" fmla="*/ 194937 h 83"/>
                <a:gd name="T8" fmla="*/ 18700 w 59"/>
                <a:gd name="T9" fmla="*/ 236174 h 83"/>
                <a:gd name="T10" fmla="*/ 71061 w 59"/>
                <a:gd name="T11" fmla="*/ 303652 h 83"/>
                <a:gd name="T12" fmla="*/ 123422 w 59"/>
                <a:gd name="T13" fmla="*/ 303652 h 83"/>
                <a:gd name="T14" fmla="*/ 187003 w 59"/>
                <a:gd name="T15" fmla="*/ 239923 h 83"/>
                <a:gd name="T16" fmla="*/ 190743 w 59"/>
                <a:gd name="T17" fmla="*/ 217430 h 83"/>
                <a:gd name="T18" fmla="*/ 201963 w 59"/>
                <a:gd name="T19" fmla="*/ 217430 h 83"/>
                <a:gd name="T20" fmla="*/ 213183 w 59"/>
                <a:gd name="T21" fmla="*/ 183691 h 83"/>
                <a:gd name="T22" fmla="*/ 213183 w 59"/>
                <a:gd name="T23" fmla="*/ 146203 h 83"/>
                <a:gd name="T24" fmla="*/ 213183 w 59"/>
                <a:gd name="T25" fmla="*/ 101217 h 83"/>
                <a:gd name="T26" fmla="*/ 130902 w 59"/>
                <a:gd name="T27" fmla="*/ 7498 h 83"/>
                <a:gd name="T28" fmla="*/ 22440 w 59"/>
                <a:gd name="T29" fmla="*/ 82473 h 83"/>
                <a:gd name="T30" fmla="*/ 11220 w 59"/>
                <a:gd name="T31" fmla="*/ 12371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83"/>
                <a:gd name="T50" fmla="*/ 59 w 59"/>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83">
                  <a:moveTo>
                    <a:pt x="3" y="33"/>
                  </a:moveTo>
                  <a:cubicBezTo>
                    <a:pt x="3" y="33"/>
                    <a:pt x="0" y="41"/>
                    <a:pt x="0" y="43"/>
                  </a:cubicBezTo>
                  <a:cubicBezTo>
                    <a:pt x="1" y="45"/>
                    <a:pt x="1" y="52"/>
                    <a:pt x="1" y="52"/>
                  </a:cubicBezTo>
                  <a:cubicBezTo>
                    <a:pt x="2" y="52"/>
                    <a:pt x="4" y="52"/>
                    <a:pt x="4" y="52"/>
                  </a:cubicBezTo>
                  <a:cubicBezTo>
                    <a:pt x="4" y="52"/>
                    <a:pt x="4" y="62"/>
                    <a:pt x="5" y="63"/>
                  </a:cubicBezTo>
                  <a:cubicBezTo>
                    <a:pt x="6" y="65"/>
                    <a:pt x="13" y="79"/>
                    <a:pt x="19" y="81"/>
                  </a:cubicBezTo>
                  <a:cubicBezTo>
                    <a:pt x="24" y="83"/>
                    <a:pt x="29" y="83"/>
                    <a:pt x="33" y="81"/>
                  </a:cubicBezTo>
                  <a:cubicBezTo>
                    <a:pt x="37" y="80"/>
                    <a:pt x="48" y="67"/>
                    <a:pt x="50" y="64"/>
                  </a:cubicBezTo>
                  <a:cubicBezTo>
                    <a:pt x="51" y="62"/>
                    <a:pt x="51" y="58"/>
                    <a:pt x="51" y="58"/>
                  </a:cubicBezTo>
                  <a:cubicBezTo>
                    <a:pt x="51" y="58"/>
                    <a:pt x="54" y="59"/>
                    <a:pt x="54" y="58"/>
                  </a:cubicBezTo>
                  <a:cubicBezTo>
                    <a:pt x="55" y="57"/>
                    <a:pt x="56" y="52"/>
                    <a:pt x="57" y="49"/>
                  </a:cubicBezTo>
                  <a:cubicBezTo>
                    <a:pt x="59" y="46"/>
                    <a:pt x="57" y="39"/>
                    <a:pt x="57" y="39"/>
                  </a:cubicBezTo>
                  <a:cubicBezTo>
                    <a:pt x="57" y="39"/>
                    <a:pt x="57" y="29"/>
                    <a:pt x="57" y="27"/>
                  </a:cubicBezTo>
                  <a:cubicBezTo>
                    <a:pt x="58" y="25"/>
                    <a:pt x="55" y="3"/>
                    <a:pt x="35" y="2"/>
                  </a:cubicBezTo>
                  <a:cubicBezTo>
                    <a:pt x="15" y="0"/>
                    <a:pt x="10" y="12"/>
                    <a:pt x="6" y="22"/>
                  </a:cubicBezTo>
                  <a:cubicBezTo>
                    <a:pt x="6" y="22"/>
                    <a:pt x="4" y="30"/>
                    <a:pt x="3" y="33"/>
                  </a:cubicBezTo>
                  <a:close/>
                </a:path>
              </a:pathLst>
            </a:custGeom>
            <a:solidFill>
              <a:srgbClr val="F2C2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36" name="Freeform 192"/>
            <p:cNvSpPr>
              <a:spLocks noChangeArrowheads="1"/>
            </p:cNvSpPr>
            <p:nvPr/>
          </p:nvSpPr>
          <p:spPr bwMode="auto">
            <a:xfrm>
              <a:off x="285750" y="63500"/>
              <a:ext cx="220663" cy="285750"/>
            </a:xfrm>
            <a:custGeom>
              <a:avLst/>
              <a:gdLst>
                <a:gd name="T0" fmla="*/ 213183 w 59"/>
                <a:gd name="T1" fmla="*/ 120316 h 76"/>
                <a:gd name="T2" fmla="*/ 213183 w 59"/>
                <a:gd name="T3" fmla="*/ 75197 h 76"/>
                <a:gd name="T4" fmla="*/ 187003 w 59"/>
                <a:gd name="T5" fmla="*/ 7520 h 76"/>
                <a:gd name="T6" fmla="*/ 157082 w 59"/>
                <a:gd name="T7" fmla="*/ 15039 h 76"/>
                <a:gd name="T8" fmla="*/ 157082 w 59"/>
                <a:gd name="T9" fmla="*/ 112796 h 76"/>
                <a:gd name="T10" fmla="*/ 160822 w 59"/>
                <a:gd name="T11" fmla="*/ 146635 h 76"/>
                <a:gd name="T12" fmla="*/ 164562 w 59"/>
                <a:gd name="T13" fmla="*/ 191753 h 76"/>
                <a:gd name="T14" fmla="*/ 127162 w 59"/>
                <a:gd name="T15" fmla="*/ 240632 h 76"/>
                <a:gd name="T16" fmla="*/ 115942 w 59"/>
                <a:gd name="T17" fmla="*/ 270711 h 76"/>
                <a:gd name="T18" fmla="*/ 71061 w 59"/>
                <a:gd name="T19" fmla="*/ 266951 h 76"/>
                <a:gd name="T20" fmla="*/ 29920 w 59"/>
                <a:gd name="T21" fmla="*/ 195513 h 76"/>
                <a:gd name="T22" fmla="*/ 44881 w 59"/>
                <a:gd name="T23" fmla="*/ 187993 h 76"/>
                <a:gd name="T24" fmla="*/ 33660 w 59"/>
                <a:gd name="T25" fmla="*/ 169194 h 76"/>
                <a:gd name="T26" fmla="*/ 41141 w 59"/>
                <a:gd name="T27" fmla="*/ 127836 h 76"/>
                <a:gd name="T28" fmla="*/ 52361 w 59"/>
                <a:gd name="T29" fmla="*/ 101516 h 76"/>
                <a:gd name="T30" fmla="*/ 63581 w 59"/>
                <a:gd name="T31" fmla="*/ 71438 h 76"/>
                <a:gd name="T32" fmla="*/ 67321 w 59"/>
                <a:gd name="T33" fmla="*/ 18799 h 76"/>
                <a:gd name="T34" fmla="*/ 59841 w 59"/>
                <a:gd name="T35" fmla="*/ 0 h 76"/>
                <a:gd name="T36" fmla="*/ 22440 w 59"/>
                <a:gd name="T37" fmla="*/ 56398 h 76"/>
                <a:gd name="T38" fmla="*/ 11220 w 59"/>
                <a:gd name="T39" fmla="*/ 97757 h 76"/>
                <a:gd name="T40" fmla="*/ 0 w 59"/>
                <a:gd name="T41" fmla="*/ 135355 h 76"/>
                <a:gd name="T42" fmla="*/ 3740 w 59"/>
                <a:gd name="T43" fmla="*/ 169194 h 76"/>
                <a:gd name="T44" fmla="*/ 14960 w 59"/>
                <a:gd name="T45" fmla="*/ 169194 h 76"/>
                <a:gd name="T46" fmla="*/ 18700 w 59"/>
                <a:gd name="T47" fmla="*/ 210553 h 76"/>
                <a:gd name="T48" fmla="*/ 71061 w 59"/>
                <a:gd name="T49" fmla="*/ 278230 h 76"/>
                <a:gd name="T50" fmla="*/ 123422 w 59"/>
                <a:gd name="T51" fmla="*/ 278230 h 76"/>
                <a:gd name="T52" fmla="*/ 187003 w 59"/>
                <a:gd name="T53" fmla="*/ 214312 h 76"/>
                <a:gd name="T54" fmla="*/ 190743 w 59"/>
                <a:gd name="T55" fmla="*/ 191753 h 76"/>
                <a:gd name="T56" fmla="*/ 201963 w 59"/>
                <a:gd name="T57" fmla="*/ 191753 h 76"/>
                <a:gd name="T58" fmla="*/ 213183 w 59"/>
                <a:gd name="T59" fmla="*/ 157914 h 76"/>
                <a:gd name="T60" fmla="*/ 213183 w 59"/>
                <a:gd name="T61" fmla="*/ 120316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76"/>
                <a:gd name="T95" fmla="*/ 59 w 59"/>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76">
                  <a:moveTo>
                    <a:pt x="57" y="32"/>
                  </a:moveTo>
                  <a:cubicBezTo>
                    <a:pt x="57" y="32"/>
                    <a:pt x="57" y="22"/>
                    <a:pt x="57" y="20"/>
                  </a:cubicBezTo>
                  <a:cubicBezTo>
                    <a:pt x="58" y="19"/>
                    <a:pt x="56" y="9"/>
                    <a:pt x="50" y="2"/>
                  </a:cubicBezTo>
                  <a:cubicBezTo>
                    <a:pt x="45" y="3"/>
                    <a:pt x="42" y="4"/>
                    <a:pt x="42" y="4"/>
                  </a:cubicBezTo>
                  <a:cubicBezTo>
                    <a:pt x="42" y="4"/>
                    <a:pt x="44" y="24"/>
                    <a:pt x="42" y="30"/>
                  </a:cubicBezTo>
                  <a:cubicBezTo>
                    <a:pt x="42" y="30"/>
                    <a:pt x="44" y="36"/>
                    <a:pt x="43" y="39"/>
                  </a:cubicBezTo>
                  <a:cubicBezTo>
                    <a:pt x="43" y="39"/>
                    <a:pt x="46" y="44"/>
                    <a:pt x="44" y="51"/>
                  </a:cubicBezTo>
                  <a:cubicBezTo>
                    <a:pt x="42" y="57"/>
                    <a:pt x="42" y="60"/>
                    <a:pt x="34" y="64"/>
                  </a:cubicBezTo>
                  <a:cubicBezTo>
                    <a:pt x="34" y="64"/>
                    <a:pt x="33" y="71"/>
                    <a:pt x="31" y="72"/>
                  </a:cubicBezTo>
                  <a:cubicBezTo>
                    <a:pt x="29" y="72"/>
                    <a:pt x="22" y="74"/>
                    <a:pt x="19" y="71"/>
                  </a:cubicBezTo>
                  <a:cubicBezTo>
                    <a:pt x="17" y="68"/>
                    <a:pt x="7" y="57"/>
                    <a:pt x="8" y="52"/>
                  </a:cubicBezTo>
                  <a:cubicBezTo>
                    <a:pt x="8" y="52"/>
                    <a:pt x="12" y="50"/>
                    <a:pt x="12" y="50"/>
                  </a:cubicBezTo>
                  <a:cubicBezTo>
                    <a:pt x="13" y="49"/>
                    <a:pt x="10" y="49"/>
                    <a:pt x="9" y="45"/>
                  </a:cubicBezTo>
                  <a:cubicBezTo>
                    <a:pt x="9" y="41"/>
                    <a:pt x="8" y="37"/>
                    <a:pt x="11" y="34"/>
                  </a:cubicBezTo>
                  <a:cubicBezTo>
                    <a:pt x="11" y="34"/>
                    <a:pt x="11" y="28"/>
                    <a:pt x="14" y="27"/>
                  </a:cubicBezTo>
                  <a:cubicBezTo>
                    <a:pt x="14" y="27"/>
                    <a:pt x="17" y="23"/>
                    <a:pt x="17" y="19"/>
                  </a:cubicBezTo>
                  <a:cubicBezTo>
                    <a:pt x="16" y="14"/>
                    <a:pt x="16" y="7"/>
                    <a:pt x="18" y="5"/>
                  </a:cubicBezTo>
                  <a:cubicBezTo>
                    <a:pt x="19" y="5"/>
                    <a:pt x="18" y="2"/>
                    <a:pt x="16" y="0"/>
                  </a:cubicBezTo>
                  <a:cubicBezTo>
                    <a:pt x="11" y="4"/>
                    <a:pt x="8" y="9"/>
                    <a:pt x="6" y="15"/>
                  </a:cubicBezTo>
                  <a:cubicBezTo>
                    <a:pt x="6" y="15"/>
                    <a:pt x="4" y="23"/>
                    <a:pt x="3" y="26"/>
                  </a:cubicBezTo>
                  <a:cubicBezTo>
                    <a:pt x="3" y="26"/>
                    <a:pt x="0" y="34"/>
                    <a:pt x="0" y="36"/>
                  </a:cubicBezTo>
                  <a:cubicBezTo>
                    <a:pt x="1" y="38"/>
                    <a:pt x="1" y="45"/>
                    <a:pt x="1" y="45"/>
                  </a:cubicBezTo>
                  <a:cubicBezTo>
                    <a:pt x="2" y="45"/>
                    <a:pt x="4" y="45"/>
                    <a:pt x="4" y="45"/>
                  </a:cubicBezTo>
                  <a:cubicBezTo>
                    <a:pt x="4" y="45"/>
                    <a:pt x="4" y="55"/>
                    <a:pt x="5" y="56"/>
                  </a:cubicBezTo>
                  <a:cubicBezTo>
                    <a:pt x="6" y="58"/>
                    <a:pt x="13" y="72"/>
                    <a:pt x="19" y="74"/>
                  </a:cubicBezTo>
                  <a:cubicBezTo>
                    <a:pt x="24" y="76"/>
                    <a:pt x="29" y="76"/>
                    <a:pt x="33" y="74"/>
                  </a:cubicBezTo>
                  <a:cubicBezTo>
                    <a:pt x="37" y="73"/>
                    <a:pt x="48" y="60"/>
                    <a:pt x="50" y="57"/>
                  </a:cubicBezTo>
                  <a:cubicBezTo>
                    <a:pt x="51" y="55"/>
                    <a:pt x="51" y="51"/>
                    <a:pt x="51" y="51"/>
                  </a:cubicBezTo>
                  <a:cubicBezTo>
                    <a:pt x="51" y="51"/>
                    <a:pt x="54" y="52"/>
                    <a:pt x="54" y="51"/>
                  </a:cubicBezTo>
                  <a:cubicBezTo>
                    <a:pt x="55" y="50"/>
                    <a:pt x="56" y="45"/>
                    <a:pt x="57" y="42"/>
                  </a:cubicBezTo>
                  <a:cubicBezTo>
                    <a:pt x="59" y="39"/>
                    <a:pt x="57" y="32"/>
                    <a:pt x="57" y="32"/>
                  </a:cubicBezTo>
                  <a:close/>
                </a:path>
              </a:pathLst>
            </a:custGeom>
            <a:solidFill>
              <a:srgbClr val="EBB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37" name="Freeform 193"/>
            <p:cNvSpPr>
              <a:spLocks noChangeArrowheads="1"/>
            </p:cNvSpPr>
            <p:nvPr/>
          </p:nvSpPr>
          <p:spPr bwMode="auto">
            <a:xfrm>
              <a:off x="288925" y="0"/>
              <a:ext cx="228600" cy="236538"/>
            </a:xfrm>
            <a:custGeom>
              <a:avLst/>
              <a:gdLst>
                <a:gd name="T0" fmla="*/ 7495 w 61"/>
                <a:gd name="T1" fmla="*/ 202747 h 63"/>
                <a:gd name="T2" fmla="*/ 18738 w 61"/>
                <a:gd name="T3" fmla="*/ 206501 h 63"/>
                <a:gd name="T4" fmla="*/ 26233 w 61"/>
                <a:gd name="T5" fmla="*/ 157692 h 63"/>
                <a:gd name="T6" fmla="*/ 44970 w 61"/>
                <a:gd name="T7" fmla="*/ 101373 h 63"/>
                <a:gd name="T8" fmla="*/ 127416 w 61"/>
                <a:gd name="T9" fmla="*/ 97619 h 63"/>
                <a:gd name="T10" fmla="*/ 164892 w 61"/>
                <a:gd name="T11" fmla="*/ 112637 h 63"/>
                <a:gd name="T12" fmla="*/ 191125 w 61"/>
                <a:gd name="T13" fmla="*/ 172710 h 63"/>
                <a:gd name="T14" fmla="*/ 191125 w 61"/>
                <a:gd name="T15" fmla="*/ 206501 h 63"/>
                <a:gd name="T16" fmla="*/ 187377 w 61"/>
                <a:gd name="T17" fmla="*/ 236538 h 63"/>
                <a:gd name="T18" fmla="*/ 194872 w 61"/>
                <a:gd name="T19" fmla="*/ 236538 h 63"/>
                <a:gd name="T20" fmla="*/ 206115 w 61"/>
                <a:gd name="T21" fmla="*/ 195238 h 63"/>
                <a:gd name="T22" fmla="*/ 213610 w 61"/>
                <a:gd name="T23" fmla="*/ 202747 h 63"/>
                <a:gd name="T24" fmla="*/ 217357 w 61"/>
                <a:gd name="T25" fmla="*/ 176465 h 63"/>
                <a:gd name="T26" fmla="*/ 228600 w 61"/>
                <a:gd name="T27" fmla="*/ 127655 h 63"/>
                <a:gd name="T28" fmla="*/ 176134 w 61"/>
                <a:gd name="T29" fmla="*/ 37546 h 63"/>
                <a:gd name="T30" fmla="*/ 101184 w 61"/>
                <a:gd name="T31" fmla="*/ 26282 h 63"/>
                <a:gd name="T32" fmla="*/ 22485 w 61"/>
                <a:gd name="T33" fmla="*/ 67582 h 63"/>
                <a:gd name="T34" fmla="*/ 0 w 61"/>
                <a:gd name="T35" fmla="*/ 101373 h 63"/>
                <a:gd name="T36" fmla="*/ 0 w 61"/>
                <a:gd name="T37" fmla="*/ 176465 h 63"/>
                <a:gd name="T38" fmla="*/ 11243 w 61"/>
                <a:gd name="T39" fmla="*/ 168956 h 63"/>
                <a:gd name="T40" fmla="*/ 7495 w 61"/>
                <a:gd name="T41" fmla="*/ 198992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3"/>
                <a:gd name="T65" fmla="*/ 61 w 61"/>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3">
                  <a:moveTo>
                    <a:pt x="2" y="54"/>
                  </a:moveTo>
                  <a:cubicBezTo>
                    <a:pt x="5" y="55"/>
                    <a:pt x="5" y="55"/>
                    <a:pt x="5" y="55"/>
                  </a:cubicBezTo>
                  <a:cubicBezTo>
                    <a:pt x="5" y="55"/>
                    <a:pt x="6" y="44"/>
                    <a:pt x="7" y="42"/>
                  </a:cubicBezTo>
                  <a:cubicBezTo>
                    <a:pt x="8" y="39"/>
                    <a:pt x="13" y="28"/>
                    <a:pt x="12" y="27"/>
                  </a:cubicBezTo>
                  <a:cubicBezTo>
                    <a:pt x="12" y="27"/>
                    <a:pt x="28" y="24"/>
                    <a:pt x="34" y="26"/>
                  </a:cubicBezTo>
                  <a:cubicBezTo>
                    <a:pt x="34" y="26"/>
                    <a:pt x="43" y="29"/>
                    <a:pt x="44" y="30"/>
                  </a:cubicBezTo>
                  <a:cubicBezTo>
                    <a:pt x="46" y="31"/>
                    <a:pt x="49" y="38"/>
                    <a:pt x="51" y="46"/>
                  </a:cubicBezTo>
                  <a:cubicBezTo>
                    <a:pt x="51" y="46"/>
                    <a:pt x="51" y="53"/>
                    <a:pt x="51" y="55"/>
                  </a:cubicBezTo>
                  <a:cubicBezTo>
                    <a:pt x="50" y="57"/>
                    <a:pt x="50" y="63"/>
                    <a:pt x="50" y="63"/>
                  </a:cubicBezTo>
                  <a:cubicBezTo>
                    <a:pt x="52" y="63"/>
                    <a:pt x="52" y="63"/>
                    <a:pt x="52" y="63"/>
                  </a:cubicBezTo>
                  <a:cubicBezTo>
                    <a:pt x="52" y="63"/>
                    <a:pt x="53" y="54"/>
                    <a:pt x="55" y="52"/>
                  </a:cubicBezTo>
                  <a:cubicBezTo>
                    <a:pt x="57" y="51"/>
                    <a:pt x="57" y="54"/>
                    <a:pt x="57" y="54"/>
                  </a:cubicBezTo>
                  <a:cubicBezTo>
                    <a:pt x="57" y="54"/>
                    <a:pt x="58" y="49"/>
                    <a:pt x="58" y="47"/>
                  </a:cubicBezTo>
                  <a:cubicBezTo>
                    <a:pt x="59" y="44"/>
                    <a:pt x="61" y="34"/>
                    <a:pt x="61" y="34"/>
                  </a:cubicBezTo>
                  <a:cubicBezTo>
                    <a:pt x="61" y="34"/>
                    <a:pt x="57" y="20"/>
                    <a:pt x="47" y="10"/>
                  </a:cubicBezTo>
                  <a:cubicBezTo>
                    <a:pt x="37" y="0"/>
                    <a:pt x="27" y="7"/>
                    <a:pt x="27" y="7"/>
                  </a:cubicBezTo>
                  <a:cubicBezTo>
                    <a:pt x="27" y="7"/>
                    <a:pt x="16" y="6"/>
                    <a:pt x="6" y="18"/>
                  </a:cubicBezTo>
                  <a:cubicBezTo>
                    <a:pt x="6" y="18"/>
                    <a:pt x="1" y="25"/>
                    <a:pt x="0" y="27"/>
                  </a:cubicBezTo>
                  <a:cubicBezTo>
                    <a:pt x="0" y="27"/>
                    <a:pt x="0" y="44"/>
                    <a:pt x="0" y="47"/>
                  </a:cubicBezTo>
                  <a:cubicBezTo>
                    <a:pt x="0" y="47"/>
                    <a:pt x="2" y="45"/>
                    <a:pt x="3" y="45"/>
                  </a:cubicBezTo>
                  <a:cubicBezTo>
                    <a:pt x="3" y="46"/>
                    <a:pt x="2" y="53"/>
                    <a:pt x="2" y="53"/>
                  </a:cubicBezTo>
                </a:path>
              </a:pathLst>
            </a:cu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38" name="Freeform 194"/>
            <p:cNvSpPr>
              <a:spLocks noChangeArrowheads="1"/>
            </p:cNvSpPr>
            <p:nvPr/>
          </p:nvSpPr>
          <p:spPr bwMode="auto">
            <a:xfrm>
              <a:off x="90488" y="1035050"/>
              <a:ext cx="104775" cy="165100"/>
            </a:xfrm>
            <a:custGeom>
              <a:avLst/>
              <a:gdLst>
                <a:gd name="T0" fmla="*/ 3742 w 28"/>
                <a:gd name="T1" fmla="*/ 0 h 44"/>
                <a:gd name="T2" fmla="*/ 3742 w 28"/>
                <a:gd name="T3" fmla="*/ 135082 h 44"/>
                <a:gd name="T4" fmla="*/ 104775 w 28"/>
                <a:gd name="T5" fmla="*/ 165100 h 44"/>
                <a:gd name="T6" fmla="*/ 52388 w 28"/>
                <a:gd name="T7" fmla="*/ 0 h 44"/>
                <a:gd name="T8" fmla="*/ 3742 w 28"/>
                <a:gd name="T9" fmla="*/ 0 h 44"/>
                <a:gd name="T10" fmla="*/ 0 60000 65536"/>
                <a:gd name="T11" fmla="*/ 0 60000 65536"/>
                <a:gd name="T12" fmla="*/ 0 60000 65536"/>
                <a:gd name="T13" fmla="*/ 0 60000 65536"/>
                <a:gd name="T14" fmla="*/ 0 60000 65536"/>
                <a:gd name="T15" fmla="*/ 0 w 28"/>
                <a:gd name="T16" fmla="*/ 0 h 44"/>
                <a:gd name="T17" fmla="*/ 28 w 28"/>
                <a:gd name="T18" fmla="*/ 44 h 44"/>
              </a:gdLst>
              <a:ahLst/>
              <a:cxnLst>
                <a:cxn ang="T10">
                  <a:pos x="T0" y="T1"/>
                </a:cxn>
                <a:cxn ang="T11">
                  <a:pos x="T2" y="T3"/>
                </a:cxn>
                <a:cxn ang="T12">
                  <a:pos x="T4" y="T5"/>
                </a:cxn>
                <a:cxn ang="T13">
                  <a:pos x="T6" y="T7"/>
                </a:cxn>
                <a:cxn ang="T14">
                  <a:pos x="T8" y="T9"/>
                </a:cxn>
              </a:cxnLst>
              <a:rect l="T15" t="T16" r="T17" b="T18"/>
              <a:pathLst>
                <a:path w="28" h="44">
                  <a:moveTo>
                    <a:pt x="1" y="0"/>
                  </a:moveTo>
                  <a:cubicBezTo>
                    <a:pt x="1" y="0"/>
                    <a:pt x="0" y="32"/>
                    <a:pt x="1" y="36"/>
                  </a:cubicBezTo>
                  <a:cubicBezTo>
                    <a:pt x="3" y="41"/>
                    <a:pt x="28" y="44"/>
                    <a:pt x="28" y="44"/>
                  </a:cubicBezTo>
                  <a:cubicBezTo>
                    <a:pt x="14" y="0"/>
                    <a:pt x="14" y="0"/>
                    <a:pt x="14"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39" name="Freeform 195"/>
            <p:cNvSpPr>
              <a:spLocks noChangeArrowheads="1"/>
            </p:cNvSpPr>
            <p:nvPr/>
          </p:nvSpPr>
          <p:spPr bwMode="auto">
            <a:xfrm>
              <a:off x="123825" y="1035050"/>
              <a:ext cx="79375" cy="120650"/>
            </a:xfrm>
            <a:custGeom>
              <a:avLst/>
              <a:gdLst>
                <a:gd name="T0" fmla="*/ 0 w 21"/>
                <a:gd name="T1" fmla="*/ 52784 h 32"/>
                <a:gd name="T2" fmla="*/ 41577 w 21"/>
                <a:gd name="T3" fmla="*/ 120650 h 32"/>
                <a:gd name="T4" fmla="*/ 41577 w 21"/>
                <a:gd name="T5" fmla="*/ 60325 h 32"/>
                <a:gd name="T6" fmla="*/ 68036 w 21"/>
                <a:gd name="T7" fmla="*/ 0 h 32"/>
                <a:gd name="T8" fmla="*/ 0 w 21"/>
                <a:gd name="T9" fmla="*/ 52784 h 32"/>
                <a:gd name="T10" fmla="*/ 0 60000 65536"/>
                <a:gd name="T11" fmla="*/ 0 60000 65536"/>
                <a:gd name="T12" fmla="*/ 0 60000 65536"/>
                <a:gd name="T13" fmla="*/ 0 60000 65536"/>
                <a:gd name="T14" fmla="*/ 0 60000 65536"/>
                <a:gd name="T15" fmla="*/ 0 w 21"/>
                <a:gd name="T16" fmla="*/ 0 h 32"/>
                <a:gd name="T17" fmla="*/ 21 w 21"/>
                <a:gd name="T18" fmla="*/ 32 h 32"/>
              </a:gdLst>
              <a:ahLst/>
              <a:cxnLst>
                <a:cxn ang="T10">
                  <a:pos x="T0" y="T1"/>
                </a:cxn>
                <a:cxn ang="T11">
                  <a:pos x="T2" y="T3"/>
                </a:cxn>
                <a:cxn ang="T12">
                  <a:pos x="T4" y="T5"/>
                </a:cxn>
                <a:cxn ang="T13">
                  <a:pos x="T6" y="T7"/>
                </a:cxn>
                <a:cxn ang="T14">
                  <a:pos x="T8" y="T9"/>
                </a:cxn>
              </a:cxnLst>
              <a:rect l="T15" t="T16" r="T17" b="T18"/>
              <a:pathLst>
                <a:path w="21" h="32">
                  <a:moveTo>
                    <a:pt x="0" y="14"/>
                  </a:moveTo>
                  <a:cubicBezTo>
                    <a:pt x="0" y="14"/>
                    <a:pt x="4" y="29"/>
                    <a:pt x="11" y="32"/>
                  </a:cubicBezTo>
                  <a:cubicBezTo>
                    <a:pt x="11" y="32"/>
                    <a:pt x="8" y="20"/>
                    <a:pt x="11" y="16"/>
                  </a:cubicBezTo>
                  <a:cubicBezTo>
                    <a:pt x="11" y="16"/>
                    <a:pt x="21" y="9"/>
                    <a:pt x="18" y="0"/>
                  </a:cubicBezTo>
                  <a:lnTo>
                    <a:pt x="0" y="14"/>
                  </a:lnTo>
                  <a:close/>
                </a:path>
              </a:pathLst>
            </a:custGeom>
            <a:solidFill>
              <a:srgbClr val="EBB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0" name="Freeform 196"/>
            <p:cNvSpPr>
              <a:spLocks noChangeArrowheads="1"/>
            </p:cNvSpPr>
            <p:nvPr/>
          </p:nvSpPr>
          <p:spPr bwMode="auto">
            <a:xfrm>
              <a:off x="158750" y="304800"/>
              <a:ext cx="457200" cy="749300"/>
            </a:xfrm>
            <a:custGeom>
              <a:avLst/>
              <a:gdLst>
                <a:gd name="T0" fmla="*/ 142407 w 122"/>
                <a:gd name="T1" fmla="*/ 0 h 200"/>
                <a:gd name="T2" fmla="*/ 191125 w 122"/>
                <a:gd name="T3" fmla="*/ 67437 h 200"/>
                <a:gd name="T4" fmla="*/ 296056 w 122"/>
                <a:gd name="T5" fmla="*/ 48704 h 200"/>
                <a:gd name="T6" fmla="*/ 385997 w 122"/>
                <a:gd name="T7" fmla="*/ 449580 h 200"/>
                <a:gd name="T8" fmla="*/ 457200 w 122"/>
                <a:gd name="T9" fmla="*/ 636905 h 200"/>
                <a:gd name="T10" fmla="*/ 239843 w 122"/>
                <a:gd name="T11" fmla="*/ 749300 h 200"/>
                <a:gd name="T12" fmla="*/ 18738 w 122"/>
                <a:gd name="T13" fmla="*/ 655638 h 200"/>
                <a:gd name="T14" fmla="*/ 0 w 122"/>
                <a:gd name="T15" fmla="*/ 194818 h 200"/>
                <a:gd name="T16" fmla="*/ 142407 w 122"/>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200"/>
                <a:gd name="T29" fmla="*/ 122 w 122"/>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200">
                  <a:moveTo>
                    <a:pt x="38" y="0"/>
                  </a:moveTo>
                  <a:cubicBezTo>
                    <a:pt x="38" y="0"/>
                    <a:pt x="45" y="17"/>
                    <a:pt x="51" y="18"/>
                  </a:cubicBezTo>
                  <a:cubicBezTo>
                    <a:pt x="51" y="18"/>
                    <a:pt x="66" y="23"/>
                    <a:pt x="79" y="13"/>
                  </a:cubicBezTo>
                  <a:cubicBezTo>
                    <a:pt x="103" y="120"/>
                    <a:pt x="103" y="120"/>
                    <a:pt x="103" y="120"/>
                  </a:cubicBezTo>
                  <a:cubicBezTo>
                    <a:pt x="122" y="170"/>
                    <a:pt x="122" y="170"/>
                    <a:pt x="122" y="170"/>
                  </a:cubicBezTo>
                  <a:cubicBezTo>
                    <a:pt x="64" y="200"/>
                    <a:pt x="64" y="200"/>
                    <a:pt x="64" y="200"/>
                  </a:cubicBezTo>
                  <a:cubicBezTo>
                    <a:pt x="5" y="175"/>
                    <a:pt x="5" y="175"/>
                    <a:pt x="5" y="175"/>
                  </a:cubicBezTo>
                  <a:cubicBezTo>
                    <a:pt x="0" y="52"/>
                    <a:pt x="0" y="52"/>
                    <a:pt x="0" y="52"/>
                  </a:cubicBezTo>
                  <a:lnTo>
                    <a:pt x="38" y="0"/>
                  </a:lnTo>
                  <a:close/>
                </a:path>
              </a:pathLst>
            </a:custGeom>
            <a:solidFill>
              <a:srgbClr val="F5F7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1" name="Freeform 197"/>
            <p:cNvSpPr>
              <a:spLocks noChangeArrowheads="1"/>
            </p:cNvSpPr>
            <p:nvPr/>
          </p:nvSpPr>
          <p:spPr bwMode="auto">
            <a:xfrm>
              <a:off x="146050" y="908050"/>
              <a:ext cx="469900" cy="1131888"/>
            </a:xfrm>
            <a:custGeom>
              <a:avLst/>
              <a:gdLst>
                <a:gd name="T0" fmla="*/ 469900 w 125"/>
                <a:gd name="T1" fmla="*/ 93699 h 302"/>
                <a:gd name="T2" fmla="*/ 458622 w 125"/>
                <a:gd name="T3" fmla="*/ 453505 h 302"/>
                <a:gd name="T4" fmla="*/ 375920 w 125"/>
                <a:gd name="T5" fmla="*/ 779578 h 302"/>
                <a:gd name="T6" fmla="*/ 458622 w 125"/>
                <a:gd name="T7" fmla="*/ 1053181 h 302"/>
                <a:gd name="T8" fmla="*/ 447345 w 125"/>
                <a:gd name="T9" fmla="*/ 1105652 h 302"/>
                <a:gd name="T10" fmla="*/ 342087 w 125"/>
                <a:gd name="T11" fmla="*/ 1105652 h 302"/>
                <a:gd name="T12" fmla="*/ 342087 w 125"/>
                <a:gd name="T13" fmla="*/ 1064425 h 302"/>
                <a:gd name="T14" fmla="*/ 285699 w 125"/>
                <a:gd name="T15" fmla="*/ 1034441 h 302"/>
                <a:gd name="T16" fmla="*/ 296977 w 125"/>
                <a:gd name="T17" fmla="*/ 1064425 h 302"/>
                <a:gd name="T18" fmla="*/ 187960 w 125"/>
                <a:gd name="T19" fmla="*/ 1068172 h 302"/>
                <a:gd name="T20" fmla="*/ 165405 w 125"/>
                <a:gd name="T21" fmla="*/ 1004457 h 302"/>
                <a:gd name="T22" fmla="*/ 199238 w 125"/>
                <a:gd name="T23" fmla="*/ 925749 h 302"/>
                <a:gd name="T24" fmla="*/ 225552 w 125"/>
                <a:gd name="T25" fmla="*/ 888270 h 302"/>
                <a:gd name="T26" fmla="*/ 109017 w 125"/>
                <a:gd name="T27" fmla="*/ 524716 h 302"/>
                <a:gd name="T28" fmla="*/ 18796 w 125"/>
                <a:gd name="T29" fmla="*/ 247366 h 302"/>
                <a:gd name="T30" fmla="*/ 15037 w 125"/>
                <a:gd name="T31" fmla="*/ 191147 h 302"/>
                <a:gd name="T32" fmla="*/ 48870 w 125"/>
                <a:gd name="T33" fmla="*/ 134927 h 302"/>
                <a:gd name="T34" fmla="*/ 86462 w 125"/>
                <a:gd name="T35" fmla="*/ 44976 h 302"/>
                <a:gd name="T36" fmla="*/ 436067 w 125"/>
                <a:gd name="T37" fmla="*/ 0 h 302"/>
                <a:gd name="T38" fmla="*/ 469900 w 125"/>
                <a:gd name="T39" fmla="*/ 93699 h 3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302"/>
                <a:gd name="T62" fmla="*/ 125 w 125"/>
                <a:gd name="T63" fmla="*/ 302 h 3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302">
                  <a:moveTo>
                    <a:pt x="125" y="25"/>
                  </a:moveTo>
                  <a:cubicBezTo>
                    <a:pt x="125" y="25"/>
                    <a:pt x="124" y="109"/>
                    <a:pt x="122" y="121"/>
                  </a:cubicBezTo>
                  <a:cubicBezTo>
                    <a:pt x="121" y="133"/>
                    <a:pt x="100" y="208"/>
                    <a:pt x="100" y="208"/>
                  </a:cubicBezTo>
                  <a:cubicBezTo>
                    <a:pt x="100" y="208"/>
                    <a:pt x="125" y="271"/>
                    <a:pt x="122" y="281"/>
                  </a:cubicBezTo>
                  <a:cubicBezTo>
                    <a:pt x="122" y="281"/>
                    <a:pt x="122" y="292"/>
                    <a:pt x="119" y="295"/>
                  </a:cubicBezTo>
                  <a:cubicBezTo>
                    <a:pt x="115" y="298"/>
                    <a:pt x="98" y="302"/>
                    <a:pt x="91" y="295"/>
                  </a:cubicBezTo>
                  <a:cubicBezTo>
                    <a:pt x="91" y="295"/>
                    <a:pt x="92" y="285"/>
                    <a:pt x="91" y="284"/>
                  </a:cubicBezTo>
                  <a:cubicBezTo>
                    <a:pt x="90" y="283"/>
                    <a:pt x="82" y="290"/>
                    <a:pt x="76" y="276"/>
                  </a:cubicBezTo>
                  <a:cubicBezTo>
                    <a:pt x="79" y="284"/>
                    <a:pt x="79" y="284"/>
                    <a:pt x="79" y="284"/>
                  </a:cubicBezTo>
                  <a:cubicBezTo>
                    <a:pt x="79" y="284"/>
                    <a:pt x="55" y="291"/>
                    <a:pt x="50" y="285"/>
                  </a:cubicBezTo>
                  <a:cubicBezTo>
                    <a:pt x="45" y="278"/>
                    <a:pt x="44" y="271"/>
                    <a:pt x="44" y="268"/>
                  </a:cubicBezTo>
                  <a:cubicBezTo>
                    <a:pt x="45" y="264"/>
                    <a:pt x="52" y="249"/>
                    <a:pt x="53" y="247"/>
                  </a:cubicBezTo>
                  <a:cubicBezTo>
                    <a:pt x="55" y="246"/>
                    <a:pt x="60" y="239"/>
                    <a:pt x="60" y="237"/>
                  </a:cubicBezTo>
                  <a:cubicBezTo>
                    <a:pt x="60" y="236"/>
                    <a:pt x="35" y="159"/>
                    <a:pt x="29" y="140"/>
                  </a:cubicBezTo>
                  <a:cubicBezTo>
                    <a:pt x="23" y="121"/>
                    <a:pt x="10" y="70"/>
                    <a:pt x="5" y="66"/>
                  </a:cubicBezTo>
                  <a:cubicBezTo>
                    <a:pt x="0" y="62"/>
                    <a:pt x="1" y="54"/>
                    <a:pt x="4" y="51"/>
                  </a:cubicBezTo>
                  <a:cubicBezTo>
                    <a:pt x="8" y="47"/>
                    <a:pt x="9" y="39"/>
                    <a:pt x="13" y="36"/>
                  </a:cubicBezTo>
                  <a:cubicBezTo>
                    <a:pt x="16" y="33"/>
                    <a:pt x="23" y="12"/>
                    <a:pt x="23" y="12"/>
                  </a:cubicBezTo>
                  <a:cubicBezTo>
                    <a:pt x="23" y="12"/>
                    <a:pt x="76" y="18"/>
                    <a:pt x="116" y="0"/>
                  </a:cubicBezTo>
                  <a:lnTo>
                    <a:pt x="125" y="25"/>
                  </a:lnTo>
                  <a:close/>
                </a:path>
              </a:pathLst>
            </a:cu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2" name="Freeform 198"/>
            <p:cNvSpPr>
              <a:spLocks noChangeArrowheads="1"/>
            </p:cNvSpPr>
            <p:nvPr/>
          </p:nvSpPr>
          <p:spPr bwMode="auto">
            <a:xfrm>
              <a:off x="334963" y="1811338"/>
              <a:ext cx="123825" cy="187325"/>
            </a:xfrm>
            <a:custGeom>
              <a:avLst/>
              <a:gdLst>
                <a:gd name="T0" fmla="*/ 123825 w 33"/>
                <a:gd name="T1" fmla="*/ 161100 h 50"/>
                <a:gd name="T2" fmla="*/ 97559 w 33"/>
                <a:gd name="T3" fmla="*/ 131128 h 50"/>
                <a:gd name="T4" fmla="*/ 63789 w 33"/>
                <a:gd name="T5" fmla="*/ 56197 h 50"/>
                <a:gd name="T6" fmla="*/ 41275 w 33"/>
                <a:gd name="T7" fmla="*/ 0 h 50"/>
                <a:gd name="T8" fmla="*/ 48780 w 33"/>
                <a:gd name="T9" fmla="*/ 71184 h 50"/>
                <a:gd name="T10" fmla="*/ 0 w 33"/>
                <a:gd name="T11" fmla="*/ 161100 h 50"/>
                <a:gd name="T12" fmla="*/ 0 w 33"/>
                <a:gd name="T13" fmla="*/ 164846 h 50"/>
                <a:gd name="T14" fmla="*/ 123825 w 33"/>
                <a:gd name="T15" fmla="*/ 161100 h 5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0"/>
                <a:gd name="T26" fmla="*/ 33 w 3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0">
                  <a:moveTo>
                    <a:pt x="33" y="43"/>
                  </a:moveTo>
                  <a:cubicBezTo>
                    <a:pt x="26" y="35"/>
                    <a:pt x="26" y="35"/>
                    <a:pt x="26" y="35"/>
                  </a:cubicBezTo>
                  <a:cubicBezTo>
                    <a:pt x="22" y="26"/>
                    <a:pt x="17" y="15"/>
                    <a:pt x="17" y="15"/>
                  </a:cubicBezTo>
                  <a:cubicBezTo>
                    <a:pt x="14" y="9"/>
                    <a:pt x="11" y="0"/>
                    <a:pt x="11" y="0"/>
                  </a:cubicBezTo>
                  <a:cubicBezTo>
                    <a:pt x="12" y="5"/>
                    <a:pt x="13" y="19"/>
                    <a:pt x="13" y="19"/>
                  </a:cubicBezTo>
                  <a:cubicBezTo>
                    <a:pt x="11" y="22"/>
                    <a:pt x="3" y="34"/>
                    <a:pt x="0" y="43"/>
                  </a:cubicBezTo>
                  <a:cubicBezTo>
                    <a:pt x="0" y="43"/>
                    <a:pt x="0" y="43"/>
                    <a:pt x="0" y="44"/>
                  </a:cubicBezTo>
                  <a:cubicBezTo>
                    <a:pt x="5" y="50"/>
                    <a:pt x="33" y="43"/>
                    <a:pt x="33" y="43"/>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3" name="Freeform 199"/>
            <p:cNvSpPr>
              <a:spLocks noChangeArrowheads="1"/>
            </p:cNvSpPr>
            <p:nvPr/>
          </p:nvSpPr>
          <p:spPr bwMode="auto">
            <a:xfrm>
              <a:off x="214313" y="952500"/>
              <a:ext cx="401638" cy="1087438"/>
            </a:xfrm>
            <a:custGeom>
              <a:avLst/>
              <a:gdLst>
                <a:gd name="T0" fmla="*/ 379116 w 107"/>
                <a:gd name="T1" fmla="*/ 1061190 h 290"/>
                <a:gd name="T2" fmla="*/ 390377 w 107"/>
                <a:gd name="T3" fmla="*/ 1008693 h 290"/>
                <a:gd name="T4" fmla="*/ 307797 w 107"/>
                <a:gd name="T5" fmla="*/ 734958 h 290"/>
                <a:gd name="T6" fmla="*/ 390377 w 107"/>
                <a:gd name="T7" fmla="*/ 408727 h 290"/>
                <a:gd name="T8" fmla="*/ 401638 w 107"/>
                <a:gd name="T9" fmla="*/ 101244 h 290"/>
                <a:gd name="T10" fmla="*/ 401638 w 107"/>
                <a:gd name="T11" fmla="*/ 101244 h 290"/>
                <a:gd name="T12" fmla="*/ 364102 w 107"/>
                <a:gd name="T13" fmla="*/ 161241 h 290"/>
                <a:gd name="T14" fmla="*/ 375363 w 107"/>
                <a:gd name="T15" fmla="*/ 303733 h 290"/>
                <a:gd name="T16" fmla="*/ 307797 w 107"/>
                <a:gd name="T17" fmla="*/ 603716 h 290"/>
                <a:gd name="T18" fmla="*/ 270261 w 107"/>
                <a:gd name="T19" fmla="*/ 566218 h 290"/>
                <a:gd name="T20" fmla="*/ 292783 w 107"/>
                <a:gd name="T21" fmla="*/ 393728 h 290"/>
                <a:gd name="T22" fmla="*/ 259000 w 107"/>
                <a:gd name="T23" fmla="*/ 408727 h 290"/>
                <a:gd name="T24" fmla="*/ 296536 w 107"/>
                <a:gd name="T25" fmla="*/ 284984 h 290"/>
                <a:gd name="T26" fmla="*/ 243986 w 107"/>
                <a:gd name="T27" fmla="*/ 356230 h 290"/>
                <a:gd name="T28" fmla="*/ 259000 w 107"/>
                <a:gd name="T29" fmla="*/ 254985 h 290"/>
                <a:gd name="T30" fmla="*/ 266507 w 107"/>
                <a:gd name="T31" fmla="*/ 101244 h 290"/>
                <a:gd name="T32" fmla="*/ 243986 w 107"/>
                <a:gd name="T33" fmla="*/ 206238 h 290"/>
                <a:gd name="T34" fmla="*/ 183928 w 107"/>
                <a:gd name="T35" fmla="*/ 236236 h 290"/>
                <a:gd name="T36" fmla="*/ 172667 w 107"/>
                <a:gd name="T37" fmla="*/ 48747 h 290"/>
                <a:gd name="T38" fmla="*/ 78826 w 107"/>
                <a:gd name="T39" fmla="*/ 3750 h 290"/>
                <a:gd name="T40" fmla="*/ 18768 w 107"/>
                <a:gd name="T41" fmla="*/ 0 h 290"/>
                <a:gd name="T42" fmla="*/ 0 w 107"/>
                <a:gd name="T43" fmla="*/ 48747 h 290"/>
                <a:gd name="T44" fmla="*/ 120116 w 107"/>
                <a:gd name="T45" fmla="*/ 164991 h 290"/>
                <a:gd name="T46" fmla="*/ 150145 w 107"/>
                <a:gd name="T47" fmla="*/ 221237 h 290"/>
                <a:gd name="T48" fmla="*/ 22522 w 107"/>
                <a:gd name="T49" fmla="*/ 206238 h 290"/>
                <a:gd name="T50" fmla="*/ 183928 w 107"/>
                <a:gd name="T51" fmla="*/ 269985 h 290"/>
                <a:gd name="T52" fmla="*/ 93841 w 107"/>
                <a:gd name="T53" fmla="*/ 262485 h 290"/>
                <a:gd name="T54" fmla="*/ 210203 w 107"/>
                <a:gd name="T55" fmla="*/ 326231 h 290"/>
                <a:gd name="T56" fmla="*/ 228971 w 107"/>
                <a:gd name="T57" fmla="*/ 389978 h 290"/>
                <a:gd name="T58" fmla="*/ 296536 w 107"/>
                <a:gd name="T59" fmla="*/ 749957 h 290"/>
                <a:gd name="T60" fmla="*/ 375363 w 107"/>
                <a:gd name="T61" fmla="*/ 993693 h 290"/>
                <a:gd name="T62" fmla="*/ 292783 w 107"/>
                <a:gd name="T63" fmla="*/ 986194 h 290"/>
                <a:gd name="T64" fmla="*/ 243986 w 107"/>
                <a:gd name="T65" fmla="*/ 986194 h 290"/>
                <a:gd name="T66" fmla="*/ 243986 w 107"/>
                <a:gd name="T67" fmla="*/ 1019942 h 290"/>
                <a:gd name="T68" fmla="*/ 274015 w 107"/>
                <a:gd name="T69" fmla="*/ 1019942 h 290"/>
                <a:gd name="T70" fmla="*/ 274015 w 107"/>
                <a:gd name="T71" fmla="*/ 1061190 h 290"/>
                <a:gd name="T72" fmla="*/ 379116 w 107"/>
                <a:gd name="T73" fmla="*/ 1061190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290"/>
                <a:gd name="T113" fmla="*/ 107 w 107"/>
                <a:gd name="T114" fmla="*/ 290 h 2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290">
                  <a:moveTo>
                    <a:pt x="101" y="283"/>
                  </a:moveTo>
                  <a:cubicBezTo>
                    <a:pt x="104" y="280"/>
                    <a:pt x="104" y="269"/>
                    <a:pt x="104" y="269"/>
                  </a:cubicBezTo>
                  <a:cubicBezTo>
                    <a:pt x="107" y="259"/>
                    <a:pt x="82" y="196"/>
                    <a:pt x="82" y="196"/>
                  </a:cubicBezTo>
                  <a:cubicBezTo>
                    <a:pt x="82" y="196"/>
                    <a:pt x="103" y="121"/>
                    <a:pt x="104" y="109"/>
                  </a:cubicBezTo>
                  <a:cubicBezTo>
                    <a:pt x="106" y="100"/>
                    <a:pt x="107" y="51"/>
                    <a:pt x="107" y="27"/>
                  </a:cubicBezTo>
                  <a:cubicBezTo>
                    <a:pt x="107" y="27"/>
                    <a:pt x="107" y="27"/>
                    <a:pt x="107" y="27"/>
                  </a:cubicBezTo>
                  <a:cubicBezTo>
                    <a:pt x="107" y="27"/>
                    <a:pt x="93" y="40"/>
                    <a:pt x="97" y="43"/>
                  </a:cubicBezTo>
                  <a:cubicBezTo>
                    <a:pt x="101" y="46"/>
                    <a:pt x="100" y="81"/>
                    <a:pt x="100" y="81"/>
                  </a:cubicBezTo>
                  <a:cubicBezTo>
                    <a:pt x="88" y="96"/>
                    <a:pt x="89" y="151"/>
                    <a:pt x="82" y="161"/>
                  </a:cubicBezTo>
                  <a:cubicBezTo>
                    <a:pt x="75" y="171"/>
                    <a:pt x="74" y="160"/>
                    <a:pt x="72" y="151"/>
                  </a:cubicBezTo>
                  <a:cubicBezTo>
                    <a:pt x="69" y="143"/>
                    <a:pt x="78" y="105"/>
                    <a:pt x="78" y="105"/>
                  </a:cubicBezTo>
                  <a:cubicBezTo>
                    <a:pt x="75" y="109"/>
                    <a:pt x="69" y="109"/>
                    <a:pt x="69" y="109"/>
                  </a:cubicBezTo>
                  <a:cubicBezTo>
                    <a:pt x="80" y="101"/>
                    <a:pt x="79" y="76"/>
                    <a:pt x="79" y="76"/>
                  </a:cubicBezTo>
                  <a:cubicBezTo>
                    <a:pt x="79" y="76"/>
                    <a:pt x="70" y="97"/>
                    <a:pt x="65" y="95"/>
                  </a:cubicBezTo>
                  <a:cubicBezTo>
                    <a:pt x="60" y="92"/>
                    <a:pt x="66" y="74"/>
                    <a:pt x="69" y="68"/>
                  </a:cubicBezTo>
                  <a:cubicBezTo>
                    <a:pt x="73" y="61"/>
                    <a:pt x="71" y="27"/>
                    <a:pt x="71" y="27"/>
                  </a:cubicBezTo>
                  <a:cubicBezTo>
                    <a:pt x="71" y="27"/>
                    <a:pt x="70" y="37"/>
                    <a:pt x="65" y="55"/>
                  </a:cubicBezTo>
                  <a:cubicBezTo>
                    <a:pt x="59" y="74"/>
                    <a:pt x="52" y="67"/>
                    <a:pt x="49" y="63"/>
                  </a:cubicBezTo>
                  <a:cubicBezTo>
                    <a:pt x="47" y="58"/>
                    <a:pt x="46" y="13"/>
                    <a:pt x="46" y="13"/>
                  </a:cubicBezTo>
                  <a:cubicBezTo>
                    <a:pt x="42" y="12"/>
                    <a:pt x="31" y="6"/>
                    <a:pt x="21" y="1"/>
                  </a:cubicBezTo>
                  <a:cubicBezTo>
                    <a:pt x="11" y="1"/>
                    <a:pt x="5" y="0"/>
                    <a:pt x="5" y="0"/>
                  </a:cubicBezTo>
                  <a:cubicBezTo>
                    <a:pt x="5" y="0"/>
                    <a:pt x="3" y="6"/>
                    <a:pt x="0" y="13"/>
                  </a:cubicBezTo>
                  <a:cubicBezTo>
                    <a:pt x="7" y="19"/>
                    <a:pt x="25" y="40"/>
                    <a:pt x="32" y="44"/>
                  </a:cubicBezTo>
                  <a:cubicBezTo>
                    <a:pt x="40" y="49"/>
                    <a:pt x="49" y="63"/>
                    <a:pt x="40" y="59"/>
                  </a:cubicBezTo>
                  <a:cubicBezTo>
                    <a:pt x="30" y="56"/>
                    <a:pt x="6" y="55"/>
                    <a:pt x="6" y="55"/>
                  </a:cubicBezTo>
                  <a:cubicBezTo>
                    <a:pt x="35" y="61"/>
                    <a:pt x="49" y="72"/>
                    <a:pt x="49" y="72"/>
                  </a:cubicBezTo>
                  <a:cubicBezTo>
                    <a:pt x="37" y="69"/>
                    <a:pt x="25" y="70"/>
                    <a:pt x="25" y="70"/>
                  </a:cubicBezTo>
                  <a:cubicBezTo>
                    <a:pt x="47" y="74"/>
                    <a:pt x="56" y="87"/>
                    <a:pt x="56" y="87"/>
                  </a:cubicBezTo>
                  <a:cubicBezTo>
                    <a:pt x="53" y="98"/>
                    <a:pt x="61" y="104"/>
                    <a:pt x="61" y="104"/>
                  </a:cubicBezTo>
                  <a:cubicBezTo>
                    <a:pt x="58" y="113"/>
                    <a:pt x="72" y="191"/>
                    <a:pt x="79" y="200"/>
                  </a:cubicBezTo>
                  <a:cubicBezTo>
                    <a:pt x="86" y="208"/>
                    <a:pt x="100" y="265"/>
                    <a:pt x="100" y="265"/>
                  </a:cubicBezTo>
                  <a:cubicBezTo>
                    <a:pt x="96" y="257"/>
                    <a:pt x="81" y="260"/>
                    <a:pt x="78" y="263"/>
                  </a:cubicBezTo>
                  <a:cubicBezTo>
                    <a:pt x="74" y="266"/>
                    <a:pt x="69" y="262"/>
                    <a:pt x="65" y="263"/>
                  </a:cubicBezTo>
                  <a:cubicBezTo>
                    <a:pt x="62" y="264"/>
                    <a:pt x="64" y="269"/>
                    <a:pt x="65" y="272"/>
                  </a:cubicBezTo>
                  <a:cubicBezTo>
                    <a:pt x="69" y="274"/>
                    <a:pt x="73" y="271"/>
                    <a:pt x="73" y="272"/>
                  </a:cubicBezTo>
                  <a:cubicBezTo>
                    <a:pt x="74" y="273"/>
                    <a:pt x="73" y="283"/>
                    <a:pt x="73" y="283"/>
                  </a:cubicBezTo>
                  <a:cubicBezTo>
                    <a:pt x="80" y="290"/>
                    <a:pt x="97" y="286"/>
                    <a:pt x="101" y="283"/>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4" name="Freeform 200"/>
            <p:cNvSpPr>
              <a:spLocks noChangeArrowheads="1"/>
            </p:cNvSpPr>
            <p:nvPr/>
          </p:nvSpPr>
          <p:spPr bwMode="auto">
            <a:xfrm>
              <a:off x="1155700" y="274638"/>
              <a:ext cx="176213" cy="234950"/>
            </a:xfrm>
            <a:custGeom>
              <a:avLst/>
              <a:gdLst>
                <a:gd name="T0" fmla="*/ 18746 w 47"/>
                <a:gd name="T1" fmla="*/ 227491 h 63"/>
                <a:gd name="T2" fmla="*/ 59987 w 47"/>
                <a:gd name="T3" fmla="*/ 227491 h 63"/>
                <a:gd name="T4" fmla="*/ 127473 w 47"/>
                <a:gd name="T5" fmla="*/ 164092 h 63"/>
                <a:gd name="T6" fmla="*/ 138721 w 47"/>
                <a:gd name="T7" fmla="*/ 130528 h 63"/>
                <a:gd name="T8" fmla="*/ 157467 w 47"/>
                <a:gd name="T9" fmla="*/ 74587 h 63"/>
                <a:gd name="T10" fmla="*/ 142470 w 47"/>
                <a:gd name="T11" fmla="*/ 85775 h 63"/>
                <a:gd name="T12" fmla="*/ 146219 w 47"/>
                <a:gd name="T13" fmla="*/ 55940 h 63"/>
                <a:gd name="T14" fmla="*/ 168715 w 47"/>
                <a:gd name="T15" fmla="*/ 3729 h 63"/>
                <a:gd name="T16" fmla="*/ 149969 w 47"/>
                <a:gd name="T17" fmla="*/ 7459 h 63"/>
                <a:gd name="T18" fmla="*/ 142470 w 47"/>
                <a:gd name="T19" fmla="*/ 14917 h 63"/>
                <a:gd name="T20" fmla="*/ 112476 w 47"/>
                <a:gd name="T21" fmla="*/ 44752 h 63"/>
                <a:gd name="T22" fmla="*/ 86232 w 47"/>
                <a:gd name="T23" fmla="*/ 104422 h 63"/>
                <a:gd name="T24" fmla="*/ 37492 w 47"/>
                <a:gd name="T25" fmla="*/ 156633 h 63"/>
                <a:gd name="T26" fmla="*/ 0 w 47"/>
                <a:gd name="T27" fmla="*/ 171551 h 63"/>
                <a:gd name="T28" fmla="*/ 18746 w 47"/>
                <a:gd name="T29" fmla="*/ 227491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3"/>
                <a:gd name="T47" fmla="*/ 47 w 47"/>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3">
                  <a:moveTo>
                    <a:pt x="5" y="61"/>
                  </a:moveTo>
                  <a:cubicBezTo>
                    <a:pt x="5" y="61"/>
                    <a:pt x="14" y="63"/>
                    <a:pt x="16" y="61"/>
                  </a:cubicBezTo>
                  <a:cubicBezTo>
                    <a:pt x="18" y="59"/>
                    <a:pt x="34" y="44"/>
                    <a:pt x="34" y="44"/>
                  </a:cubicBezTo>
                  <a:cubicBezTo>
                    <a:pt x="34" y="44"/>
                    <a:pt x="35" y="39"/>
                    <a:pt x="37" y="35"/>
                  </a:cubicBezTo>
                  <a:cubicBezTo>
                    <a:pt x="40" y="31"/>
                    <a:pt x="45" y="22"/>
                    <a:pt x="42" y="20"/>
                  </a:cubicBezTo>
                  <a:cubicBezTo>
                    <a:pt x="38" y="23"/>
                    <a:pt x="38" y="23"/>
                    <a:pt x="38" y="23"/>
                  </a:cubicBezTo>
                  <a:cubicBezTo>
                    <a:pt x="38" y="23"/>
                    <a:pt x="39" y="19"/>
                    <a:pt x="39" y="15"/>
                  </a:cubicBezTo>
                  <a:cubicBezTo>
                    <a:pt x="39" y="15"/>
                    <a:pt x="47" y="3"/>
                    <a:pt x="45" y="1"/>
                  </a:cubicBezTo>
                  <a:cubicBezTo>
                    <a:pt x="44" y="0"/>
                    <a:pt x="43" y="0"/>
                    <a:pt x="40" y="2"/>
                  </a:cubicBezTo>
                  <a:cubicBezTo>
                    <a:pt x="40" y="3"/>
                    <a:pt x="39" y="3"/>
                    <a:pt x="38" y="4"/>
                  </a:cubicBezTo>
                  <a:cubicBezTo>
                    <a:pt x="35" y="7"/>
                    <a:pt x="30" y="11"/>
                    <a:pt x="30" y="12"/>
                  </a:cubicBezTo>
                  <a:cubicBezTo>
                    <a:pt x="27" y="17"/>
                    <a:pt x="24" y="27"/>
                    <a:pt x="23" y="28"/>
                  </a:cubicBezTo>
                  <a:cubicBezTo>
                    <a:pt x="22" y="30"/>
                    <a:pt x="15" y="36"/>
                    <a:pt x="10" y="42"/>
                  </a:cubicBezTo>
                  <a:cubicBezTo>
                    <a:pt x="4" y="48"/>
                    <a:pt x="0" y="46"/>
                    <a:pt x="0" y="46"/>
                  </a:cubicBezTo>
                  <a:cubicBezTo>
                    <a:pt x="0" y="46"/>
                    <a:pt x="2" y="57"/>
                    <a:pt x="5" y="61"/>
                  </a:cubicBezTo>
                  <a:close/>
                </a:path>
              </a:pathLst>
            </a:custGeom>
            <a:solidFill>
              <a:srgbClr val="F2C2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5" name="Freeform 201"/>
            <p:cNvSpPr>
              <a:spLocks noChangeArrowheads="1"/>
            </p:cNvSpPr>
            <p:nvPr/>
          </p:nvSpPr>
          <p:spPr bwMode="auto">
            <a:xfrm>
              <a:off x="247650" y="379413"/>
              <a:ext cx="90488" cy="88900"/>
            </a:xfrm>
            <a:custGeom>
              <a:avLst/>
              <a:gdLst>
                <a:gd name="T0" fmla="*/ 0 w 57"/>
                <a:gd name="T1" fmla="*/ 66675 h 56"/>
                <a:gd name="T2" fmla="*/ 90488 w 57"/>
                <a:gd name="T3" fmla="*/ 0 h 56"/>
                <a:gd name="T4" fmla="*/ 0 w 57"/>
                <a:gd name="T5" fmla="*/ 88900 h 56"/>
                <a:gd name="T6" fmla="*/ 0 w 57"/>
                <a:gd name="T7" fmla="*/ 66675 h 56"/>
                <a:gd name="T8" fmla="*/ 0 60000 65536"/>
                <a:gd name="T9" fmla="*/ 0 60000 65536"/>
                <a:gd name="T10" fmla="*/ 0 60000 65536"/>
                <a:gd name="T11" fmla="*/ 0 60000 65536"/>
                <a:gd name="T12" fmla="*/ 0 w 57"/>
                <a:gd name="T13" fmla="*/ 0 h 56"/>
                <a:gd name="T14" fmla="*/ 57 w 57"/>
                <a:gd name="T15" fmla="*/ 56 h 56"/>
              </a:gdLst>
              <a:ahLst/>
              <a:cxnLst>
                <a:cxn ang="T8">
                  <a:pos x="T0" y="T1"/>
                </a:cxn>
                <a:cxn ang="T9">
                  <a:pos x="T2" y="T3"/>
                </a:cxn>
                <a:cxn ang="T10">
                  <a:pos x="T4" y="T5"/>
                </a:cxn>
                <a:cxn ang="T11">
                  <a:pos x="T6" y="T7"/>
                </a:cxn>
              </a:cxnLst>
              <a:rect l="T12" t="T13" r="T14" b="T15"/>
              <a:pathLst>
                <a:path w="57" h="56">
                  <a:moveTo>
                    <a:pt x="0" y="42"/>
                  </a:moveTo>
                  <a:lnTo>
                    <a:pt x="57" y="0"/>
                  </a:lnTo>
                  <a:lnTo>
                    <a:pt x="0" y="56"/>
                  </a:lnTo>
                  <a:lnTo>
                    <a:pt x="0" y="42"/>
                  </a:lnTo>
                  <a:close/>
                </a:path>
              </a:pathLst>
            </a:custGeom>
            <a:solidFill>
              <a:srgbClr val="CF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6" name="Freeform 202"/>
            <p:cNvSpPr>
              <a:spLocks noChangeArrowheads="1"/>
            </p:cNvSpPr>
            <p:nvPr/>
          </p:nvSpPr>
          <p:spPr bwMode="auto">
            <a:xfrm>
              <a:off x="382588" y="398463"/>
              <a:ext cx="214313" cy="523875"/>
            </a:xfrm>
            <a:custGeom>
              <a:avLst/>
              <a:gdLst>
                <a:gd name="T0" fmla="*/ 0 w 57"/>
                <a:gd name="T1" fmla="*/ 0 h 140"/>
                <a:gd name="T2" fmla="*/ 75198 w 57"/>
                <a:gd name="T3" fmla="*/ 59871 h 140"/>
                <a:gd name="T4" fmla="*/ 146635 w 57"/>
                <a:gd name="T5" fmla="*/ 280647 h 140"/>
                <a:gd name="T6" fmla="*/ 214313 w 57"/>
                <a:gd name="T7" fmla="*/ 490197 h 140"/>
                <a:gd name="T8" fmla="*/ 60158 w 57"/>
                <a:gd name="T9" fmla="*/ 482713 h 140"/>
                <a:gd name="T10" fmla="*/ 124076 w 57"/>
                <a:gd name="T11" fmla="*/ 430326 h 140"/>
                <a:gd name="T12" fmla="*/ 60158 w 57"/>
                <a:gd name="T13" fmla="*/ 329293 h 140"/>
                <a:gd name="T14" fmla="*/ 75198 w 57"/>
                <a:gd name="T15" fmla="*/ 269421 h 140"/>
                <a:gd name="T16" fmla="*/ 63918 w 57"/>
                <a:gd name="T17" fmla="*/ 82323 h 140"/>
                <a:gd name="T18" fmla="*/ 0 w 57"/>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40"/>
                <a:gd name="T32" fmla="*/ 57 w 57"/>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40">
                  <a:moveTo>
                    <a:pt x="0" y="0"/>
                  </a:moveTo>
                  <a:cubicBezTo>
                    <a:pt x="20" y="16"/>
                    <a:pt x="20" y="16"/>
                    <a:pt x="20" y="16"/>
                  </a:cubicBezTo>
                  <a:cubicBezTo>
                    <a:pt x="39" y="75"/>
                    <a:pt x="39" y="75"/>
                    <a:pt x="39" y="75"/>
                  </a:cubicBezTo>
                  <a:cubicBezTo>
                    <a:pt x="57" y="131"/>
                    <a:pt x="57" y="131"/>
                    <a:pt x="57" y="131"/>
                  </a:cubicBezTo>
                  <a:cubicBezTo>
                    <a:pt x="57" y="131"/>
                    <a:pt x="23" y="140"/>
                    <a:pt x="16" y="129"/>
                  </a:cubicBezTo>
                  <a:cubicBezTo>
                    <a:pt x="16" y="129"/>
                    <a:pt x="36" y="136"/>
                    <a:pt x="33" y="115"/>
                  </a:cubicBezTo>
                  <a:cubicBezTo>
                    <a:pt x="31" y="94"/>
                    <a:pt x="19" y="96"/>
                    <a:pt x="16" y="88"/>
                  </a:cubicBezTo>
                  <a:cubicBezTo>
                    <a:pt x="16" y="88"/>
                    <a:pt x="20" y="88"/>
                    <a:pt x="20" y="72"/>
                  </a:cubicBezTo>
                  <a:cubicBezTo>
                    <a:pt x="21" y="56"/>
                    <a:pt x="17" y="22"/>
                    <a:pt x="17" y="22"/>
                  </a:cubicBezTo>
                  <a:cubicBezTo>
                    <a:pt x="17" y="22"/>
                    <a:pt x="9" y="12"/>
                    <a:pt x="0" y="0"/>
                  </a:cubicBezTo>
                  <a:close/>
                </a:path>
              </a:pathLst>
            </a:custGeom>
            <a:solidFill>
              <a:srgbClr val="CF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7" name="Freeform 203"/>
            <p:cNvSpPr>
              <a:spLocks noChangeArrowheads="1"/>
            </p:cNvSpPr>
            <p:nvPr/>
          </p:nvSpPr>
          <p:spPr bwMode="auto">
            <a:xfrm>
              <a:off x="0" y="322263"/>
              <a:ext cx="285750" cy="814388"/>
            </a:xfrm>
            <a:custGeom>
              <a:avLst/>
              <a:gdLst>
                <a:gd name="T0" fmla="*/ 124076 w 76"/>
                <a:gd name="T1" fmla="*/ 814388 h 217"/>
                <a:gd name="T2" fmla="*/ 195513 w 76"/>
                <a:gd name="T3" fmla="*/ 731823 h 217"/>
                <a:gd name="T4" fmla="*/ 270711 w 76"/>
                <a:gd name="T5" fmla="*/ 424082 h 217"/>
                <a:gd name="T6" fmla="*/ 285750 w 76"/>
                <a:gd name="T7" fmla="*/ 0 h 217"/>
                <a:gd name="T8" fmla="*/ 244391 w 76"/>
                <a:gd name="T9" fmla="*/ 41282 h 217"/>
                <a:gd name="T10" fmla="*/ 67678 w 76"/>
                <a:gd name="T11" fmla="*/ 90071 h 217"/>
                <a:gd name="T12" fmla="*/ 0 w 76"/>
                <a:gd name="T13" fmla="*/ 450353 h 217"/>
                <a:gd name="T14" fmla="*/ 30079 w 76"/>
                <a:gd name="T15" fmla="*/ 607976 h 217"/>
                <a:gd name="T16" fmla="*/ 124076 w 76"/>
                <a:gd name="T17" fmla="*/ 81438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217"/>
                <a:gd name="T29" fmla="*/ 76 w 76"/>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217">
                  <a:moveTo>
                    <a:pt x="33" y="217"/>
                  </a:moveTo>
                  <a:cubicBezTo>
                    <a:pt x="33" y="217"/>
                    <a:pt x="34" y="203"/>
                    <a:pt x="52" y="195"/>
                  </a:cubicBezTo>
                  <a:cubicBezTo>
                    <a:pt x="52" y="195"/>
                    <a:pt x="70" y="154"/>
                    <a:pt x="72" y="113"/>
                  </a:cubicBezTo>
                  <a:cubicBezTo>
                    <a:pt x="74" y="73"/>
                    <a:pt x="71" y="11"/>
                    <a:pt x="76" y="0"/>
                  </a:cubicBezTo>
                  <a:cubicBezTo>
                    <a:pt x="76" y="0"/>
                    <a:pt x="72" y="2"/>
                    <a:pt x="65" y="11"/>
                  </a:cubicBezTo>
                  <a:cubicBezTo>
                    <a:pt x="65" y="11"/>
                    <a:pt x="27" y="17"/>
                    <a:pt x="18" y="24"/>
                  </a:cubicBezTo>
                  <a:cubicBezTo>
                    <a:pt x="18" y="24"/>
                    <a:pt x="5" y="57"/>
                    <a:pt x="0" y="120"/>
                  </a:cubicBezTo>
                  <a:cubicBezTo>
                    <a:pt x="0" y="120"/>
                    <a:pt x="6" y="157"/>
                    <a:pt x="8" y="162"/>
                  </a:cubicBezTo>
                  <a:cubicBezTo>
                    <a:pt x="11" y="167"/>
                    <a:pt x="21" y="196"/>
                    <a:pt x="33" y="217"/>
                  </a:cubicBezTo>
                  <a:close/>
                </a:path>
              </a:pathLst>
            </a:cu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8" name="Freeform 204"/>
            <p:cNvSpPr>
              <a:spLocks noChangeArrowheads="1"/>
            </p:cNvSpPr>
            <p:nvPr/>
          </p:nvSpPr>
          <p:spPr bwMode="auto">
            <a:xfrm>
              <a:off x="1169988" y="274638"/>
              <a:ext cx="161925" cy="234950"/>
            </a:xfrm>
            <a:custGeom>
              <a:avLst/>
              <a:gdLst>
                <a:gd name="T0" fmla="*/ 154394 w 43"/>
                <a:gd name="T1" fmla="*/ 3729 h 63"/>
                <a:gd name="T2" fmla="*/ 146862 w 43"/>
                <a:gd name="T3" fmla="*/ 3729 h 63"/>
                <a:gd name="T4" fmla="*/ 124268 w 43"/>
                <a:gd name="T5" fmla="*/ 67129 h 63"/>
                <a:gd name="T6" fmla="*/ 112971 w 43"/>
                <a:gd name="T7" fmla="*/ 104422 h 63"/>
                <a:gd name="T8" fmla="*/ 135565 w 43"/>
                <a:gd name="T9" fmla="*/ 100693 h 63"/>
                <a:gd name="T10" fmla="*/ 105440 w 43"/>
                <a:gd name="T11" fmla="*/ 160363 h 63"/>
                <a:gd name="T12" fmla="*/ 48954 w 43"/>
                <a:gd name="T13" fmla="*/ 208844 h 63"/>
                <a:gd name="T14" fmla="*/ 3766 w 43"/>
                <a:gd name="T15" fmla="*/ 201386 h 63"/>
                <a:gd name="T16" fmla="*/ 0 w 43"/>
                <a:gd name="T17" fmla="*/ 223762 h 63"/>
                <a:gd name="T18" fmla="*/ 3766 w 43"/>
                <a:gd name="T19" fmla="*/ 227491 h 63"/>
                <a:gd name="T20" fmla="*/ 45188 w 43"/>
                <a:gd name="T21" fmla="*/ 227491 h 63"/>
                <a:gd name="T22" fmla="*/ 112971 w 43"/>
                <a:gd name="T23" fmla="*/ 164092 h 63"/>
                <a:gd name="T24" fmla="*/ 124268 w 43"/>
                <a:gd name="T25" fmla="*/ 130528 h 63"/>
                <a:gd name="T26" fmla="*/ 143097 w 43"/>
                <a:gd name="T27" fmla="*/ 74587 h 63"/>
                <a:gd name="T28" fmla="*/ 128034 w 43"/>
                <a:gd name="T29" fmla="*/ 85775 h 63"/>
                <a:gd name="T30" fmla="*/ 131799 w 43"/>
                <a:gd name="T31" fmla="*/ 55940 h 63"/>
                <a:gd name="T32" fmla="*/ 154394 w 43"/>
                <a:gd name="T33" fmla="*/ 3729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63"/>
                <a:gd name="T53" fmla="*/ 43 w 4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63">
                  <a:moveTo>
                    <a:pt x="41" y="1"/>
                  </a:moveTo>
                  <a:cubicBezTo>
                    <a:pt x="41" y="0"/>
                    <a:pt x="40" y="0"/>
                    <a:pt x="39" y="1"/>
                  </a:cubicBezTo>
                  <a:cubicBezTo>
                    <a:pt x="42" y="4"/>
                    <a:pt x="33" y="18"/>
                    <a:pt x="33" y="18"/>
                  </a:cubicBezTo>
                  <a:cubicBezTo>
                    <a:pt x="30" y="28"/>
                    <a:pt x="30" y="28"/>
                    <a:pt x="30" y="28"/>
                  </a:cubicBezTo>
                  <a:cubicBezTo>
                    <a:pt x="30" y="28"/>
                    <a:pt x="34" y="25"/>
                    <a:pt x="36" y="27"/>
                  </a:cubicBezTo>
                  <a:cubicBezTo>
                    <a:pt x="33" y="31"/>
                    <a:pt x="28" y="43"/>
                    <a:pt x="28" y="43"/>
                  </a:cubicBezTo>
                  <a:cubicBezTo>
                    <a:pt x="28" y="43"/>
                    <a:pt x="21" y="50"/>
                    <a:pt x="13" y="56"/>
                  </a:cubicBezTo>
                  <a:cubicBezTo>
                    <a:pt x="4" y="63"/>
                    <a:pt x="1" y="54"/>
                    <a:pt x="1" y="54"/>
                  </a:cubicBezTo>
                  <a:cubicBezTo>
                    <a:pt x="0" y="60"/>
                    <a:pt x="0" y="60"/>
                    <a:pt x="0" y="60"/>
                  </a:cubicBezTo>
                  <a:cubicBezTo>
                    <a:pt x="0" y="60"/>
                    <a:pt x="0" y="61"/>
                    <a:pt x="1" y="61"/>
                  </a:cubicBezTo>
                  <a:cubicBezTo>
                    <a:pt x="1" y="61"/>
                    <a:pt x="10" y="63"/>
                    <a:pt x="12" y="61"/>
                  </a:cubicBezTo>
                  <a:cubicBezTo>
                    <a:pt x="14" y="59"/>
                    <a:pt x="30" y="44"/>
                    <a:pt x="30" y="44"/>
                  </a:cubicBezTo>
                  <a:cubicBezTo>
                    <a:pt x="30" y="44"/>
                    <a:pt x="31" y="39"/>
                    <a:pt x="33" y="35"/>
                  </a:cubicBezTo>
                  <a:cubicBezTo>
                    <a:pt x="36" y="31"/>
                    <a:pt x="41" y="22"/>
                    <a:pt x="38" y="20"/>
                  </a:cubicBezTo>
                  <a:cubicBezTo>
                    <a:pt x="34" y="23"/>
                    <a:pt x="34" y="23"/>
                    <a:pt x="34" y="23"/>
                  </a:cubicBezTo>
                  <a:cubicBezTo>
                    <a:pt x="34" y="23"/>
                    <a:pt x="35" y="19"/>
                    <a:pt x="35" y="15"/>
                  </a:cubicBezTo>
                  <a:cubicBezTo>
                    <a:pt x="35" y="15"/>
                    <a:pt x="43" y="3"/>
                    <a:pt x="41" y="1"/>
                  </a:cubicBezTo>
                  <a:close/>
                </a:path>
              </a:pathLst>
            </a:custGeom>
            <a:solidFill>
              <a:srgbClr val="EBB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49" name="Freeform 205"/>
            <p:cNvSpPr>
              <a:spLocks noChangeArrowheads="1"/>
            </p:cNvSpPr>
            <p:nvPr/>
          </p:nvSpPr>
          <p:spPr bwMode="auto">
            <a:xfrm>
              <a:off x="247650" y="915988"/>
              <a:ext cx="333375" cy="85725"/>
            </a:xfrm>
            <a:custGeom>
              <a:avLst/>
              <a:gdLst>
                <a:gd name="T0" fmla="*/ 310900 w 89"/>
                <a:gd name="T1" fmla="*/ 0 h 23"/>
                <a:gd name="T2" fmla="*/ 11237 w 89"/>
                <a:gd name="T3" fmla="*/ 37272 h 23"/>
                <a:gd name="T4" fmla="*/ 0 w 89"/>
                <a:gd name="T5" fmla="*/ 44726 h 23"/>
                <a:gd name="T6" fmla="*/ 333375 w 89"/>
                <a:gd name="T7" fmla="*/ 37272 h 23"/>
                <a:gd name="T8" fmla="*/ 310900 w 89"/>
                <a:gd name="T9" fmla="*/ 0 h 23"/>
                <a:gd name="T10" fmla="*/ 0 60000 65536"/>
                <a:gd name="T11" fmla="*/ 0 60000 65536"/>
                <a:gd name="T12" fmla="*/ 0 60000 65536"/>
                <a:gd name="T13" fmla="*/ 0 60000 65536"/>
                <a:gd name="T14" fmla="*/ 0 60000 65536"/>
                <a:gd name="T15" fmla="*/ 0 w 89"/>
                <a:gd name="T16" fmla="*/ 0 h 23"/>
                <a:gd name="T17" fmla="*/ 89 w 89"/>
                <a:gd name="T18" fmla="*/ 23 h 23"/>
              </a:gdLst>
              <a:ahLst/>
              <a:cxnLst>
                <a:cxn ang="T10">
                  <a:pos x="T0" y="T1"/>
                </a:cxn>
                <a:cxn ang="T11">
                  <a:pos x="T2" y="T3"/>
                </a:cxn>
                <a:cxn ang="T12">
                  <a:pos x="T4" y="T5"/>
                </a:cxn>
                <a:cxn ang="T13">
                  <a:pos x="T6" y="T7"/>
                </a:cxn>
                <a:cxn ang="T14">
                  <a:pos x="T8" y="T9"/>
                </a:cxn>
              </a:cxnLst>
              <a:rect l="T15" t="T16" r="T17" b="T18"/>
              <a:pathLst>
                <a:path w="89" h="23">
                  <a:moveTo>
                    <a:pt x="83" y="0"/>
                  </a:moveTo>
                  <a:cubicBezTo>
                    <a:pt x="53" y="12"/>
                    <a:pt x="18" y="11"/>
                    <a:pt x="3" y="10"/>
                  </a:cubicBezTo>
                  <a:cubicBezTo>
                    <a:pt x="1" y="11"/>
                    <a:pt x="0" y="12"/>
                    <a:pt x="0" y="12"/>
                  </a:cubicBezTo>
                  <a:cubicBezTo>
                    <a:pt x="0" y="12"/>
                    <a:pt x="52" y="23"/>
                    <a:pt x="89" y="10"/>
                  </a:cubicBezTo>
                  <a:lnTo>
                    <a:pt x="83"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0" name="Freeform 206"/>
            <p:cNvSpPr>
              <a:spLocks noChangeArrowheads="1"/>
            </p:cNvSpPr>
            <p:nvPr/>
          </p:nvSpPr>
          <p:spPr bwMode="auto">
            <a:xfrm>
              <a:off x="176213" y="398463"/>
              <a:ext cx="93663" cy="449263"/>
            </a:xfrm>
            <a:custGeom>
              <a:avLst/>
              <a:gdLst>
                <a:gd name="T0" fmla="*/ 82423 w 25"/>
                <a:gd name="T1" fmla="*/ 449263 h 120"/>
                <a:gd name="T2" fmla="*/ 93663 w 25"/>
                <a:gd name="T3" fmla="*/ 348179 h 120"/>
                <a:gd name="T4" fmla="*/ 93663 w 25"/>
                <a:gd name="T5" fmla="*/ 329460 h 120"/>
                <a:gd name="T6" fmla="*/ 11240 w 25"/>
                <a:gd name="T7" fmla="*/ 52414 h 120"/>
                <a:gd name="T8" fmla="*/ 44958 w 25"/>
                <a:gd name="T9" fmla="*/ 41182 h 120"/>
                <a:gd name="T10" fmla="*/ 11240 w 25"/>
                <a:gd name="T11" fmla="*/ 0 h 120"/>
                <a:gd name="T12" fmla="*/ 29972 w 25"/>
                <a:gd name="T13" fmla="*/ 37439 h 120"/>
                <a:gd name="T14" fmla="*/ 0 w 25"/>
                <a:gd name="T15" fmla="*/ 52414 h 120"/>
                <a:gd name="T16" fmla="*/ 82423 w 25"/>
                <a:gd name="T17" fmla="*/ 449263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0"/>
                <a:gd name="T29" fmla="*/ 25 w 2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0">
                  <a:moveTo>
                    <a:pt x="22" y="120"/>
                  </a:moveTo>
                  <a:cubicBezTo>
                    <a:pt x="23" y="112"/>
                    <a:pt x="24" y="102"/>
                    <a:pt x="25" y="93"/>
                  </a:cubicBezTo>
                  <a:cubicBezTo>
                    <a:pt x="25" y="91"/>
                    <a:pt x="25" y="90"/>
                    <a:pt x="25" y="88"/>
                  </a:cubicBezTo>
                  <a:cubicBezTo>
                    <a:pt x="15" y="59"/>
                    <a:pt x="3" y="14"/>
                    <a:pt x="3" y="14"/>
                  </a:cubicBezTo>
                  <a:cubicBezTo>
                    <a:pt x="12" y="11"/>
                    <a:pt x="12" y="11"/>
                    <a:pt x="12" y="11"/>
                  </a:cubicBezTo>
                  <a:cubicBezTo>
                    <a:pt x="7" y="6"/>
                    <a:pt x="3" y="0"/>
                    <a:pt x="3" y="0"/>
                  </a:cubicBezTo>
                  <a:cubicBezTo>
                    <a:pt x="8" y="10"/>
                    <a:pt x="8" y="10"/>
                    <a:pt x="8" y="10"/>
                  </a:cubicBezTo>
                  <a:cubicBezTo>
                    <a:pt x="4" y="12"/>
                    <a:pt x="0" y="14"/>
                    <a:pt x="0" y="14"/>
                  </a:cubicBezTo>
                  <a:cubicBezTo>
                    <a:pt x="12" y="57"/>
                    <a:pt x="19" y="99"/>
                    <a:pt x="22" y="120"/>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1" name="Freeform 207"/>
            <p:cNvSpPr>
              <a:spLocks noChangeArrowheads="1"/>
            </p:cNvSpPr>
            <p:nvPr/>
          </p:nvSpPr>
          <p:spPr bwMode="auto">
            <a:xfrm>
              <a:off x="1155700" y="428625"/>
              <a:ext cx="52388" cy="115888"/>
            </a:xfrm>
            <a:custGeom>
              <a:avLst/>
              <a:gdLst>
                <a:gd name="T0" fmla="*/ 37420 w 14"/>
                <a:gd name="T1" fmla="*/ 0 h 31"/>
                <a:gd name="T2" fmla="*/ 0 w 14"/>
                <a:gd name="T3" fmla="*/ 18692 h 31"/>
                <a:gd name="T4" fmla="*/ 33678 w 14"/>
                <a:gd name="T5" fmla="*/ 115888 h 31"/>
                <a:gd name="T6" fmla="*/ 37420 w 14"/>
                <a:gd name="T7" fmla="*/ 0 h 31"/>
                <a:gd name="T8" fmla="*/ 0 60000 65536"/>
                <a:gd name="T9" fmla="*/ 0 60000 65536"/>
                <a:gd name="T10" fmla="*/ 0 60000 65536"/>
                <a:gd name="T11" fmla="*/ 0 60000 65536"/>
                <a:gd name="T12" fmla="*/ 0 w 14"/>
                <a:gd name="T13" fmla="*/ 0 h 31"/>
                <a:gd name="T14" fmla="*/ 14 w 14"/>
                <a:gd name="T15" fmla="*/ 31 h 31"/>
              </a:gdLst>
              <a:ahLst/>
              <a:cxnLst>
                <a:cxn ang="T8">
                  <a:pos x="T0" y="T1"/>
                </a:cxn>
                <a:cxn ang="T9">
                  <a:pos x="T2" y="T3"/>
                </a:cxn>
                <a:cxn ang="T10">
                  <a:pos x="T4" y="T5"/>
                </a:cxn>
                <a:cxn ang="T11">
                  <a:pos x="T6" y="T7"/>
                </a:cxn>
              </a:cxnLst>
              <a:rect l="T12" t="T13" r="T14" b="T15"/>
              <a:pathLst>
                <a:path w="14" h="31">
                  <a:moveTo>
                    <a:pt x="10" y="0"/>
                  </a:moveTo>
                  <a:cubicBezTo>
                    <a:pt x="0" y="5"/>
                    <a:pt x="0" y="5"/>
                    <a:pt x="0" y="5"/>
                  </a:cubicBezTo>
                  <a:cubicBezTo>
                    <a:pt x="9" y="31"/>
                    <a:pt x="9" y="31"/>
                    <a:pt x="9" y="31"/>
                  </a:cubicBezTo>
                  <a:cubicBezTo>
                    <a:pt x="9" y="31"/>
                    <a:pt x="14" y="14"/>
                    <a:pt x="10" y="0"/>
                  </a:cubicBezTo>
                  <a:close/>
                </a:path>
              </a:pathLst>
            </a:custGeom>
            <a:solidFill>
              <a:srgbClr val="CF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2" name="Freeform 208"/>
            <p:cNvSpPr>
              <a:spLocks noChangeArrowheads="1"/>
            </p:cNvSpPr>
            <p:nvPr/>
          </p:nvSpPr>
          <p:spPr bwMode="auto">
            <a:xfrm>
              <a:off x="192088" y="608013"/>
              <a:ext cx="1" cy="55563"/>
            </a:xfrm>
            <a:custGeom>
              <a:avLst/>
              <a:gdLst>
                <a:gd name="T0" fmla="*/ 0 w 1"/>
                <a:gd name="T1" fmla="*/ 14817 h 15"/>
                <a:gd name="T2" fmla="*/ 0 w 1"/>
                <a:gd name="T3" fmla="*/ 55563 h 15"/>
                <a:gd name="T4" fmla="*/ 0 w 1"/>
                <a:gd name="T5" fmla="*/ 22225 h 15"/>
                <a:gd name="T6" fmla="*/ 0 w 1"/>
                <a:gd name="T7" fmla="*/ 14817 h 15"/>
                <a:gd name="T8" fmla="*/ 0 60000 65536"/>
                <a:gd name="T9" fmla="*/ 0 60000 65536"/>
                <a:gd name="T10" fmla="*/ 0 60000 65536"/>
                <a:gd name="T11" fmla="*/ 0 60000 65536"/>
                <a:gd name="T12" fmla="*/ 0 w 1"/>
                <a:gd name="T13" fmla="*/ 0 h 15"/>
                <a:gd name="T14" fmla="*/ 1 w 1"/>
                <a:gd name="T15" fmla="*/ 15 h 15"/>
              </a:gdLst>
              <a:ahLst/>
              <a:cxnLst>
                <a:cxn ang="T8">
                  <a:pos x="T0" y="T1"/>
                </a:cxn>
                <a:cxn ang="T9">
                  <a:pos x="T2" y="T3"/>
                </a:cxn>
                <a:cxn ang="T10">
                  <a:pos x="T4" y="T5"/>
                </a:cxn>
                <a:cxn ang="T11">
                  <a:pos x="T6" y="T7"/>
                </a:cxn>
              </a:cxnLst>
              <a:rect l="T12" t="T13" r="T14" b="T15"/>
              <a:pathLst>
                <a:path w="1" h="15">
                  <a:moveTo>
                    <a:pt x="0" y="4"/>
                  </a:moveTo>
                  <a:cubicBezTo>
                    <a:pt x="0" y="0"/>
                    <a:pt x="0" y="6"/>
                    <a:pt x="0" y="15"/>
                  </a:cubicBezTo>
                  <a:cubicBezTo>
                    <a:pt x="0" y="11"/>
                    <a:pt x="0" y="8"/>
                    <a:pt x="0" y="6"/>
                  </a:cubicBezTo>
                  <a:cubicBezTo>
                    <a:pt x="0" y="5"/>
                    <a:pt x="0" y="5"/>
                    <a:pt x="0" y="4"/>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3" name="Freeform 209"/>
            <p:cNvSpPr>
              <a:spLocks noChangeArrowheads="1"/>
            </p:cNvSpPr>
            <p:nvPr/>
          </p:nvSpPr>
          <p:spPr bwMode="auto">
            <a:xfrm>
              <a:off x="34925" y="457200"/>
              <a:ext cx="179388" cy="596900"/>
            </a:xfrm>
            <a:custGeom>
              <a:avLst/>
              <a:gdLst>
                <a:gd name="T0" fmla="*/ 179388 w 48"/>
                <a:gd name="T1" fmla="*/ 555605 h 159"/>
                <a:gd name="T2" fmla="*/ 156965 w 48"/>
                <a:gd name="T3" fmla="*/ 431720 h 159"/>
                <a:gd name="T4" fmla="*/ 156965 w 48"/>
                <a:gd name="T5" fmla="*/ 206475 h 159"/>
                <a:gd name="T6" fmla="*/ 138278 w 48"/>
                <a:gd name="T7" fmla="*/ 375409 h 159"/>
                <a:gd name="T8" fmla="*/ 123329 w 48"/>
                <a:gd name="T9" fmla="*/ 165180 h 159"/>
                <a:gd name="T10" fmla="*/ 123329 w 48"/>
                <a:gd name="T11" fmla="*/ 431720 h 159"/>
                <a:gd name="T12" fmla="*/ 74745 w 48"/>
                <a:gd name="T13" fmla="*/ 266540 h 159"/>
                <a:gd name="T14" fmla="*/ 59796 w 48"/>
                <a:gd name="T15" fmla="*/ 0 h 159"/>
                <a:gd name="T16" fmla="*/ 52321 w 48"/>
                <a:gd name="T17" fmla="*/ 247770 h 159"/>
                <a:gd name="T18" fmla="*/ 0 w 48"/>
                <a:gd name="T19" fmla="*/ 183950 h 159"/>
                <a:gd name="T20" fmla="*/ 52321 w 48"/>
                <a:gd name="T21" fmla="*/ 270294 h 159"/>
                <a:gd name="T22" fmla="*/ 33635 w 48"/>
                <a:gd name="T23" fmla="*/ 296573 h 159"/>
                <a:gd name="T24" fmla="*/ 56059 w 48"/>
                <a:gd name="T25" fmla="*/ 315343 h 159"/>
                <a:gd name="T26" fmla="*/ 11212 w 48"/>
                <a:gd name="T27" fmla="*/ 337868 h 159"/>
                <a:gd name="T28" fmla="*/ 63533 w 48"/>
                <a:gd name="T29" fmla="*/ 337868 h 159"/>
                <a:gd name="T30" fmla="*/ 18686 w 48"/>
                <a:gd name="T31" fmla="*/ 360392 h 159"/>
                <a:gd name="T32" fmla="*/ 85957 w 48"/>
                <a:gd name="T33" fmla="*/ 397933 h 159"/>
                <a:gd name="T34" fmla="*/ 164439 w 48"/>
                <a:gd name="T35" fmla="*/ 596900 h 159"/>
                <a:gd name="T36" fmla="*/ 179388 w 48"/>
                <a:gd name="T37" fmla="*/ 555605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59"/>
                <a:gd name="T59" fmla="*/ 48 w 48"/>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59">
                  <a:moveTo>
                    <a:pt x="48" y="148"/>
                  </a:moveTo>
                  <a:cubicBezTo>
                    <a:pt x="44" y="135"/>
                    <a:pt x="42" y="115"/>
                    <a:pt x="42" y="115"/>
                  </a:cubicBezTo>
                  <a:cubicBezTo>
                    <a:pt x="43" y="96"/>
                    <a:pt x="42" y="70"/>
                    <a:pt x="42" y="55"/>
                  </a:cubicBezTo>
                  <a:cubicBezTo>
                    <a:pt x="41" y="72"/>
                    <a:pt x="37" y="100"/>
                    <a:pt x="37" y="100"/>
                  </a:cubicBezTo>
                  <a:cubicBezTo>
                    <a:pt x="37" y="83"/>
                    <a:pt x="33" y="44"/>
                    <a:pt x="33" y="44"/>
                  </a:cubicBezTo>
                  <a:cubicBezTo>
                    <a:pt x="34" y="44"/>
                    <a:pt x="33" y="115"/>
                    <a:pt x="33" y="115"/>
                  </a:cubicBezTo>
                  <a:cubicBezTo>
                    <a:pt x="24" y="104"/>
                    <a:pt x="20" y="71"/>
                    <a:pt x="20" y="71"/>
                  </a:cubicBezTo>
                  <a:cubicBezTo>
                    <a:pt x="24" y="49"/>
                    <a:pt x="16" y="0"/>
                    <a:pt x="16" y="0"/>
                  </a:cubicBezTo>
                  <a:cubicBezTo>
                    <a:pt x="16" y="0"/>
                    <a:pt x="22" y="61"/>
                    <a:pt x="14" y="66"/>
                  </a:cubicBezTo>
                  <a:cubicBezTo>
                    <a:pt x="7" y="71"/>
                    <a:pt x="0" y="49"/>
                    <a:pt x="0" y="49"/>
                  </a:cubicBezTo>
                  <a:cubicBezTo>
                    <a:pt x="2" y="66"/>
                    <a:pt x="13" y="72"/>
                    <a:pt x="14" y="72"/>
                  </a:cubicBezTo>
                  <a:cubicBezTo>
                    <a:pt x="13" y="72"/>
                    <a:pt x="9" y="79"/>
                    <a:pt x="9" y="79"/>
                  </a:cubicBezTo>
                  <a:cubicBezTo>
                    <a:pt x="16" y="79"/>
                    <a:pt x="15" y="84"/>
                    <a:pt x="15" y="84"/>
                  </a:cubicBezTo>
                  <a:cubicBezTo>
                    <a:pt x="12" y="84"/>
                    <a:pt x="3" y="90"/>
                    <a:pt x="3" y="90"/>
                  </a:cubicBezTo>
                  <a:cubicBezTo>
                    <a:pt x="10" y="88"/>
                    <a:pt x="17" y="90"/>
                    <a:pt x="17" y="90"/>
                  </a:cubicBezTo>
                  <a:cubicBezTo>
                    <a:pt x="13" y="90"/>
                    <a:pt x="5" y="96"/>
                    <a:pt x="5" y="96"/>
                  </a:cubicBezTo>
                  <a:cubicBezTo>
                    <a:pt x="16" y="93"/>
                    <a:pt x="20" y="103"/>
                    <a:pt x="23" y="106"/>
                  </a:cubicBezTo>
                  <a:cubicBezTo>
                    <a:pt x="24" y="108"/>
                    <a:pt x="37" y="140"/>
                    <a:pt x="44" y="159"/>
                  </a:cubicBezTo>
                  <a:cubicBezTo>
                    <a:pt x="44" y="157"/>
                    <a:pt x="46" y="153"/>
                    <a:pt x="48" y="148"/>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4" name="Freeform 210"/>
            <p:cNvSpPr>
              <a:spLocks noChangeArrowheads="1"/>
            </p:cNvSpPr>
            <p:nvPr/>
          </p:nvSpPr>
          <p:spPr bwMode="auto">
            <a:xfrm>
              <a:off x="442913" y="338138"/>
              <a:ext cx="762000" cy="881063"/>
            </a:xfrm>
            <a:custGeom>
              <a:avLst/>
              <a:gdLst>
                <a:gd name="T0" fmla="*/ 0 w 203"/>
                <a:gd name="T1" fmla="*/ 26244 h 235"/>
                <a:gd name="T2" fmla="*/ 15015 w 203"/>
                <a:gd name="T3" fmla="*/ 367422 h 235"/>
                <a:gd name="T4" fmla="*/ 270266 w 203"/>
                <a:gd name="T5" fmla="*/ 881063 h 235"/>
                <a:gd name="T6" fmla="*/ 322818 w 203"/>
                <a:gd name="T7" fmla="*/ 839822 h 235"/>
                <a:gd name="T8" fmla="*/ 247744 w 203"/>
                <a:gd name="T9" fmla="*/ 416162 h 235"/>
                <a:gd name="T10" fmla="*/ 232729 w 203"/>
                <a:gd name="T11" fmla="*/ 243698 h 235"/>
                <a:gd name="T12" fmla="*/ 371616 w 203"/>
                <a:gd name="T13" fmla="*/ 262444 h 235"/>
                <a:gd name="T14" fmla="*/ 397892 w 203"/>
                <a:gd name="T15" fmla="*/ 281190 h 235"/>
                <a:gd name="T16" fmla="*/ 548039 w 203"/>
                <a:gd name="T17" fmla="*/ 251197 h 235"/>
                <a:gd name="T18" fmla="*/ 754493 w 203"/>
                <a:gd name="T19" fmla="*/ 213705 h 235"/>
                <a:gd name="T20" fmla="*/ 731970 w 203"/>
                <a:gd name="T21" fmla="*/ 101229 h 235"/>
                <a:gd name="T22" fmla="*/ 420414 w 203"/>
                <a:gd name="T23" fmla="*/ 119975 h 235"/>
                <a:gd name="T24" fmla="*/ 307803 w 203"/>
                <a:gd name="T25" fmla="*/ 108727 h 235"/>
                <a:gd name="T26" fmla="*/ 259005 w 203"/>
                <a:gd name="T27" fmla="*/ 108727 h 235"/>
                <a:gd name="T28" fmla="*/ 243990 w 203"/>
                <a:gd name="T29" fmla="*/ 82483 h 235"/>
                <a:gd name="T30" fmla="*/ 213961 w 203"/>
                <a:gd name="T31" fmla="*/ 82483 h 235"/>
                <a:gd name="T32" fmla="*/ 187685 w 203"/>
                <a:gd name="T33" fmla="*/ 26244 h 235"/>
                <a:gd name="T34" fmla="*/ 82581 w 203"/>
                <a:gd name="T35" fmla="*/ 11248 h 235"/>
                <a:gd name="T36" fmla="*/ 22522 w 203"/>
                <a:gd name="T37" fmla="*/ 0 h 235"/>
                <a:gd name="T38" fmla="*/ 0 w 203"/>
                <a:gd name="T39" fmla="*/ 26244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
                <a:gd name="T61" fmla="*/ 0 h 235"/>
                <a:gd name="T62" fmla="*/ 203 w 203"/>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 h="235">
                  <a:moveTo>
                    <a:pt x="0" y="7"/>
                  </a:moveTo>
                  <a:cubicBezTo>
                    <a:pt x="0" y="7"/>
                    <a:pt x="0" y="67"/>
                    <a:pt x="4" y="98"/>
                  </a:cubicBezTo>
                  <a:cubicBezTo>
                    <a:pt x="4" y="98"/>
                    <a:pt x="35" y="215"/>
                    <a:pt x="72" y="235"/>
                  </a:cubicBezTo>
                  <a:cubicBezTo>
                    <a:pt x="72" y="235"/>
                    <a:pt x="84" y="228"/>
                    <a:pt x="86" y="224"/>
                  </a:cubicBezTo>
                  <a:cubicBezTo>
                    <a:pt x="87" y="220"/>
                    <a:pt x="68" y="119"/>
                    <a:pt x="66" y="111"/>
                  </a:cubicBezTo>
                  <a:cubicBezTo>
                    <a:pt x="64" y="103"/>
                    <a:pt x="62" y="65"/>
                    <a:pt x="62" y="65"/>
                  </a:cubicBezTo>
                  <a:cubicBezTo>
                    <a:pt x="62" y="65"/>
                    <a:pt x="93" y="68"/>
                    <a:pt x="99" y="70"/>
                  </a:cubicBezTo>
                  <a:cubicBezTo>
                    <a:pt x="99" y="70"/>
                    <a:pt x="99" y="76"/>
                    <a:pt x="106" y="75"/>
                  </a:cubicBezTo>
                  <a:cubicBezTo>
                    <a:pt x="114" y="74"/>
                    <a:pt x="141" y="67"/>
                    <a:pt x="146" y="67"/>
                  </a:cubicBezTo>
                  <a:cubicBezTo>
                    <a:pt x="150" y="66"/>
                    <a:pt x="199" y="58"/>
                    <a:pt x="201" y="57"/>
                  </a:cubicBezTo>
                  <a:cubicBezTo>
                    <a:pt x="203" y="56"/>
                    <a:pt x="196" y="30"/>
                    <a:pt x="195" y="27"/>
                  </a:cubicBezTo>
                  <a:cubicBezTo>
                    <a:pt x="193" y="24"/>
                    <a:pt x="126" y="31"/>
                    <a:pt x="112" y="32"/>
                  </a:cubicBezTo>
                  <a:cubicBezTo>
                    <a:pt x="112" y="32"/>
                    <a:pt x="84" y="30"/>
                    <a:pt x="82" y="29"/>
                  </a:cubicBezTo>
                  <a:cubicBezTo>
                    <a:pt x="80" y="28"/>
                    <a:pt x="69" y="29"/>
                    <a:pt x="69" y="29"/>
                  </a:cubicBezTo>
                  <a:cubicBezTo>
                    <a:pt x="69" y="29"/>
                    <a:pt x="67" y="23"/>
                    <a:pt x="65" y="22"/>
                  </a:cubicBezTo>
                  <a:cubicBezTo>
                    <a:pt x="63" y="22"/>
                    <a:pt x="57" y="22"/>
                    <a:pt x="57" y="22"/>
                  </a:cubicBezTo>
                  <a:cubicBezTo>
                    <a:pt x="57" y="22"/>
                    <a:pt x="58" y="10"/>
                    <a:pt x="50" y="7"/>
                  </a:cubicBezTo>
                  <a:cubicBezTo>
                    <a:pt x="42" y="4"/>
                    <a:pt x="27" y="6"/>
                    <a:pt x="22" y="3"/>
                  </a:cubicBezTo>
                  <a:cubicBezTo>
                    <a:pt x="17" y="1"/>
                    <a:pt x="6" y="0"/>
                    <a:pt x="6" y="0"/>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5" name="Freeform 211"/>
            <p:cNvSpPr>
              <a:spLocks noChangeArrowheads="1"/>
            </p:cNvSpPr>
            <p:nvPr/>
          </p:nvSpPr>
          <p:spPr bwMode="auto">
            <a:xfrm>
              <a:off x="442913" y="352425"/>
              <a:ext cx="738188" cy="803275"/>
            </a:xfrm>
            <a:custGeom>
              <a:avLst/>
              <a:gdLst>
                <a:gd name="T0" fmla="*/ 711958 w 197"/>
                <a:gd name="T1" fmla="*/ 93841 h 214"/>
                <a:gd name="T2" fmla="*/ 430922 w 197"/>
                <a:gd name="T3" fmla="*/ 127623 h 214"/>
                <a:gd name="T4" fmla="*/ 299772 w 197"/>
                <a:gd name="T5" fmla="*/ 198942 h 214"/>
                <a:gd name="T6" fmla="*/ 378462 w 197"/>
                <a:gd name="T7" fmla="*/ 127623 h 214"/>
                <a:gd name="T8" fmla="*/ 273542 w 197"/>
                <a:gd name="T9" fmla="*/ 198942 h 214"/>
                <a:gd name="T10" fmla="*/ 333496 w 197"/>
                <a:gd name="T11" fmla="*/ 127623 h 214"/>
                <a:gd name="T12" fmla="*/ 254806 w 197"/>
                <a:gd name="T13" fmla="*/ 195188 h 214"/>
                <a:gd name="T14" fmla="*/ 273542 w 197"/>
                <a:gd name="T15" fmla="*/ 127623 h 214"/>
                <a:gd name="T16" fmla="*/ 281036 w 197"/>
                <a:gd name="T17" fmla="*/ 116362 h 214"/>
                <a:gd name="T18" fmla="*/ 254806 w 197"/>
                <a:gd name="T19" fmla="*/ 116362 h 214"/>
                <a:gd name="T20" fmla="*/ 228576 w 197"/>
                <a:gd name="T21" fmla="*/ 172667 h 214"/>
                <a:gd name="T22" fmla="*/ 236070 w 197"/>
                <a:gd name="T23" fmla="*/ 105101 h 214"/>
                <a:gd name="T24" fmla="*/ 206093 w 197"/>
                <a:gd name="T25" fmla="*/ 138884 h 214"/>
                <a:gd name="T26" fmla="*/ 206093 w 197"/>
                <a:gd name="T27" fmla="*/ 146391 h 214"/>
                <a:gd name="T28" fmla="*/ 198599 w 197"/>
                <a:gd name="T29" fmla="*/ 18768 h 214"/>
                <a:gd name="T30" fmla="*/ 187357 w 197"/>
                <a:gd name="T31" fmla="*/ 11261 h 214"/>
                <a:gd name="T32" fmla="*/ 146139 w 197"/>
                <a:gd name="T33" fmla="*/ 3754 h 214"/>
                <a:gd name="T34" fmla="*/ 138644 w 197"/>
                <a:gd name="T35" fmla="*/ 11261 h 214"/>
                <a:gd name="T36" fmla="*/ 89932 w 197"/>
                <a:gd name="T37" fmla="*/ 11261 h 214"/>
                <a:gd name="T38" fmla="*/ 123656 w 197"/>
                <a:gd name="T39" fmla="*/ 41290 h 214"/>
                <a:gd name="T40" fmla="*/ 11241 w 197"/>
                <a:gd name="T41" fmla="*/ 0 h 214"/>
                <a:gd name="T42" fmla="*/ 0 w 197"/>
                <a:gd name="T43" fmla="*/ 11261 h 214"/>
                <a:gd name="T44" fmla="*/ 0 w 197"/>
                <a:gd name="T45" fmla="*/ 15014 h 214"/>
                <a:gd name="T46" fmla="*/ 48713 w 197"/>
                <a:gd name="T47" fmla="*/ 60058 h 214"/>
                <a:gd name="T48" fmla="*/ 18736 w 197"/>
                <a:gd name="T49" fmla="*/ 210203 h 214"/>
                <a:gd name="T50" fmla="*/ 11241 w 197"/>
                <a:gd name="T51" fmla="*/ 319058 h 214"/>
                <a:gd name="T52" fmla="*/ 14989 w 197"/>
                <a:gd name="T53" fmla="*/ 352840 h 214"/>
                <a:gd name="T54" fmla="*/ 26230 w 197"/>
                <a:gd name="T55" fmla="*/ 397884 h 214"/>
                <a:gd name="T56" fmla="*/ 59954 w 197"/>
                <a:gd name="T57" fmla="*/ 228971 h 214"/>
                <a:gd name="T58" fmla="*/ 74943 w 197"/>
                <a:gd name="T59" fmla="*/ 67565 h 214"/>
                <a:gd name="T60" fmla="*/ 63702 w 197"/>
                <a:gd name="T61" fmla="*/ 232725 h 214"/>
                <a:gd name="T62" fmla="*/ 74943 w 197"/>
                <a:gd name="T63" fmla="*/ 409145 h 214"/>
                <a:gd name="T64" fmla="*/ 202346 w 197"/>
                <a:gd name="T65" fmla="*/ 720695 h 214"/>
                <a:gd name="T66" fmla="*/ 269795 w 197"/>
                <a:gd name="T67" fmla="*/ 803275 h 214"/>
                <a:gd name="T68" fmla="*/ 236070 w 197"/>
                <a:gd name="T69" fmla="*/ 495478 h 214"/>
                <a:gd name="T70" fmla="*/ 224829 w 197"/>
                <a:gd name="T71" fmla="*/ 228971 h 214"/>
                <a:gd name="T72" fmla="*/ 322255 w 197"/>
                <a:gd name="T73" fmla="*/ 217710 h 214"/>
                <a:gd name="T74" fmla="*/ 412186 w 197"/>
                <a:gd name="T75" fmla="*/ 202696 h 214"/>
                <a:gd name="T76" fmla="*/ 397198 w 197"/>
                <a:gd name="T77" fmla="*/ 228971 h 214"/>
                <a:gd name="T78" fmla="*/ 498371 w 197"/>
                <a:gd name="T79" fmla="*/ 217710 h 214"/>
                <a:gd name="T80" fmla="*/ 738188 w 197"/>
                <a:gd name="T81" fmla="*/ 180174 h 214"/>
                <a:gd name="T82" fmla="*/ 711958 w 197"/>
                <a:gd name="T83" fmla="*/ 93841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214"/>
                <a:gd name="T128" fmla="*/ 197 w 197"/>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214">
                  <a:moveTo>
                    <a:pt x="190" y="25"/>
                  </a:moveTo>
                  <a:cubicBezTo>
                    <a:pt x="185" y="22"/>
                    <a:pt x="115" y="34"/>
                    <a:pt x="115" y="34"/>
                  </a:cubicBezTo>
                  <a:cubicBezTo>
                    <a:pt x="115" y="34"/>
                    <a:pt x="89" y="54"/>
                    <a:pt x="80" y="53"/>
                  </a:cubicBezTo>
                  <a:cubicBezTo>
                    <a:pt x="80" y="53"/>
                    <a:pt x="106" y="41"/>
                    <a:pt x="101" y="34"/>
                  </a:cubicBezTo>
                  <a:cubicBezTo>
                    <a:pt x="95" y="26"/>
                    <a:pt x="73" y="53"/>
                    <a:pt x="73" y="53"/>
                  </a:cubicBezTo>
                  <a:cubicBezTo>
                    <a:pt x="73" y="53"/>
                    <a:pt x="79" y="38"/>
                    <a:pt x="89" y="34"/>
                  </a:cubicBezTo>
                  <a:cubicBezTo>
                    <a:pt x="89" y="34"/>
                    <a:pt x="78" y="27"/>
                    <a:pt x="68" y="52"/>
                  </a:cubicBezTo>
                  <a:cubicBezTo>
                    <a:pt x="68" y="52"/>
                    <a:pt x="70" y="40"/>
                    <a:pt x="73" y="34"/>
                  </a:cubicBezTo>
                  <a:cubicBezTo>
                    <a:pt x="74" y="32"/>
                    <a:pt x="74" y="32"/>
                    <a:pt x="75" y="31"/>
                  </a:cubicBezTo>
                  <a:cubicBezTo>
                    <a:pt x="80" y="28"/>
                    <a:pt x="72" y="27"/>
                    <a:pt x="68" y="31"/>
                  </a:cubicBezTo>
                  <a:cubicBezTo>
                    <a:pt x="64" y="34"/>
                    <a:pt x="61" y="46"/>
                    <a:pt x="61" y="46"/>
                  </a:cubicBezTo>
                  <a:cubicBezTo>
                    <a:pt x="61" y="46"/>
                    <a:pt x="57" y="30"/>
                    <a:pt x="63" y="28"/>
                  </a:cubicBezTo>
                  <a:cubicBezTo>
                    <a:pt x="63" y="28"/>
                    <a:pt x="55" y="23"/>
                    <a:pt x="55" y="37"/>
                  </a:cubicBezTo>
                  <a:cubicBezTo>
                    <a:pt x="55" y="38"/>
                    <a:pt x="55" y="39"/>
                    <a:pt x="55" y="39"/>
                  </a:cubicBezTo>
                  <a:cubicBezTo>
                    <a:pt x="56" y="55"/>
                    <a:pt x="41" y="16"/>
                    <a:pt x="53" y="5"/>
                  </a:cubicBezTo>
                  <a:cubicBezTo>
                    <a:pt x="52" y="4"/>
                    <a:pt x="51" y="4"/>
                    <a:pt x="50" y="3"/>
                  </a:cubicBezTo>
                  <a:cubicBezTo>
                    <a:pt x="47" y="2"/>
                    <a:pt x="43" y="1"/>
                    <a:pt x="39" y="1"/>
                  </a:cubicBezTo>
                  <a:cubicBezTo>
                    <a:pt x="37" y="3"/>
                    <a:pt x="37" y="3"/>
                    <a:pt x="37" y="3"/>
                  </a:cubicBezTo>
                  <a:cubicBezTo>
                    <a:pt x="37" y="3"/>
                    <a:pt x="22" y="3"/>
                    <a:pt x="24" y="3"/>
                  </a:cubicBezTo>
                  <a:cubicBezTo>
                    <a:pt x="25" y="3"/>
                    <a:pt x="29" y="11"/>
                    <a:pt x="33" y="11"/>
                  </a:cubicBezTo>
                  <a:cubicBezTo>
                    <a:pt x="33" y="11"/>
                    <a:pt x="12" y="9"/>
                    <a:pt x="3" y="0"/>
                  </a:cubicBezTo>
                  <a:cubicBezTo>
                    <a:pt x="0" y="3"/>
                    <a:pt x="0" y="3"/>
                    <a:pt x="0" y="3"/>
                  </a:cubicBezTo>
                  <a:cubicBezTo>
                    <a:pt x="0" y="3"/>
                    <a:pt x="0" y="4"/>
                    <a:pt x="0" y="4"/>
                  </a:cubicBezTo>
                  <a:cubicBezTo>
                    <a:pt x="4" y="9"/>
                    <a:pt x="10" y="16"/>
                    <a:pt x="13" y="16"/>
                  </a:cubicBezTo>
                  <a:cubicBezTo>
                    <a:pt x="17" y="17"/>
                    <a:pt x="4" y="28"/>
                    <a:pt x="5" y="56"/>
                  </a:cubicBezTo>
                  <a:cubicBezTo>
                    <a:pt x="5" y="67"/>
                    <a:pt x="4" y="77"/>
                    <a:pt x="3" y="85"/>
                  </a:cubicBezTo>
                  <a:cubicBezTo>
                    <a:pt x="3" y="88"/>
                    <a:pt x="3" y="91"/>
                    <a:pt x="4" y="94"/>
                  </a:cubicBezTo>
                  <a:cubicBezTo>
                    <a:pt x="4" y="94"/>
                    <a:pt x="5" y="99"/>
                    <a:pt x="7" y="106"/>
                  </a:cubicBezTo>
                  <a:cubicBezTo>
                    <a:pt x="16" y="61"/>
                    <a:pt x="16" y="61"/>
                    <a:pt x="16" y="61"/>
                  </a:cubicBezTo>
                  <a:cubicBezTo>
                    <a:pt x="20" y="18"/>
                    <a:pt x="20" y="18"/>
                    <a:pt x="20" y="18"/>
                  </a:cubicBezTo>
                  <a:cubicBezTo>
                    <a:pt x="17" y="62"/>
                    <a:pt x="17" y="62"/>
                    <a:pt x="17" y="62"/>
                  </a:cubicBezTo>
                  <a:cubicBezTo>
                    <a:pt x="17" y="62"/>
                    <a:pt x="15" y="107"/>
                    <a:pt x="20" y="109"/>
                  </a:cubicBezTo>
                  <a:cubicBezTo>
                    <a:pt x="25" y="111"/>
                    <a:pt x="52" y="191"/>
                    <a:pt x="54" y="192"/>
                  </a:cubicBezTo>
                  <a:cubicBezTo>
                    <a:pt x="56" y="193"/>
                    <a:pt x="72" y="214"/>
                    <a:pt x="72" y="214"/>
                  </a:cubicBezTo>
                  <a:cubicBezTo>
                    <a:pt x="72" y="214"/>
                    <a:pt x="63" y="139"/>
                    <a:pt x="63" y="132"/>
                  </a:cubicBezTo>
                  <a:cubicBezTo>
                    <a:pt x="63" y="126"/>
                    <a:pt x="60" y="61"/>
                    <a:pt x="60" y="61"/>
                  </a:cubicBezTo>
                  <a:cubicBezTo>
                    <a:pt x="60" y="61"/>
                    <a:pt x="83" y="59"/>
                    <a:pt x="86" y="58"/>
                  </a:cubicBezTo>
                  <a:cubicBezTo>
                    <a:pt x="89" y="57"/>
                    <a:pt x="105" y="54"/>
                    <a:pt x="110" y="54"/>
                  </a:cubicBezTo>
                  <a:cubicBezTo>
                    <a:pt x="110" y="54"/>
                    <a:pt x="103" y="57"/>
                    <a:pt x="106" y="61"/>
                  </a:cubicBezTo>
                  <a:cubicBezTo>
                    <a:pt x="109" y="64"/>
                    <a:pt x="127" y="60"/>
                    <a:pt x="133" y="58"/>
                  </a:cubicBezTo>
                  <a:cubicBezTo>
                    <a:pt x="139" y="56"/>
                    <a:pt x="197" y="48"/>
                    <a:pt x="197" y="48"/>
                  </a:cubicBezTo>
                  <a:cubicBezTo>
                    <a:pt x="197" y="48"/>
                    <a:pt x="196" y="28"/>
                    <a:pt x="190" y="25"/>
                  </a:cubicBezTo>
                  <a:close/>
                </a:path>
              </a:pathLst>
            </a:cu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6" name="Freeform 212"/>
            <p:cNvSpPr>
              <a:spLocks noChangeArrowheads="1"/>
            </p:cNvSpPr>
            <p:nvPr/>
          </p:nvSpPr>
          <p:spPr bwMode="auto">
            <a:xfrm>
              <a:off x="379413" y="1946275"/>
              <a:ext cx="242888" cy="258763"/>
            </a:xfrm>
            <a:custGeom>
              <a:avLst/>
              <a:gdLst>
                <a:gd name="T0" fmla="*/ 127049 w 65"/>
                <a:gd name="T1" fmla="*/ 37502 h 69"/>
                <a:gd name="T2" fmla="*/ 82208 w 65"/>
                <a:gd name="T3" fmla="*/ 112506 h 69"/>
                <a:gd name="T4" fmla="*/ 22420 w 65"/>
                <a:gd name="T5" fmla="*/ 228761 h 69"/>
                <a:gd name="T6" fmla="*/ 127049 w 65"/>
                <a:gd name="T7" fmla="*/ 228761 h 69"/>
                <a:gd name="T8" fmla="*/ 194310 w 65"/>
                <a:gd name="T9" fmla="*/ 161258 h 69"/>
                <a:gd name="T10" fmla="*/ 235414 w 65"/>
                <a:gd name="T11" fmla="*/ 123756 h 69"/>
                <a:gd name="T12" fmla="*/ 224204 w 65"/>
                <a:gd name="T13" fmla="*/ 30002 h 69"/>
                <a:gd name="T14" fmla="*/ 127049 w 65"/>
                <a:gd name="T15" fmla="*/ 37502 h 69"/>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9"/>
                <a:gd name="T26" fmla="*/ 65 w 65"/>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9">
                  <a:moveTo>
                    <a:pt x="34" y="10"/>
                  </a:moveTo>
                  <a:cubicBezTo>
                    <a:pt x="34" y="10"/>
                    <a:pt x="25" y="24"/>
                    <a:pt x="22" y="30"/>
                  </a:cubicBezTo>
                  <a:cubicBezTo>
                    <a:pt x="18" y="35"/>
                    <a:pt x="0" y="51"/>
                    <a:pt x="6" y="61"/>
                  </a:cubicBezTo>
                  <a:cubicBezTo>
                    <a:pt x="6" y="61"/>
                    <a:pt x="22" y="69"/>
                    <a:pt x="34" y="61"/>
                  </a:cubicBezTo>
                  <a:cubicBezTo>
                    <a:pt x="46" y="53"/>
                    <a:pt x="44" y="43"/>
                    <a:pt x="52" y="43"/>
                  </a:cubicBezTo>
                  <a:cubicBezTo>
                    <a:pt x="52" y="43"/>
                    <a:pt x="61" y="43"/>
                    <a:pt x="63" y="33"/>
                  </a:cubicBezTo>
                  <a:cubicBezTo>
                    <a:pt x="65" y="24"/>
                    <a:pt x="64" y="16"/>
                    <a:pt x="60" y="8"/>
                  </a:cubicBezTo>
                  <a:cubicBezTo>
                    <a:pt x="56" y="0"/>
                    <a:pt x="34" y="10"/>
                    <a:pt x="34" y="10"/>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7" name="Freeform 213"/>
            <p:cNvSpPr>
              <a:spLocks noChangeArrowheads="1"/>
            </p:cNvSpPr>
            <p:nvPr/>
          </p:nvSpPr>
          <p:spPr bwMode="auto">
            <a:xfrm>
              <a:off x="304800" y="1924050"/>
              <a:ext cx="157163" cy="220663"/>
            </a:xfrm>
            <a:custGeom>
              <a:avLst/>
              <a:gdLst>
                <a:gd name="T0" fmla="*/ 37420 w 42"/>
                <a:gd name="T1" fmla="*/ 26180 h 59"/>
                <a:gd name="T2" fmla="*/ 29936 w 42"/>
                <a:gd name="T3" fmla="*/ 104721 h 59"/>
                <a:gd name="T4" fmla="*/ 29936 w 42"/>
                <a:gd name="T5" fmla="*/ 205703 h 59"/>
                <a:gd name="T6" fmla="*/ 134711 w 42"/>
                <a:gd name="T7" fmla="*/ 201963 h 59"/>
                <a:gd name="T8" fmla="*/ 123485 w 42"/>
                <a:gd name="T9" fmla="*/ 119682 h 59"/>
                <a:gd name="T10" fmla="*/ 127227 w 42"/>
                <a:gd name="T11" fmla="*/ 18700 h 59"/>
                <a:gd name="T12" fmla="*/ 37420 w 42"/>
                <a:gd name="T13" fmla="*/ 26180 h 59"/>
                <a:gd name="T14" fmla="*/ 0 60000 65536"/>
                <a:gd name="T15" fmla="*/ 0 60000 65536"/>
                <a:gd name="T16" fmla="*/ 0 60000 65536"/>
                <a:gd name="T17" fmla="*/ 0 60000 65536"/>
                <a:gd name="T18" fmla="*/ 0 60000 65536"/>
                <a:gd name="T19" fmla="*/ 0 60000 65536"/>
                <a:gd name="T20" fmla="*/ 0 60000 65536"/>
                <a:gd name="T21" fmla="*/ 0 w 42"/>
                <a:gd name="T22" fmla="*/ 0 h 59"/>
                <a:gd name="T23" fmla="*/ 42 w 4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9">
                  <a:moveTo>
                    <a:pt x="10" y="7"/>
                  </a:moveTo>
                  <a:cubicBezTo>
                    <a:pt x="10" y="7"/>
                    <a:pt x="9" y="21"/>
                    <a:pt x="8" y="28"/>
                  </a:cubicBezTo>
                  <a:cubicBezTo>
                    <a:pt x="6" y="35"/>
                    <a:pt x="0" y="51"/>
                    <a:pt x="8" y="55"/>
                  </a:cubicBezTo>
                  <a:cubicBezTo>
                    <a:pt x="8" y="55"/>
                    <a:pt x="30" y="59"/>
                    <a:pt x="36" y="54"/>
                  </a:cubicBezTo>
                  <a:cubicBezTo>
                    <a:pt x="42" y="48"/>
                    <a:pt x="33" y="32"/>
                    <a:pt x="33" y="32"/>
                  </a:cubicBezTo>
                  <a:cubicBezTo>
                    <a:pt x="33" y="32"/>
                    <a:pt x="37" y="11"/>
                    <a:pt x="34" y="5"/>
                  </a:cubicBezTo>
                  <a:cubicBezTo>
                    <a:pt x="31" y="0"/>
                    <a:pt x="18" y="2"/>
                    <a:pt x="10" y="7"/>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8" name="Freeform 214"/>
            <p:cNvSpPr>
              <a:spLocks noChangeArrowheads="1"/>
            </p:cNvSpPr>
            <p:nvPr/>
          </p:nvSpPr>
          <p:spPr bwMode="auto">
            <a:xfrm>
              <a:off x="146050" y="1039813"/>
              <a:ext cx="315913" cy="828675"/>
            </a:xfrm>
            <a:custGeom>
              <a:avLst/>
              <a:gdLst>
                <a:gd name="T0" fmla="*/ 221891 w 84"/>
                <a:gd name="T1" fmla="*/ 517453 h 221"/>
                <a:gd name="T2" fmla="*/ 221891 w 84"/>
                <a:gd name="T3" fmla="*/ 363717 h 221"/>
                <a:gd name="T4" fmla="*/ 188043 w 84"/>
                <a:gd name="T5" fmla="*/ 487456 h 221"/>
                <a:gd name="T6" fmla="*/ 173000 w 84"/>
                <a:gd name="T7" fmla="*/ 337469 h 221"/>
                <a:gd name="T8" fmla="*/ 105304 w 84"/>
                <a:gd name="T9" fmla="*/ 217480 h 221"/>
                <a:gd name="T10" fmla="*/ 45130 w 84"/>
                <a:gd name="T11" fmla="*/ 74993 h 221"/>
                <a:gd name="T12" fmla="*/ 48891 w 84"/>
                <a:gd name="T13" fmla="*/ 0 h 221"/>
                <a:gd name="T14" fmla="*/ 48891 w 84"/>
                <a:gd name="T15" fmla="*/ 3750 h 221"/>
                <a:gd name="T16" fmla="*/ 15043 w 84"/>
                <a:gd name="T17" fmla="*/ 59995 h 221"/>
                <a:gd name="T18" fmla="*/ 18804 w 84"/>
                <a:gd name="T19" fmla="*/ 116239 h 221"/>
                <a:gd name="T20" fmla="*/ 109065 w 84"/>
                <a:gd name="T21" fmla="*/ 393714 h 221"/>
                <a:gd name="T22" fmla="*/ 225652 w 84"/>
                <a:gd name="T23" fmla="*/ 757431 h 221"/>
                <a:gd name="T24" fmla="*/ 282065 w 84"/>
                <a:gd name="T25" fmla="*/ 828675 h 221"/>
                <a:gd name="T26" fmla="*/ 236935 w 84"/>
                <a:gd name="T27" fmla="*/ 734934 h 221"/>
                <a:gd name="T28" fmla="*/ 297109 w 84"/>
                <a:gd name="T29" fmla="*/ 772430 h 221"/>
                <a:gd name="T30" fmla="*/ 270783 w 84"/>
                <a:gd name="T31" fmla="*/ 674939 h 221"/>
                <a:gd name="T32" fmla="*/ 221891 w 84"/>
                <a:gd name="T33" fmla="*/ 517453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221"/>
                <a:gd name="T53" fmla="*/ 84 w 84"/>
                <a:gd name="T54" fmla="*/ 221 h 2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221">
                  <a:moveTo>
                    <a:pt x="59" y="138"/>
                  </a:moveTo>
                  <a:cubicBezTo>
                    <a:pt x="63" y="129"/>
                    <a:pt x="59" y="97"/>
                    <a:pt x="59" y="97"/>
                  </a:cubicBezTo>
                  <a:cubicBezTo>
                    <a:pt x="59" y="97"/>
                    <a:pt x="58" y="132"/>
                    <a:pt x="50" y="130"/>
                  </a:cubicBezTo>
                  <a:cubicBezTo>
                    <a:pt x="42" y="129"/>
                    <a:pt x="48" y="96"/>
                    <a:pt x="46" y="90"/>
                  </a:cubicBezTo>
                  <a:cubicBezTo>
                    <a:pt x="45" y="83"/>
                    <a:pt x="28" y="58"/>
                    <a:pt x="28" y="58"/>
                  </a:cubicBezTo>
                  <a:cubicBezTo>
                    <a:pt x="17" y="51"/>
                    <a:pt x="8" y="27"/>
                    <a:pt x="12" y="20"/>
                  </a:cubicBezTo>
                  <a:cubicBezTo>
                    <a:pt x="15" y="16"/>
                    <a:pt x="14" y="7"/>
                    <a:pt x="13" y="0"/>
                  </a:cubicBezTo>
                  <a:cubicBezTo>
                    <a:pt x="13" y="0"/>
                    <a:pt x="13" y="1"/>
                    <a:pt x="13" y="1"/>
                  </a:cubicBezTo>
                  <a:cubicBezTo>
                    <a:pt x="9" y="4"/>
                    <a:pt x="8" y="12"/>
                    <a:pt x="4" y="16"/>
                  </a:cubicBezTo>
                  <a:cubicBezTo>
                    <a:pt x="1" y="19"/>
                    <a:pt x="0" y="27"/>
                    <a:pt x="5" y="31"/>
                  </a:cubicBezTo>
                  <a:cubicBezTo>
                    <a:pt x="10" y="35"/>
                    <a:pt x="23" y="86"/>
                    <a:pt x="29" y="105"/>
                  </a:cubicBezTo>
                  <a:cubicBezTo>
                    <a:pt x="35" y="124"/>
                    <a:pt x="60" y="201"/>
                    <a:pt x="60" y="202"/>
                  </a:cubicBezTo>
                  <a:cubicBezTo>
                    <a:pt x="65" y="220"/>
                    <a:pt x="75" y="221"/>
                    <a:pt x="75" y="221"/>
                  </a:cubicBezTo>
                  <a:cubicBezTo>
                    <a:pt x="70" y="217"/>
                    <a:pt x="63" y="196"/>
                    <a:pt x="63" y="196"/>
                  </a:cubicBezTo>
                  <a:cubicBezTo>
                    <a:pt x="68" y="194"/>
                    <a:pt x="73" y="212"/>
                    <a:pt x="79" y="206"/>
                  </a:cubicBezTo>
                  <a:cubicBezTo>
                    <a:pt x="84" y="201"/>
                    <a:pt x="72" y="185"/>
                    <a:pt x="72" y="180"/>
                  </a:cubicBezTo>
                  <a:cubicBezTo>
                    <a:pt x="71" y="175"/>
                    <a:pt x="55" y="147"/>
                    <a:pt x="59" y="138"/>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59" name="Freeform 215"/>
            <p:cNvSpPr>
              <a:spLocks noChangeArrowheads="1"/>
            </p:cNvSpPr>
            <p:nvPr/>
          </p:nvSpPr>
          <p:spPr bwMode="auto">
            <a:xfrm>
              <a:off x="288925" y="360363"/>
              <a:ext cx="123825" cy="528638"/>
            </a:xfrm>
            <a:custGeom>
              <a:avLst/>
              <a:gdLst>
                <a:gd name="T0" fmla="*/ 0 w 33"/>
                <a:gd name="T1" fmla="*/ 479898 h 141"/>
                <a:gd name="T2" fmla="*/ 63789 w 33"/>
                <a:gd name="T3" fmla="*/ 528638 h 141"/>
                <a:gd name="T4" fmla="*/ 123825 w 33"/>
                <a:gd name="T5" fmla="*/ 472400 h 141"/>
                <a:gd name="T6" fmla="*/ 105064 w 33"/>
                <a:gd name="T7" fmla="*/ 116225 h 141"/>
                <a:gd name="T8" fmla="*/ 78798 w 33"/>
                <a:gd name="T9" fmla="*/ 67486 h 141"/>
                <a:gd name="T10" fmla="*/ 101311 w 33"/>
                <a:gd name="T11" fmla="*/ 33743 h 141"/>
                <a:gd name="T12" fmla="*/ 63789 w 33"/>
                <a:gd name="T13" fmla="*/ 11248 h 141"/>
                <a:gd name="T14" fmla="*/ 37523 w 33"/>
                <a:gd name="T15" fmla="*/ 63736 h 141"/>
                <a:gd name="T16" fmla="*/ 18761 w 33"/>
                <a:gd name="T17" fmla="*/ 108727 h 141"/>
                <a:gd name="T18" fmla="*/ 0 w 33"/>
                <a:gd name="T19" fmla="*/ 479898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41"/>
                <a:gd name="T32" fmla="*/ 33 w 33"/>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41">
                  <a:moveTo>
                    <a:pt x="0" y="128"/>
                  </a:moveTo>
                  <a:cubicBezTo>
                    <a:pt x="17" y="141"/>
                    <a:pt x="17" y="141"/>
                    <a:pt x="17" y="141"/>
                  </a:cubicBezTo>
                  <a:cubicBezTo>
                    <a:pt x="33" y="126"/>
                    <a:pt x="33" y="126"/>
                    <a:pt x="33" y="126"/>
                  </a:cubicBezTo>
                  <a:cubicBezTo>
                    <a:pt x="33" y="126"/>
                    <a:pt x="28" y="34"/>
                    <a:pt x="28" y="31"/>
                  </a:cubicBezTo>
                  <a:cubicBezTo>
                    <a:pt x="28" y="28"/>
                    <a:pt x="21" y="18"/>
                    <a:pt x="21" y="18"/>
                  </a:cubicBezTo>
                  <a:cubicBezTo>
                    <a:pt x="27" y="9"/>
                    <a:pt x="27" y="9"/>
                    <a:pt x="27" y="9"/>
                  </a:cubicBezTo>
                  <a:cubicBezTo>
                    <a:pt x="27" y="9"/>
                    <a:pt x="23" y="0"/>
                    <a:pt x="17" y="3"/>
                  </a:cubicBezTo>
                  <a:cubicBezTo>
                    <a:pt x="11" y="6"/>
                    <a:pt x="10" y="17"/>
                    <a:pt x="10" y="17"/>
                  </a:cubicBezTo>
                  <a:cubicBezTo>
                    <a:pt x="5" y="29"/>
                    <a:pt x="5" y="29"/>
                    <a:pt x="5" y="29"/>
                  </a:cubicBezTo>
                  <a:lnTo>
                    <a:pt x="0" y="128"/>
                  </a:lnTo>
                  <a:close/>
                </a:path>
              </a:pathLst>
            </a:custGeom>
            <a:solidFill>
              <a:srgbClr val="262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60" name="Freeform 216"/>
            <p:cNvSpPr>
              <a:spLocks noChangeArrowheads="1"/>
            </p:cNvSpPr>
            <p:nvPr/>
          </p:nvSpPr>
          <p:spPr bwMode="auto">
            <a:xfrm>
              <a:off x="1260475" y="357188"/>
              <a:ext cx="41275" cy="52388"/>
            </a:xfrm>
            <a:custGeom>
              <a:avLst/>
              <a:gdLst>
                <a:gd name="T0" fmla="*/ 0 w 11"/>
                <a:gd name="T1" fmla="*/ 52388 h 14"/>
                <a:gd name="T2" fmla="*/ 41275 w 11"/>
                <a:gd name="T3" fmla="*/ 11226 h 14"/>
                <a:gd name="T4" fmla="*/ 30018 w 11"/>
                <a:gd name="T5" fmla="*/ 0 h 14"/>
                <a:gd name="T6" fmla="*/ 0 w 11"/>
                <a:gd name="T7" fmla="*/ 52388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0" y="14"/>
                  </a:moveTo>
                  <a:cubicBezTo>
                    <a:pt x="0" y="14"/>
                    <a:pt x="6" y="4"/>
                    <a:pt x="11" y="3"/>
                  </a:cubicBezTo>
                  <a:cubicBezTo>
                    <a:pt x="8" y="0"/>
                    <a:pt x="8" y="0"/>
                    <a:pt x="8" y="0"/>
                  </a:cubicBezTo>
                  <a:cubicBezTo>
                    <a:pt x="8" y="0"/>
                    <a:pt x="1" y="12"/>
                    <a:pt x="0" y="14"/>
                  </a:cubicBezTo>
                  <a:close/>
                </a:path>
              </a:pathLst>
            </a:custGeom>
            <a:solidFill>
              <a:srgbClr val="EBB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sp>
          <p:nvSpPr>
            <p:cNvPr id="30761" name="Freeform 217"/>
            <p:cNvSpPr>
              <a:spLocks noChangeArrowheads="1"/>
            </p:cNvSpPr>
            <p:nvPr/>
          </p:nvSpPr>
          <p:spPr bwMode="auto">
            <a:xfrm>
              <a:off x="1260475" y="292100"/>
              <a:ext cx="44450" cy="65088"/>
            </a:xfrm>
            <a:custGeom>
              <a:avLst/>
              <a:gdLst>
                <a:gd name="T0" fmla="*/ 0 w 12"/>
                <a:gd name="T1" fmla="*/ 65088 h 17"/>
                <a:gd name="T2" fmla="*/ 18521 w 12"/>
                <a:gd name="T3" fmla="*/ 38287 h 17"/>
                <a:gd name="T4" fmla="*/ 44450 w 12"/>
                <a:gd name="T5" fmla="*/ 0 h 17"/>
                <a:gd name="T6" fmla="*/ 14817 w 12"/>
                <a:gd name="T7" fmla="*/ 34458 h 17"/>
                <a:gd name="T8" fmla="*/ 0 w 12"/>
                <a:gd name="T9" fmla="*/ 65088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0" y="17"/>
                  </a:moveTo>
                  <a:cubicBezTo>
                    <a:pt x="0" y="17"/>
                    <a:pt x="3" y="11"/>
                    <a:pt x="5" y="10"/>
                  </a:cubicBezTo>
                  <a:cubicBezTo>
                    <a:pt x="6" y="8"/>
                    <a:pt x="12" y="0"/>
                    <a:pt x="12" y="0"/>
                  </a:cubicBezTo>
                  <a:cubicBezTo>
                    <a:pt x="4" y="9"/>
                    <a:pt x="4" y="9"/>
                    <a:pt x="4" y="9"/>
                  </a:cubicBezTo>
                  <a:lnTo>
                    <a:pt x="0" y="17"/>
                  </a:lnTo>
                  <a:close/>
                </a:path>
              </a:pathLst>
            </a:custGeom>
            <a:solidFill>
              <a:srgbClr val="EBB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itchFamily="34" charset="0"/>
                <a:sym typeface="Calibri" pitchFamily="34" charset="0"/>
              </a:endParaRPr>
            </a:p>
          </p:txBody>
        </p:sp>
      </p:grpSp>
      <p:grpSp>
        <p:nvGrpSpPr>
          <p:cNvPr id="3" name="组合 35"/>
          <p:cNvGrpSpPr>
            <a:grpSpLocks/>
          </p:cNvGrpSpPr>
          <p:nvPr/>
        </p:nvGrpSpPr>
        <p:grpSpPr bwMode="auto">
          <a:xfrm>
            <a:off x="2841625" y="1209675"/>
            <a:ext cx="1382713" cy="1374775"/>
            <a:chOff x="0" y="0"/>
            <a:chExt cx="1751069" cy="1740658"/>
          </a:xfrm>
        </p:grpSpPr>
        <p:sp>
          <p:nvSpPr>
            <p:cNvPr id="30729" name="椭圆 1"/>
            <p:cNvSpPr>
              <a:spLocks noChangeArrowheads="1"/>
            </p:cNvSpPr>
            <p:nvPr/>
          </p:nvSpPr>
          <p:spPr bwMode="auto">
            <a:xfrm>
              <a:off x="0" y="0"/>
              <a:ext cx="1751069" cy="1740658"/>
            </a:xfrm>
            <a:prstGeom prst="ellipse">
              <a:avLst/>
            </a:pr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solidFill>
                  <a:srgbClr val="000000"/>
                </a:solidFill>
                <a:latin typeface="Calibri" pitchFamily="34" charset="0"/>
                <a:sym typeface="Calibri" pitchFamily="34" charset="0"/>
              </a:endParaRPr>
            </a:p>
          </p:txBody>
        </p:sp>
        <p:grpSp>
          <p:nvGrpSpPr>
            <p:cNvPr id="30730" name="组合 3"/>
            <p:cNvGrpSpPr>
              <a:grpSpLocks/>
            </p:cNvGrpSpPr>
            <p:nvPr/>
          </p:nvGrpSpPr>
          <p:grpSpPr bwMode="auto">
            <a:xfrm>
              <a:off x="371600" y="392804"/>
              <a:ext cx="1011320" cy="1084132"/>
              <a:chOff x="0" y="0"/>
              <a:chExt cx="1720118" cy="1854990"/>
            </a:xfrm>
          </p:grpSpPr>
          <p:sp>
            <p:nvSpPr>
              <p:cNvPr id="30731" name="Freeform 38"/>
              <p:cNvSpPr>
                <a:spLocks noEditPoints="1" noChangeArrowheads="1"/>
              </p:cNvSpPr>
              <p:nvPr/>
            </p:nvSpPr>
            <p:spPr bwMode="auto">
              <a:xfrm>
                <a:off x="0" y="0"/>
                <a:ext cx="1720118" cy="1278360"/>
              </a:xfrm>
              <a:custGeom>
                <a:avLst/>
                <a:gdLst>
                  <a:gd name="T0" fmla="*/ 291963 w 489"/>
                  <a:gd name="T1" fmla="*/ 1278360 h 363"/>
                  <a:gd name="T2" fmla="*/ 0 w 489"/>
                  <a:gd name="T3" fmla="*/ 986063 h 363"/>
                  <a:gd name="T4" fmla="*/ 0 w 489"/>
                  <a:gd name="T5" fmla="*/ 986063 h 363"/>
                  <a:gd name="T6" fmla="*/ 0 w 489"/>
                  <a:gd name="T7" fmla="*/ 292297 h 363"/>
                  <a:gd name="T8" fmla="*/ 291963 w 489"/>
                  <a:gd name="T9" fmla="*/ 0 h 363"/>
                  <a:gd name="T10" fmla="*/ 291963 w 489"/>
                  <a:gd name="T11" fmla="*/ 0 h 363"/>
                  <a:gd name="T12" fmla="*/ 1428155 w 489"/>
                  <a:gd name="T13" fmla="*/ 0 h 363"/>
                  <a:gd name="T14" fmla="*/ 1720118 w 489"/>
                  <a:gd name="T15" fmla="*/ 292297 h 363"/>
                  <a:gd name="T16" fmla="*/ 1720118 w 489"/>
                  <a:gd name="T17" fmla="*/ 292297 h 363"/>
                  <a:gd name="T18" fmla="*/ 1720118 w 489"/>
                  <a:gd name="T19" fmla="*/ 986063 h 363"/>
                  <a:gd name="T20" fmla="*/ 1428155 w 489"/>
                  <a:gd name="T21" fmla="*/ 1278360 h 363"/>
                  <a:gd name="T22" fmla="*/ 1428155 w 489"/>
                  <a:gd name="T23" fmla="*/ 1278360 h 363"/>
                  <a:gd name="T24" fmla="*/ 291963 w 489"/>
                  <a:gd name="T25" fmla="*/ 1278360 h 363"/>
                  <a:gd name="T26" fmla="*/ 151258 w 489"/>
                  <a:gd name="T27" fmla="*/ 292297 h 363"/>
                  <a:gd name="T28" fmla="*/ 151258 w 489"/>
                  <a:gd name="T29" fmla="*/ 986063 h 363"/>
                  <a:gd name="T30" fmla="*/ 291963 w 489"/>
                  <a:gd name="T31" fmla="*/ 1126929 h 363"/>
                  <a:gd name="T32" fmla="*/ 291963 w 489"/>
                  <a:gd name="T33" fmla="*/ 1126929 h 363"/>
                  <a:gd name="T34" fmla="*/ 1428155 w 489"/>
                  <a:gd name="T35" fmla="*/ 1126929 h 363"/>
                  <a:gd name="T36" fmla="*/ 1568860 w 489"/>
                  <a:gd name="T37" fmla="*/ 986063 h 363"/>
                  <a:gd name="T38" fmla="*/ 1568860 w 489"/>
                  <a:gd name="T39" fmla="*/ 986063 h 363"/>
                  <a:gd name="T40" fmla="*/ 1568860 w 489"/>
                  <a:gd name="T41" fmla="*/ 292297 h 363"/>
                  <a:gd name="T42" fmla="*/ 1428155 w 489"/>
                  <a:gd name="T43" fmla="*/ 151431 h 363"/>
                  <a:gd name="T44" fmla="*/ 1428155 w 489"/>
                  <a:gd name="T45" fmla="*/ 151431 h 363"/>
                  <a:gd name="T46" fmla="*/ 291963 w 489"/>
                  <a:gd name="T47" fmla="*/ 151431 h 363"/>
                  <a:gd name="T48" fmla="*/ 151258 w 489"/>
                  <a:gd name="T49" fmla="*/ 292297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9"/>
                  <a:gd name="T76" fmla="*/ 0 h 363"/>
                  <a:gd name="T77" fmla="*/ 489 w 489"/>
                  <a:gd name="T78" fmla="*/ 363 h 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Calibri" pitchFamily="34" charset="0"/>
                  <a:sym typeface="Calibri" pitchFamily="34" charset="0"/>
                </a:endParaRPr>
              </a:p>
            </p:txBody>
          </p:sp>
          <p:sp>
            <p:nvSpPr>
              <p:cNvPr id="30732" name="Freeform 39"/>
              <p:cNvSpPr>
                <a:spLocks noChangeArrowheads="1"/>
              </p:cNvSpPr>
              <p:nvPr/>
            </p:nvSpPr>
            <p:spPr bwMode="auto">
              <a:xfrm>
                <a:off x="463258" y="1305724"/>
                <a:ext cx="787736" cy="549266"/>
              </a:xfrm>
              <a:custGeom>
                <a:avLst/>
                <a:gdLst>
                  <a:gd name="T0" fmla="*/ 770153 w 224"/>
                  <a:gd name="T1" fmla="*/ 418991 h 156"/>
                  <a:gd name="T2" fmla="*/ 457168 w 224"/>
                  <a:gd name="T3" fmla="*/ 52814 h 156"/>
                  <a:gd name="T4" fmla="*/ 393868 w 224"/>
                  <a:gd name="T5" fmla="*/ 0 h 156"/>
                  <a:gd name="T6" fmla="*/ 334084 w 224"/>
                  <a:gd name="T7" fmla="*/ 52814 h 156"/>
                  <a:gd name="T8" fmla="*/ 21100 w 224"/>
                  <a:gd name="T9" fmla="*/ 418991 h 156"/>
                  <a:gd name="T10" fmla="*/ 28133 w 224"/>
                  <a:gd name="T11" fmla="*/ 492931 h 156"/>
                  <a:gd name="T12" fmla="*/ 105500 w 224"/>
                  <a:gd name="T13" fmla="*/ 485889 h 156"/>
                  <a:gd name="T14" fmla="*/ 337601 w 224"/>
                  <a:gd name="T15" fmla="*/ 225340 h 156"/>
                  <a:gd name="T16" fmla="*/ 337601 w 224"/>
                  <a:gd name="T17" fmla="*/ 492931 h 156"/>
                  <a:gd name="T18" fmla="*/ 393868 w 224"/>
                  <a:gd name="T19" fmla="*/ 549266 h 156"/>
                  <a:gd name="T20" fmla="*/ 453652 w 224"/>
                  <a:gd name="T21" fmla="*/ 492931 h 156"/>
                  <a:gd name="T22" fmla="*/ 453652 w 224"/>
                  <a:gd name="T23" fmla="*/ 225340 h 156"/>
                  <a:gd name="T24" fmla="*/ 685752 w 224"/>
                  <a:gd name="T25" fmla="*/ 485889 h 156"/>
                  <a:gd name="T26" fmla="*/ 759603 w 224"/>
                  <a:gd name="T27" fmla="*/ 492931 h 156"/>
                  <a:gd name="T28" fmla="*/ 770153 w 224"/>
                  <a:gd name="T29" fmla="*/ 418991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156"/>
                  <a:gd name="T47" fmla="*/ 224 w 224"/>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Calibri" pitchFamily="34" charset="0"/>
                  <a:sym typeface="Calibri" pitchFamily="34" charset="0"/>
                </a:endParaRPr>
              </a:p>
            </p:txBody>
          </p:sp>
          <p:sp>
            <p:nvSpPr>
              <p:cNvPr id="30733" name="Freeform 40"/>
              <p:cNvSpPr>
                <a:spLocks noChangeArrowheads="1"/>
              </p:cNvSpPr>
              <p:nvPr/>
            </p:nvSpPr>
            <p:spPr bwMode="auto">
              <a:xfrm>
                <a:off x="263882" y="334250"/>
                <a:ext cx="1192355" cy="619633"/>
              </a:xfrm>
              <a:custGeom>
                <a:avLst/>
                <a:gdLst>
                  <a:gd name="T0" fmla="*/ 10552 w 339"/>
                  <a:gd name="T1" fmla="*/ 594989 h 176"/>
                  <a:gd name="T2" fmla="*/ 14069 w 339"/>
                  <a:gd name="T3" fmla="*/ 545700 h 176"/>
                  <a:gd name="T4" fmla="*/ 14069 w 339"/>
                  <a:gd name="T5" fmla="*/ 545700 h 176"/>
                  <a:gd name="T6" fmla="*/ 200484 w 339"/>
                  <a:gd name="T7" fmla="*/ 359105 h 176"/>
                  <a:gd name="T8" fmla="*/ 232140 w 339"/>
                  <a:gd name="T9" fmla="*/ 348544 h 176"/>
                  <a:gd name="T10" fmla="*/ 232140 w 339"/>
                  <a:gd name="T11" fmla="*/ 348544 h 176"/>
                  <a:gd name="T12" fmla="*/ 253244 w 339"/>
                  <a:gd name="T13" fmla="*/ 369667 h 176"/>
                  <a:gd name="T14" fmla="*/ 253244 w 339"/>
                  <a:gd name="T15" fmla="*/ 369667 h 176"/>
                  <a:gd name="T16" fmla="*/ 291934 w 339"/>
                  <a:gd name="T17" fmla="*/ 506972 h 176"/>
                  <a:gd name="T18" fmla="*/ 583867 w 339"/>
                  <a:gd name="T19" fmla="*/ 42248 h 176"/>
                  <a:gd name="T20" fmla="*/ 619040 w 339"/>
                  <a:gd name="T21" fmla="*/ 24644 h 176"/>
                  <a:gd name="T22" fmla="*/ 619040 w 339"/>
                  <a:gd name="T23" fmla="*/ 24644 h 176"/>
                  <a:gd name="T24" fmla="*/ 640143 w 339"/>
                  <a:gd name="T25" fmla="*/ 56330 h 176"/>
                  <a:gd name="T26" fmla="*/ 640143 w 339"/>
                  <a:gd name="T27" fmla="*/ 56330 h 176"/>
                  <a:gd name="T28" fmla="*/ 636626 w 339"/>
                  <a:gd name="T29" fmla="*/ 348544 h 176"/>
                  <a:gd name="T30" fmla="*/ 777317 w 339"/>
                  <a:gd name="T31" fmla="*/ 207718 h 176"/>
                  <a:gd name="T32" fmla="*/ 801938 w 339"/>
                  <a:gd name="T33" fmla="*/ 200677 h 176"/>
                  <a:gd name="T34" fmla="*/ 801938 w 339"/>
                  <a:gd name="T35" fmla="*/ 200677 h 176"/>
                  <a:gd name="T36" fmla="*/ 823041 w 339"/>
                  <a:gd name="T37" fmla="*/ 214759 h 176"/>
                  <a:gd name="T38" fmla="*/ 823041 w 339"/>
                  <a:gd name="T39" fmla="*/ 214759 h 176"/>
                  <a:gd name="T40" fmla="*/ 865249 w 339"/>
                  <a:gd name="T41" fmla="*/ 295734 h 176"/>
                  <a:gd name="T42" fmla="*/ 1132561 w 339"/>
                  <a:gd name="T43" fmla="*/ 17603 h 176"/>
                  <a:gd name="T44" fmla="*/ 1178286 w 339"/>
                  <a:gd name="T45" fmla="*/ 14083 h 176"/>
                  <a:gd name="T46" fmla="*/ 1178286 w 339"/>
                  <a:gd name="T47" fmla="*/ 14083 h 176"/>
                  <a:gd name="T48" fmla="*/ 1178286 w 339"/>
                  <a:gd name="T49" fmla="*/ 63372 h 176"/>
                  <a:gd name="T50" fmla="*/ 1178286 w 339"/>
                  <a:gd name="T51" fmla="*/ 63372 h 176"/>
                  <a:gd name="T52" fmla="*/ 882835 w 339"/>
                  <a:gd name="T53" fmla="*/ 373188 h 176"/>
                  <a:gd name="T54" fmla="*/ 854697 w 339"/>
                  <a:gd name="T55" fmla="*/ 387271 h 176"/>
                  <a:gd name="T56" fmla="*/ 854697 w 339"/>
                  <a:gd name="T57" fmla="*/ 387271 h 176"/>
                  <a:gd name="T58" fmla="*/ 830076 w 339"/>
                  <a:gd name="T59" fmla="*/ 373188 h 176"/>
                  <a:gd name="T60" fmla="*/ 830076 w 339"/>
                  <a:gd name="T61" fmla="*/ 373188 h 176"/>
                  <a:gd name="T62" fmla="*/ 787869 w 339"/>
                  <a:gd name="T63" fmla="*/ 285172 h 176"/>
                  <a:gd name="T64" fmla="*/ 622557 w 339"/>
                  <a:gd name="T65" fmla="*/ 443601 h 176"/>
                  <a:gd name="T66" fmla="*/ 590902 w 339"/>
                  <a:gd name="T67" fmla="*/ 447121 h 176"/>
                  <a:gd name="T68" fmla="*/ 590902 w 339"/>
                  <a:gd name="T69" fmla="*/ 447121 h 176"/>
                  <a:gd name="T70" fmla="*/ 573315 w 339"/>
                  <a:gd name="T71" fmla="*/ 418956 h 176"/>
                  <a:gd name="T72" fmla="*/ 573315 w 339"/>
                  <a:gd name="T73" fmla="*/ 418956 h 176"/>
                  <a:gd name="T74" fmla="*/ 576833 w 339"/>
                  <a:gd name="T75" fmla="*/ 172511 h 176"/>
                  <a:gd name="T76" fmla="*/ 309520 w 339"/>
                  <a:gd name="T77" fmla="*/ 602030 h 176"/>
                  <a:gd name="T78" fmla="*/ 277864 w 339"/>
                  <a:gd name="T79" fmla="*/ 619633 h 176"/>
                  <a:gd name="T80" fmla="*/ 277864 w 339"/>
                  <a:gd name="T81" fmla="*/ 619633 h 176"/>
                  <a:gd name="T82" fmla="*/ 249726 w 339"/>
                  <a:gd name="T83" fmla="*/ 598509 h 176"/>
                  <a:gd name="T84" fmla="*/ 249726 w 339"/>
                  <a:gd name="T85" fmla="*/ 598509 h 176"/>
                  <a:gd name="T86" fmla="*/ 207519 w 339"/>
                  <a:gd name="T87" fmla="*/ 443601 h 176"/>
                  <a:gd name="T88" fmla="*/ 56276 w 339"/>
                  <a:gd name="T89" fmla="*/ 598509 h 176"/>
                  <a:gd name="T90" fmla="*/ 56276 w 339"/>
                  <a:gd name="T91" fmla="*/ 598509 h 176"/>
                  <a:gd name="T92" fmla="*/ 24621 w 339"/>
                  <a:gd name="T93" fmla="*/ 605550 h 176"/>
                  <a:gd name="T94" fmla="*/ 24621 w 339"/>
                  <a:gd name="T95" fmla="*/ 605550 h 176"/>
                  <a:gd name="T96" fmla="*/ 10552 w 339"/>
                  <a:gd name="T97" fmla="*/ 594989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76"/>
                  <a:gd name="T149" fmla="*/ 339 w 339"/>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Calibri" pitchFamily="34" charset="0"/>
                  <a:sym typeface="Calibri" pitchFamily="34" charset="0"/>
                </a:endParaRPr>
              </a:p>
            </p:txBody>
          </p:sp>
        </p:grpSp>
      </p:grpSp>
      <p:sp>
        <p:nvSpPr>
          <p:cNvPr id="20519" name="TextBox 36"/>
          <p:cNvSpPr>
            <a:spLocks noChangeArrowheads="1"/>
          </p:cNvSpPr>
          <p:nvPr/>
        </p:nvSpPr>
        <p:spPr bwMode="auto">
          <a:xfrm>
            <a:off x="4797425" y="1800225"/>
            <a:ext cx="35639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a:t>
            </a:r>
            <a:endParaRPr lang="zh-CN" altLang="en-US" sz="1200">
              <a:solidFill>
                <a:srgbClr val="000000"/>
              </a:solidFill>
              <a:latin typeface="Calibri" pitchFamily="34" charset="0"/>
              <a:sym typeface="宋体" pitchFamily="2" charset="-122"/>
            </a:endParaRPr>
          </a:p>
        </p:txBody>
      </p:sp>
      <p:sp>
        <p:nvSpPr>
          <p:cNvPr id="20520" name="矩形 37"/>
          <p:cNvSpPr>
            <a:spLocks noChangeArrowheads="1"/>
          </p:cNvSpPr>
          <p:nvPr/>
        </p:nvSpPr>
        <p:spPr bwMode="auto">
          <a:xfrm>
            <a:off x="4787900" y="1352550"/>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sp>
        <p:nvSpPr>
          <p:cNvPr id="20521" name="矩形 38"/>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4-3 Enter  Your  Title</a:t>
            </a:r>
            <a:endParaRPr lang="zh-CN" altLang="en-US" sz="2800"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21"/>
                                        </p:tgtEl>
                                        <p:attrNameLst>
                                          <p:attrName>style.visibility</p:attrName>
                                        </p:attrNameLst>
                                      </p:cBhvr>
                                      <p:to>
                                        <p:strVal val="visible"/>
                                      </p:to>
                                    </p:set>
                                    <p:anim calcmode="lin" valueType="num">
                                      <p:cBhvr>
                                        <p:cTn id="7" dur="750" fill="hold"/>
                                        <p:tgtEl>
                                          <p:spTgt spid="20521"/>
                                        </p:tgtEl>
                                        <p:attrNameLst>
                                          <p:attrName>ppt_x</p:attrName>
                                        </p:attrNameLst>
                                      </p:cBhvr>
                                      <p:tavLst>
                                        <p:tav tm="0">
                                          <p:val>
                                            <p:strVal val="0-#ppt_w/2"/>
                                          </p:val>
                                        </p:tav>
                                        <p:tav tm="100000">
                                          <p:val>
                                            <p:strVal val="#ppt_x"/>
                                          </p:val>
                                        </p:tav>
                                      </p:tavLst>
                                    </p:anim>
                                    <p:anim calcmode="lin" valueType="num">
                                      <p:cBhvr>
                                        <p:cTn id="8" dur="750" fill="hold"/>
                                        <p:tgtEl>
                                          <p:spTgt spid="205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ppt_x</p:attrName>
                                        </p:attrNameLst>
                                      </p:cBhvr>
                                      <p:tavLst>
                                        <p:tav tm="0">
                                          <p:val>
                                            <p:strVal val="0-#ppt_w/2"/>
                                          </p:val>
                                        </p:tav>
                                        <p:tav tm="100000">
                                          <p:val>
                                            <p:strVal val="#ppt_x"/>
                                          </p:val>
                                        </p:tav>
                                      </p:tavLst>
                                    </p:anim>
                                    <p:anim calcmode="lin" valueType="num">
                                      <p:cBhvr>
                                        <p:cTn id="13" dur="75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ppt_x</p:attrName>
                                        </p:attrNameLst>
                                      </p:cBhvr>
                                      <p:tavLst>
                                        <p:tav tm="0">
                                          <p:val>
                                            <p:strVal val="0-#ppt_w/2"/>
                                          </p:val>
                                        </p:tav>
                                        <p:tav tm="100000">
                                          <p:val>
                                            <p:strVal val="#ppt_x"/>
                                          </p:val>
                                        </p:tav>
                                      </p:tavLst>
                                    </p:anim>
                                    <p:anim calcmode="lin" valueType="num">
                                      <p:cBhvr>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520"/>
                                        </p:tgtEl>
                                        <p:attrNameLst>
                                          <p:attrName>style.visibility</p:attrName>
                                        </p:attrNameLst>
                                      </p:cBhvr>
                                      <p:to>
                                        <p:strVal val="visible"/>
                                      </p:to>
                                    </p:set>
                                    <p:animEffect>
                                      <p:cBhvr>
                                        <p:cTn id="21" dur="1000"/>
                                        <p:tgtEl>
                                          <p:spTgt spid="20520"/>
                                        </p:tgtEl>
                                      </p:cBhvr>
                                    </p:animEffect>
                                    <p:anim calcmode="lin" valueType="num">
                                      <p:cBhvr>
                                        <p:cTn id="22" dur="1000" fill="hold"/>
                                        <p:tgtEl>
                                          <p:spTgt spid="20520"/>
                                        </p:tgtEl>
                                        <p:attrNameLst>
                                          <p:attrName>ppt_x</p:attrName>
                                        </p:attrNameLst>
                                      </p:cBhvr>
                                      <p:tavLst>
                                        <p:tav tm="0">
                                          <p:val>
                                            <p:strVal val="#ppt_x"/>
                                          </p:val>
                                        </p:tav>
                                        <p:tav tm="100000">
                                          <p:val>
                                            <p:strVal val="#ppt_x"/>
                                          </p:val>
                                        </p:tav>
                                      </p:tavLst>
                                    </p:anim>
                                    <p:anim calcmode="lin" valueType="num">
                                      <p:cBhvr>
                                        <p:cTn id="23" dur="1000" fill="hold"/>
                                        <p:tgtEl>
                                          <p:spTgt spid="205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0519"/>
                                        </p:tgtEl>
                                        <p:attrNameLst>
                                          <p:attrName>style.visibility</p:attrName>
                                        </p:attrNameLst>
                                      </p:cBhvr>
                                      <p:to>
                                        <p:strVal val="visible"/>
                                      </p:to>
                                    </p:set>
                                    <p:animEffect>
                                      <p:cBhvr>
                                        <p:cTn id="27" dur="1000"/>
                                        <p:tgtEl>
                                          <p:spTgt spid="20519"/>
                                        </p:tgtEl>
                                      </p:cBhvr>
                                    </p:animEffect>
                                    <p:anim calcmode="lin" valueType="num">
                                      <p:cBhvr>
                                        <p:cTn id="28" dur="1000" fill="hold"/>
                                        <p:tgtEl>
                                          <p:spTgt spid="20519"/>
                                        </p:tgtEl>
                                        <p:attrNameLst>
                                          <p:attrName>ppt_x</p:attrName>
                                        </p:attrNameLst>
                                      </p:cBhvr>
                                      <p:tavLst>
                                        <p:tav tm="0">
                                          <p:val>
                                            <p:strVal val="#ppt_x"/>
                                          </p:val>
                                        </p:tav>
                                        <p:tav tm="100000">
                                          <p:val>
                                            <p:strVal val="#ppt_x"/>
                                          </p:val>
                                        </p:tav>
                                      </p:tavLst>
                                    </p:anim>
                                    <p:anim calcmode="lin" valueType="num">
                                      <p:cBhvr>
                                        <p:cTn id="29" dur="1000" fill="hold"/>
                                        <p:tgtEl>
                                          <p:spTgt spid="205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9" grpId="0" bldLvl="0" autoUpdateAnimBg="0"/>
      <p:bldP spid="20520" grpId="0" bldLvl="0" autoUpdateAnimBg="0"/>
      <p:bldP spid="20521"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747"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21508"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4-4 Enter  Your  Title</a:t>
            </a:r>
            <a:endParaRPr lang="zh-CN" altLang="en-US" sz="2800" b="1">
              <a:solidFill>
                <a:schemeClr val="bg1"/>
              </a:solidFill>
              <a:latin typeface="Calibri" pitchFamily="34" charset="0"/>
              <a:sym typeface="宋体" pitchFamily="2" charset="-122"/>
            </a:endParaRPr>
          </a:p>
        </p:txBody>
      </p:sp>
      <p:grpSp>
        <p:nvGrpSpPr>
          <p:cNvPr id="2" name="组合 25"/>
          <p:cNvGrpSpPr>
            <a:grpSpLocks/>
          </p:cNvGrpSpPr>
          <p:nvPr/>
        </p:nvGrpSpPr>
        <p:grpSpPr bwMode="auto">
          <a:xfrm>
            <a:off x="5949950" y="1995488"/>
            <a:ext cx="2168525" cy="1512887"/>
            <a:chOff x="0" y="0"/>
            <a:chExt cx="2169656" cy="1512168"/>
          </a:xfrm>
        </p:grpSpPr>
        <p:sp>
          <p:nvSpPr>
            <p:cNvPr id="31764" name="矩形标注 14"/>
            <p:cNvSpPr>
              <a:spLocks noChangeArrowheads="1"/>
            </p:cNvSpPr>
            <p:nvPr/>
          </p:nvSpPr>
          <p:spPr bwMode="auto">
            <a:xfrm>
              <a:off x="0" y="0"/>
              <a:ext cx="2169656" cy="1512168"/>
            </a:xfrm>
            <a:prstGeom prst="wedgeRectCallout">
              <a:avLst>
                <a:gd name="adj1" fmla="val -49593"/>
                <a:gd name="adj2" fmla="val 74593"/>
              </a:avLst>
            </a:prstGeom>
            <a:solidFill>
              <a:srgbClr val="F2F2F2">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765" name="TextBox 17"/>
            <p:cNvSpPr>
              <a:spLocks noChangeArrowheads="1"/>
            </p:cNvSpPr>
            <p:nvPr/>
          </p:nvSpPr>
          <p:spPr bwMode="auto">
            <a:xfrm>
              <a:off x="0" y="17420"/>
              <a:ext cx="21696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pic>
          <p:nvPicPr>
            <p:cNvPr id="31766" name="Picture 2" descr="C:\Documents and Settings\Administrator\桌面\睿泰集团员工培养计划-解决方案部-JYY\其他\PPT素材\图标\平面小图标\2\5047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84" y="114338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4"/>
          <p:cNvGrpSpPr>
            <a:grpSpLocks/>
          </p:cNvGrpSpPr>
          <p:nvPr/>
        </p:nvGrpSpPr>
        <p:grpSpPr bwMode="auto">
          <a:xfrm>
            <a:off x="3165475" y="1216025"/>
            <a:ext cx="2208213" cy="1517650"/>
            <a:chOff x="0" y="0"/>
            <a:chExt cx="2207265" cy="1516293"/>
          </a:xfrm>
        </p:grpSpPr>
        <p:sp>
          <p:nvSpPr>
            <p:cNvPr id="31761" name="矩形标注 13"/>
            <p:cNvSpPr>
              <a:spLocks noChangeArrowheads="1"/>
            </p:cNvSpPr>
            <p:nvPr/>
          </p:nvSpPr>
          <p:spPr bwMode="auto">
            <a:xfrm>
              <a:off x="0" y="4125"/>
              <a:ext cx="2169656" cy="1512168"/>
            </a:xfrm>
            <a:prstGeom prst="wedgeRectCallout">
              <a:avLst>
                <a:gd name="adj1" fmla="val 981"/>
                <a:gd name="adj2" fmla="val 75301"/>
              </a:avLst>
            </a:prstGeom>
            <a:solidFill>
              <a:srgbClr val="F2F2F2">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762" name="TextBox 16"/>
            <p:cNvSpPr>
              <a:spLocks noChangeArrowheads="1"/>
            </p:cNvSpPr>
            <p:nvPr/>
          </p:nvSpPr>
          <p:spPr bwMode="auto">
            <a:xfrm>
              <a:off x="37609" y="0"/>
              <a:ext cx="21696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pic>
          <p:nvPicPr>
            <p:cNvPr id="31763" name="Picture 3" descr="C:\Documents and Settings\Administrator\桌面\睿泰集团员工培养计划-解决方案部-JYY\其他\PPT素材\图标\平面小图标\2\50479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51" y="11725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20"/>
          <p:cNvGrpSpPr>
            <a:grpSpLocks/>
          </p:cNvGrpSpPr>
          <p:nvPr/>
        </p:nvGrpSpPr>
        <p:grpSpPr bwMode="auto">
          <a:xfrm>
            <a:off x="611188" y="1995488"/>
            <a:ext cx="2170112" cy="1512887"/>
            <a:chOff x="0" y="0"/>
            <a:chExt cx="2169656" cy="1512168"/>
          </a:xfrm>
        </p:grpSpPr>
        <p:sp>
          <p:nvSpPr>
            <p:cNvPr id="31758" name="矩形标注 12"/>
            <p:cNvSpPr>
              <a:spLocks noChangeArrowheads="1"/>
            </p:cNvSpPr>
            <p:nvPr/>
          </p:nvSpPr>
          <p:spPr bwMode="auto">
            <a:xfrm>
              <a:off x="0" y="0"/>
              <a:ext cx="2169656" cy="1512168"/>
            </a:xfrm>
            <a:prstGeom prst="wedgeRectCallout">
              <a:avLst>
                <a:gd name="adj1" fmla="val 49074"/>
                <a:gd name="adj2" fmla="val 69611"/>
              </a:avLst>
            </a:prstGeom>
            <a:solidFill>
              <a:srgbClr val="F2F2F2">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759" name="TextBox 15"/>
            <p:cNvSpPr>
              <a:spLocks noChangeArrowheads="1"/>
            </p:cNvSpPr>
            <p:nvPr/>
          </p:nvSpPr>
          <p:spPr bwMode="auto">
            <a:xfrm>
              <a:off x="0" y="0"/>
              <a:ext cx="21696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2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a:t>
              </a:r>
              <a:endParaRPr lang="zh-CN" altLang="en-US" sz="1200">
                <a:solidFill>
                  <a:srgbClr val="000000"/>
                </a:solidFill>
                <a:latin typeface="Calibri" pitchFamily="34" charset="0"/>
                <a:sym typeface="宋体" pitchFamily="2" charset="-122"/>
              </a:endParaRPr>
            </a:p>
          </p:txBody>
        </p:sp>
        <p:pic>
          <p:nvPicPr>
            <p:cNvPr id="31760" name="Picture 4" descr="C:\Documents and Settings\Administrator\桌面\睿泰集团员工培养计划-解决方案部-JYY\其他\PPT素材\图标\平面小图标\2\5047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074" y="11725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19"/>
          <p:cNvGrpSpPr>
            <a:grpSpLocks/>
          </p:cNvGrpSpPr>
          <p:nvPr/>
        </p:nvGrpSpPr>
        <p:grpSpPr bwMode="auto">
          <a:xfrm>
            <a:off x="2762250" y="3148013"/>
            <a:ext cx="3176588" cy="3178175"/>
            <a:chOff x="0" y="0"/>
            <a:chExt cx="3175624" cy="3179111"/>
          </a:xfrm>
        </p:grpSpPr>
        <p:grpSp>
          <p:nvGrpSpPr>
            <p:cNvPr id="31753" name="组合 18"/>
            <p:cNvGrpSpPr>
              <a:grpSpLocks/>
            </p:cNvGrpSpPr>
            <p:nvPr/>
          </p:nvGrpSpPr>
          <p:grpSpPr bwMode="auto">
            <a:xfrm>
              <a:off x="0" y="0"/>
              <a:ext cx="3175624" cy="3179111"/>
              <a:chOff x="0" y="0"/>
              <a:chExt cx="3175624" cy="3179111"/>
            </a:xfrm>
          </p:grpSpPr>
          <p:sp>
            <p:nvSpPr>
              <p:cNvPr id="31757" name="矩形 11"/>
              <p:cNvSpPr>
                <a:spLocks noChangeArrowheads="1"/>
              </p:cNvSpPr>
              <p:nvPr/>
            </p:nvSpPr>
            <p:spPr bwMode="auto">
              <a:xfrm>
                <a:off x="822358" y="1008111"/>
                <a:ext cx="1669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E36C09"/>
                    </a:solidFill>
                    <a:latin typeface="Calibri" pitchFamily="34" charset="0"/>
                    <a:sym typeface="Calibri" pitchFamily="34" charset="0"/>
                  </a:rPr>
                  <a:t>Add your title </a:t>
                </a:r>
                <a:endParaRPr lang="zh-CN" altLang="en-US" b="1">
                  <a:solidFill>
                    <a:srgbClr val="E36C09"/>
                  </a:solidFill>
                  <a:latin typeface="Calibri" pitchFamily="34" charset="0"/>
                  <a:sym typeface="宋体" pitchFamily="2" charset="-122"/>
                </a:endParaRPr>
              </a:p>
            </p:txBody>
          </p:sp>
        </p:grpSp>
        <p:sp>
          <p:nvSpPr>
            <p:cNvPr id="31754" name="TextBox 21"/>
            <p:cNvSpPr>
              <a:spLocks noChangeArrowheads="1"/>
            </p:cNvSpPr>
            <p:nvPr/>
          </p:nvSpPr>
          <p:spPr bwMode="auto">
            <a:xfrm>
              <a:off x="124308" y="658829"/>
              <a:ext cx="503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FFFF"/>
                  </a:solidFill>
                  <a:latin typeface="Broadway" pitchFamily="82" charset="0"/>
                  <a:ea typeface="Kozuka Mincho Pr6N H" pitchFamily="18" charset="-128"/>
                  <a:sym typeface="Broadway" pitchFamily="82" charset="0"/>
                </a:rPr>
                <a:t>01</a:t>
              </a:r>
              <a:endParaRPr lang="zh-CN" altLang="en-US" sz="2000" b="1">
                <a:solidFill>
                  <a:srgbClr val="FFFFFF"/>
                </a:solidFill>
                <a:latin typeface="Broadway" pitchFamily="82" charset="0"/>
                <a:ea typeface="Kozuka Mincho Pr6N H" pitchFamily="18" charset="-128"/>
                <a:sym typeface="Broadway" pitchFamily="82" charset="0"/>
              </a:endParaRPr>
            </a:p>
          </p:txBody>
        </p:sp>
        <p:sp>
          <p:nvSpPr>
            <p:cNvPr id="31755" name="TextBox 22"/>
            <p:cNvSpPr>
              <a:spLocks noChangeArrowheads="1"/>
            </p:cNvSpPr>
            <p:nvPr/>
          </p:nvSpPr>
          <p:spPr bwMode="auto">
            <a:xfrm>
              <a:off x="1305431" y="2243"/>
              <a:ext cx="5180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FFFF"/>
                  </a:solidFill>
                  <a:latin typeface="Broadway" pitchFamily="82" charset="0"/>
                  <a:ea typeface="Kozuka Mincho Pr6N H" pitchFamily="18" charset="-128"/>
                  <a:sym typeface="Broadway" pitchFamily="82" charset="0"/>
                </a:rPr>
                <a:t>02</a:t>
              </a:r>
              <a:endParaRPr lang="zh-CN" altLang="en-US" sz="2000" b="1">
                <a:solidFill>
                  <a:srgbClr val="FFFFFF"/>
                </a:solidFill>
                <a:latin typeface="Broadway" pitchFamily="82" charset="0"/>
                <a:ea typeface="Kozuka Mincho Pr6N H" pitchFamily="18" charset="-128"/>
                <a:sym typeface="Broadway" pitchFamily="82" charset="0"/>
              </a:endParaRPr>
            </a:p>
          </p:txBody>
        </p:sp>
        <p:sp>
          <p:nvSpPr>
            <p:cNvPr id="31756" name="TextBox 23"/>
            <p:cNvSpPr>
              <a:spLocks noChangeArrowheads="1"/>
            </p:cNvSpPr>
            <p:nvPr/>
          </p:nvSpPr>
          <p:spPr bwMode="auto">
            <a:xfrm>
              <a:off x="2521456" y="658829"/>
              <a:ext cx="5180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FFFF"/>
                  </a:solidFill>
                  <a:latin typeface="Broadway" pitchFamily="82" charset="0"/>
                  <a:ea typeface="Kozuka Mincho Pr6N H" pitchFamily="18" charset="-128"/>
                  <a:sym typeface="Broadway" pitchFamily="82" charset="0"/>
                </a:rPr>
                <a:t>03</a:t>
              </a:r>
              <a:endParaRPr lang="zh-CN" altLang="en-US" sz="2000" b="1">
                <a:solidFill>
                  <a:srgbClr val="FFFFFF"/>
                </a:solidFill>
                <a:latin typeface="Broadway" pitchFamily="82" charset="0"/>
                <a:ea typeface="Kozuka Mincho Pr6N H" pitchFamily="18" charset="-128"/>
                <a:sym typeface="Broadway" pitchFamily="8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750" fill="hold"/>
                                        <p:tgtEl>
                                          <p:spTgt spid="21508"/>
                                        </p:tgtEl>
                                        <p:attrNameLst>
                                          <p:attrName>ppt_x</p:attrName>
                                        </p:attrNameLst>
                                      </p:cBhvr>
                                      <p:tavLst>
                                        <p:tav tm="0">
                                          <p:val>
                                            <p:strVal val="0-#ppt_w/2"/>
                                          </p:val>
                                        </p:tav>
                                        <p:tav tm="100000">
                                          <p:val>
                                            <p:strVal val="#ppt_x"/>
                                          </p:val>
                                        </p:tav>
                                      </p:tavLst>
                                    </p:anim>
                                    <p:anim calcmode="lin" valueType="num">
                                      <p:cBhvr>
                                        <p:cTn id="8" dur="750" fill="hold"/>
                                        <p:tgtEl>
                                          <p:spTgt spid="215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p:cBhvr>
                                        <p:cTn id="14" dur="750"/>
                                        <p:tgtEl>
                                          <p:spTgt spid="5"/>
                                        </p:tgtEl>
                                      </p:cBhvr>
                                    </p:animEffect>
                                  </p:childTnLst>
                                </p:cTn>
                              </p:par>
                            </p:childTnLst>
                          </p:cTn>
                        </p:par>
                        <p:par>
                          <p:cTn id="15" fill="hold" nodeType="afterGroup">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25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750" fill="hold"/>
                                        <p:tgtEl>
                                          <p:spTgt spid="2"/>
                                        </p:tgtEl>
                                        <p:attrNameLst>
                                          <p:attrName>ppt_x</p:attrName>
                                        </p:attrNameLst>
                                      </p:cBhvr>
                                      <p:tavLst>
                                        <p:tav tm="0">
                                          <p:val>
                                            <p:strVal val="#ppt_x"/>
                                          </p:val>
                                        </p:tav>
                                        <p:tav tm="100000">
                                          <p:val>
                                            <p:strVal val="#ppt_x"/>
                                          </p:val>
                                        </p:tav>
                                      </p:tavLst>
                                    </p:anim>
                                    <p:anim calcmode="lin" valueType="num">
                                      <p:cBhvr>
                                        <p:cTn id="29"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6350"/>
            <a:ext cx="2700338" cy="51371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99" name="TextBox 5"/>
          <p:cNvSpPr>
            <a:spLocks noChangeArrowheads="1"/>
          </p:cNvSpPr>
          <p:nvPr/>
        </p:nvSpPr>
        <p:spPr bwMode="auto">
          <a:xfrm>
            <a:off x="401638" y="2613025"/>
            <a:ext cx="1897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E36C09"/>
                </a:solidFill>
                <a:latin typeface="Calibri" pitchFamily="34" charset="0"/>
                <a:sym typeface="Calibri" pitchFamily="34" charset="0"/>
              </a:rPr>
              <a:t>Contents</a:t>
            </a:r>
            <a:endParaRPr lang="zh-CN" altLang="en-US" sz="3600" b="1" dirty="0">
              <a:solidFill>
                <a:srgbClr val="E36C09"/>
              </a:solidFill>
              <a:latin typeface="Calibri" pitchFamily="34" charset="0"/>
              <a:sym typeface="宋体" pitchFamily="2" charset="-122"/>
            </a:endParaRPr>
          </a:p>
        </p:txBody>
      </p:sp>
      <p:sp>
        <p:nvSpPr>
          <p:cNvPr id="4100" name="TextBox 6"/>
          <p:cNvSpPr>
            <a:spLocks noChangeArrowheads="1"/>
          </p:cNvSpPr>
          <p:nvPr/>
        </p:nvSpPr>
        <p:spPr bwMode="auto">
          <a:xfrm>
            <a:off x="693738" y="1890713"/>
            <a:ext cx="1312862" cy="769937"/>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bg1"/>
                </a:solidFill>
                <a:latin typeface="微软雅黑" pitchFamily="34" charset="-122"/>
                <a:ea typeface="微软雅黑" pitchFamily="34" charset="-122"/>
                <a:sym typeface="微软雅黑" pitchFamily="34" charset="-122"/>
              </a:rPr>
              <a:t>目录</a:t>
            </a:r>
          </a:p>
        </p:txBody>
      </p:sp>
      <p:sp>
        <p:nvSpPr>
          <p:cNvPr id="4101" name="椭圆 8"/>
          <p:cNvSpPr>
            <a:spLocks noChangeArrowheads="1"/>
          </p:cNvSpPr>
          <p:nvPr/>
        </p:nvSpPr>
        <p:spPr bwMode="auto">
          <a:xfrm>
            <a:off x="3563938" y="1416050"/>
            <a:ext cx="215900" cy="215900"/>
          </a:xfrm>
          <a:prstGeom prst="ellipse">
            <a:avLst/>
          </a:pr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102" name="矩形 9"/>
          <p:cNvSpPr>
            <a:spLocks noChangeArrowheads="1"/>
          </p:cNvSpPr>
          <p:nvPr/>
        </p:nvSpPr>
        <p:spPr bwMode="auto">
          <a:xfrm>
            <a:off x="3965575" y="1347788"/>
            <a:ext cx="4032250" cy="3540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b="1" dirty="0">
                <a:solidFill>
                  <a:srgbClr val="E36C09"/>
                </a:solidFill>
                <a:latin typeface="Calibri" pitchFamily="34" charset="0"/>
                <a:sym typeface="Calibri" pitchFamily="34" charset="0"/>
              </a:rPr>
              <a:t>Enter your title</a:t>
            </a:r>
            <a:endParaRPr lang="zh-CN" altLang="en-US" b="1" dirty="0">
              <a:solidFill>
                <a:srgbClr val="E36C09"/>
              </a:solidFill>
              <a:latin typeface="宋体" pitchFamily="2" charset="-122"/>
              <a:sym typeface="宋体" pitchFamily="2" charset="-122"/>
            </a:endParaRPr>
          </a:p>
        </p:txBody>
      </p:sp>
      <p:sp>
        <p:nvSpPr>
          <p:cNvPr id="4103" name="椭圆 10"/>
          <p:cNvSpPr>
            <a:spLocks noChangeArrowheads="1"/>
          </p:cNvSpPr>
          <p:nvPr/>
        </p:nvSpPr>
        <p:spPr bwMode="auto">
          <a:xfrm>
            <a:off x="3563938" y="2008188"/>
            <a:ext cx="215900" cy="215900"/>
          </a:xfrm>
          <a:prstGeom prst="ellipse">
            <a:avLst/>
          </a:pr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104" name="矩形 11"/>
          <p:cNvSpPr>
            <a:spLocks noChangeArrowheads="1"/>
          </p:cNvSpPr>
          <p:nvPr/>
        </p:nvSpPr>
        <p:spPr bwMode="auto">
          <a:xfrm>
            <a:off x="3965575" y="1938338"/>
            <a:ext cx="4032250" cy="3556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b="1">
                <a:solidFill>
                  <a:srgbClr val="E36C09"/>
                </a:solidFill>
                <a:latin typeface="Calibri" pitchFamily="34" charset="0"/>
                <a:sym typeface="Calibri" pitchFamily="34" charset="0"/>
              </a:rPr>
              <a:t>Enter your title</a:t>
            </a:r>
            <a:endParaRPr lang="zh-CN" altLang="en-US" b="1">
              <a:solidFill>
                <a:srgbClr val="E36C09"/>
              </a:solidFill>
              <a:latin typeface="宋体" pitchFamily="2" charset="-122"/>
              <a:sym typeface="宋体" pitchFamily="2" charset="-122"/>
            </a:endParaRPr>
          </a:p>
        </p:txBody>
      </p:sp>
      <p:sp>
        <p:nvSpPr>
          <p:cNvPr id="4105" name="椭圆 12"/>
          <p:cNvSpPr>
            <a:spLocks noChangeArrowheads="1"/>
          </p:cNvSpPr>
          <p:nvPr/>
        </p:nvSpPr>
        <p:spPr bwMode="auto">
          <a:xfrm>
            <a:off x="3563938" y="2570163"/>
            <a:ext cx="215900" cy="215900"/>
          </a:xfrm>
          <a:prstGeom prst="ellipse">
            <a:avLst/>
          </a:pr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106" name="矩形 13"/>
          <p:cNvSpPr>
            <a:spLocks noChangeArrowheads="1"/>
          </p:cNvSpPr>
          <p:nvPr/>
        </p:nvSpPr>
        <p:spPr bwMode="auto">
          <a:xfrm>
            <a:off x="3965575" y="2501900"/>
            <a:ext cx="4032250" cy="354013"/>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b="1">
                <a:solidFill>
                  <a:srgbClr val="E36C09"/>
                </a:solidFill>
                <a:latin typeface="Calibri" pitchFamily="34" charset="0"/>
                <a:sym typeface="Calibri" pitchFamily="34" charset="0"/>
              </a:rPr>
              <a:t>Enter your title</a:t>
            </a:r>
            <a:endParaRPr lang="zh-CN" altLang="en-US" b="1">
              <a:solidFill>
                <a:srgbClr val="E36C09"/>
              </a:solidFill>
              <a:latin typeface="宋体" pitchFamily="2" charset="-122"/>
              <a:sym typeface="宋体" pitchFamily="2" charset="-122"/>
            </a:endParaRPr>
          </a:p>
        </p:txBody>
      </p:sp>
      <p:sp>
        <p:nvSpPr>
          <p:cNvPr id="4107" name="椭圆 14"/>
          <p:cNvSpPr>
            <a:spLocks noChangeArrowheads="1"/>
          </p:cNvSpPr>
          <p:nvPr/>
        </p:nvSpPr>
        <p:spPr bwMode="auto">
          <a:xfrm>
            <a:off x="3563938" y="3168650"/>
            <a:ext cx="215900" cy="215900"/>
          </a:xfrm>
          <a:prstGeom prst="ellipse">
            <a:avLst/>
          </a:pr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108" name="矩形 15"/>
          <p:cNvSpPr>
            <a:spLocks noChangeArrowheads="1"/>
          </p:cNvSpPr>
          <p:nvPr/>
        </p:nvSpPr>
        <p:spPr bwMode="auto">
          <a:xfrm>
            <a:off x="3965575" y="3098800"/>
            <a:ext cx="4032250" cy="3556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b="1">
                <a:solidFill>
                  <a:srgbClr val="E36C09"/>
                </a:solidFill>
                <a:latin typeface="Calibri" pitchFamily="34" charset="0"/>
                <a:sym typeface="Calibri" pitchFamily="34" charset="0"/>
              </a:rPr>
              <a:t>Enter your title</a:t>
            </a:r>
            <a:endParaRPr lang="zh-CN" altLang="en-US" b="1">
              <a:solidFill>
                <a:srgbClr val="E36C09"/>
              </a:solidFill>
              <a:latin typeface="宋体" pitchFamily="2" charset="-122"/>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ppt_x</p:attrName>
                                        </p:attrNameLst>
                                      </p:cBhvr>
                                      <p:tavLst>
                                        <p:tav tm="0">
                                          <p:val>
                                            <p:strVal val="0-#ppt_w/2"/>
                                          </p:val>
                                        </p:tav>
                                        <p:tav tm="100000">
                                          <p:val>
                                            <p:strVal val="#ppt_x"/>
                                          </p:val>
                                        </p:tav>
                                      </p:tavLst>
                                    </p:anim>
                                    <p:anim calcmode="lin" valueType="num">
                                      <p:cBhvr>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p:cBhvr>
                                        <p:cTn id="12" dur="500"/>
                                        <p:tgtEl>
                                          <p:spTgt spid="4100"/>
                                        </p:tgtEl>
                                      </p:cBhvr>
                                    </p:animEffect>
                                    <p:anim calcmode="lin" valueType="num">
                                      <p:cBhvr>
                                        <p:cTn id="13" dur="500" fill="hold"/>
                                        <p:tgtEl>
                                          <p:spTgt spid="4100"/>
                                        </p:tgtEl>
                                        <p:attrNameLst>
                                          <p:attrName>ppt_x</p:attrName>
                                        </p:attrNameLst>
                                      </p:cBhvr>
                                      <p:tavLst>
                                        <p:tav tm="0">
                                          <p:val>
                                            <p:strVal val="#ppt_x"/>
                                          </p:val>
                                        </p:tav>
                                        <p:tav tm="100000">
                                          <p:val>
                                            <p:strVal val="#ppt_x"/>
                                          </p:val>
                                        </p:tav>
                                      </p:tavLst>
                                    </p:anim>
                                    <p:anim calcmode="lin" valueType="num">
                                      <p:cBhvr>
                                        <p:cTn id="14" dur="500" fill="hold"/>
                                        <p:tgtEl>
                                          <p:spTgt spid="410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500" fill="hold"/>
                                        <p:tgtEl>
                                          <p:spTgt spid="4099"/>
                                        </p:tgtEl>
                                        <p:attrNameLst>
                                          <p:attrName>ppt_w</p:attrName>
                                        </p:attrNameLst>
                                      </p:cBhvr>
                                      <p:tavLst>
                                        <p:tav tm="0">
                                          <p:val>
                                            <p:fltVal val="0"/>
                                          </p:val>
                                        </p:tav>
                                        <p:tav tm="100000">
                                          <p:val>
                                            <p:strVal val="#ppt_w"/>
                                          </p:val>
                                        </p:tav>
                                      </p:tavLst>
                                    </p:anim>
                                    <p:anim calcmode="lin" valueType="num">
                                      <p:cBhvr>
                                        <p:cTn id="19" dur="500" fill="hold"/>
                                        <p:tgtEl>
                                          <p:spTgt spid="4099"/>
                                        </p:tgtEl>
                                        <p:attrNameLst>
                                          <p:attrName>ppt_h</p:attrName>
                                        </p:attrNameLst>
                                      </p:cBhvr>
                                      <p:tavLst>
                                        <p:tav tm="0">
                                          <p:val>
                                            <p:fltVal val="0"/>
                                          </p:val>
                                        </p:tav>
                                        <p:tav tm="100000">
                                          <p:val>
                                            <p:strVal val="#ppt_h"/>
                                          </p:val>
                                        </p:tav>
                                      </p:tavLst>
                                    </p:anim>
                                    <p:animEffect>
                                      <p:cBhvr>
                                        <p:cTn id="20" dur="500"/>
                                        <p:tgtEl>
                                          <p:spTgt spid="4099"/>
                                        </p:tgtEl>
                                      </p:cBhvr>
                                    </p:animEffect>
                                  </p:childTnLst>
                                </p:cTn>
                              </p:par>
                            </p:childTnLst>
                          </p:cTn>
                        </p:par>
                        <p:par>
                          <p:cTn id="21" fill="hold" nodeType="afterGroup">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4101"/>
                                        </p:tgtEl>
                                        <p:attrNameLst>
                                          <p:attrName>style.visibility</p:attrName>
                                        </p:attrNameLst>
                                      </p:cBhvr>
                                      <p:to>
                                        <p:strVal val="visible"/>
                                      </p:to>
                                    </p:set>
                                    <p:animEffect>
                                      <p:cBhvr>
                                        <p:cTn id="24" dur="500"/>
                                        <p:tgtEl>
                                          <p:spTgt spid="4101"/>
                                        </p:tgtEl>
                                      </p:cBhvr>
                                    </p:animEffect>
                                  </p:childTnLst>
                                </p:cTn>
                              </p:par>
                            </p:childTnLst>
                          </p:cTn>
                        </p:par>
                        <p:par>
                          <p:cTn id="25" fill="hold" nodeType="afterGroup">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4102"/>
                                        </p:tgtEl>
                                        <p:attrNameLst>
                                          <p:attrName>style.visibility</p:attrName>
                                        </p:attrNameLst>
                                      </p:cBhvr>
                                      <p:to>
                                        <p:strVal val="visible"/>
                                      </p:to>
                                    </p:set>
                                    <p:anim calcmode="lin" valueType="num">
                                      <p:cBhvr>
                                        <p:cTn id="28" dur="500" fill="hold"/>
                                        <p:tgtEl>
                                          <p:spTgt spid="4102"/>
                                        </p:tgtEl>
                                        <p:attrNameLst>
                                          <p:attrName>ppt_x</p:attrName>
                                        </p:attrNameLst>
                                      </p:cBhvr>
                                      <p:tavLst>
                                        <p:tav tm="0">
                                          <p:val>
                                            <p:strVal val="1+#ppt_w/2"/>
                                          </p:val>
                                        </p:tav>
                                        <p:tav tm="100000">
                                          <p:val>
                                            <p:strVal val="#ppt_x"/>
                                          </p:val>
                                        </p:tav>
                                      </p:tavLst>
                                    </p:anim>
                                    <p:anim calcmode="lin" valueType="num">
                                      <p:cBhvr>
                                        <p:cTn id="29" dur="500" fill="hold"/>
                                        <p:tgtEl>
                                          <p:spTgt spid="4102"/>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6" presetClass="entr" presetSubtype="16" fill="hold" grpId="0" nodeType="afterEffect">
                                  <p:stCondLst>
                                    <p:cond delay="0"/>
                                  </p:stCondLst>
                                  <p:childTnLst>
                                    <p:set>
                                      <p:cBhvr>
                                        <p:cTn id="32" dur="1" fill="hold">
                                          <p:stCondLst>
                                            <p:cond delay="0"/>
                                          </p:stCondLst>
                                        </p:cTn>
                                        <p:tgtEl>
                                          <p:spTgt spid="4103"/>
                                        </p:tgtEl>
                                        <p:attrNameLst>
                                          <p:attrName>style.visibility</p:attrName>
                                        </p:attrNameLst>
                                      </p:cBhvr>
                                      <p:to>
                                        <p:strVal val="visible"/>
                                      </p:to>
                                    </p:set>
                                    <p:animEffect>
                                      <p:cBhvr>
                                        <p:cTn id="33" dur="500"/>
                                        <p:tgtEl>
                                          <p:spTgt spid="4103"/>
                                        </p:tgtEl>
                                      </p:cBhvr>
                                    </p:animEffect>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p:cTn id="37" dur="500" fill="hold"/>
                                        <p:tgtEl>
                                          <p:spTgt spid="4104"/>
                                        </p:tgtEl>
                                        <p:attrNameLst>
                                          <p:attrName>ppt_x</p:attrName>
                                        </p:attrNameLst>
                                      </p:cBhvr>
                                      <p:tavLst>
                                        <p:tav tm="0">
                                          <p:val>
                                            <p:strVal val="1+#ppt_w/2"/>
                                          </p:val>
                                        </p:tav>
                                        <p:tav tm="100000">
                                          <p:val>
                                            <p:strVal val="#ppt_x"/>
                                          </p:val>
                                        </p:tav>
                                      </p:tavLst>
                                    </p:anim>
                                    <p:anim calcmode="lin" valueType="num">
                                      <p:cBhvr>
                                        <p:cTn id="38" dur="500" fill="hold"/>
                                        <p:tgtEl>
                                          <p:spTgt spid="410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6" presetClass="entr" presetSubtype="16" fill="hold" grpId="0" nodeType="afterEffect">
                                  <p:stCondLst>
                                    <p:cond delay="0"/>
                                  </p:stCondLst>
                                  <p:childTnLst>
                                    <p:set>
                                      <p:cBhvr>
                                        <p:cTn id="41" dur="1" fill="hold">
                                          <p:stCondLst>
                                            <p:cond delay="0"/>
                                          </p:stCondLst>
                                        </p:cTn>
                                        <p:tgtEl>
                                          <p:spTgt spid="4105"/>
                                        </p:tgtEl>
                                        <p:attrNameLst>
                                          <p:attrName>style.visibility</p:attrName>
                                        </p:attrNameLst>
                                      </p:cBhvr>
                                      <p:to>
                                        <p:strVal val="visible"/>
                                      </p:to>
                                    </p:set>
                                    <p:animEffect>
                                      <p:cBhvr>
                                        <p:cTn id="42" dur="500"/>
                                        <p:tgtEl>
                                          <p:spTgt spid="4105"/>
                                        </p:tgtEl>
                                      </p:cBhvr>
                                    </p:animEffect>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4106"/>
                                        </p:tgtEl>
                                        <p:attrNameLst>
                                          <p:attrName>style.visibility</p:attrName>
                                        </p:attrNameLst>
                                      </p:cBhvr>
                                      <p:to>
                                        <p:strVal val="visible"/>
                                      </p:to>
                                    </p:set>
                                    <p:anim calcmode="lin" valueType="num">
                                      <p:cBhvr>
                                        <p:cTn id="46" dur="500" fill="hold"/>
                                        <p:tgtEl>
                                          <p:spTgt spid="4106"/>
                                        </p:tgtEl>
                                        <p:attrNameLst>
                                          <p:attrName>ppt_x</p:attrName>
                                        </p:attrNameLst>
                                      </p:cBhvr>
                                      <p:tavLst>
                                        <p:tav tm="0">
                                          <p:val>
                                            <p:strVal val="1+#ppt_w/2"/>
                                          </p:val>
                                        </p:tav>
                                        <p:tav tm="100000">
                                          <p:val>
                                            <p:strVal val="#ppt_x"/>
                                          </p:val>
                                        </p:tav>
                                      </p:tavLst>
                                    </p:anim>
                                    <p:anim calcmode="lin" valueType="num">
                                      <p:cBhvr>
                                        <p:cTn id="47" dur="500" fill="hold"/>
                                        <p:tgtEl>
                                          <p:spTgt spid="410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500"/>
                            </p:stCondLst>
                            <p:childTnLst>
                              <p:par>
                                <p:cTn id="49" presetID="6" presetClass="entr" presetSubtype="16" fill="hold" grpId="0" nodeType="afterEffect">
                                  <p:stCondLst>
                                    <p:cond delay="0"/>
                                  </p:stCondLst>
                                  <p:childTnLst>
                                    <p:set>
                                      <p:cBhvr>
                                        <p:cTn id="50" dur="1" fill="hold">
                                          <p:stCondLst>
                                            <p:cond delay="0"/>
                                          </p:stCondLst>
                                        </p:cTn>
                                        <p:tgtEl>
                                          <p:spTgt spid="4107"/>
                                        </p:tgtEl>
                                        <p:attrNameLst>
                                          <p:attrName>style.visibility</p:attrName>
                                        </p:attrNameLst>
                                      </p:cBhvr>
                                      <p:to>
                                        <p:strVal val="visible"/>
                                      </p:to>
                                    </p:set>
                                    <p:animEffect>
                                      <p:cBhvr>
                                        <p:cTn id="51" dur="500"/>
                                        <p:tgtEl>
                                          <p:spTgt spid="4107"/>
                                        </p:tgtEl>
                                      </p:cBhvr>
                                    </p:animEffect>
                                  </p:childTnLst>
                                </p:cTn>
                              </p:par>
                            </p:childTnLst>
                          </p:cTn>
                        </p:par>
                        <p:par>
                          <p:cTn id="52" fill="hold" nodeType="afterGroup">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4108"/>
                                        </p:tgtEl>
                                        <p:attrNameLst>
                                          <p:attrName>style.visibility</p:attrName>
                                        </p:attrNameLst>
                                      </p:cBhvr>
                                      <p:to>
                                        <p:strVal val="visible"/>
                                      </p:to>
                                    </p:set>
                                    <p:anim calcmode="lin" valueType="num">
                                      <p:cBhvr>
                                        <p:cTn id="55" dur="500" fill="hold"/>
                                        <p:tgtEl>
                                          <p:spTgt spid="4108"/>
                                        </p:tgtEl>
                                        <p:attrNameLst>
                                          <p:attrName>ppt_x</p:attrName>
                                        </p:attrNameLst>
                                      </p:cBhvr>
                                      <p:tavLst>
                                        <p:tav tm="0">
                                          <p:val>
                                            <p:strVal val="1+#ppt_w/2"/>
                                          </p:val>
                                        </p:tav>
                                        <p:tav tm="100000">
                                          <p:val>
                                            <p:strVal val="#ppt_x"/>
                                          </p:val>
                                        </p:tav>
                                      </p:tavLst>
                                    </p:anim>
                                    <p:anim calcmode="lin" valueType="num">
                                      <p:cBhvr>
                                        <p:cTn id="56"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autoUpdateAnimBg="0"/>
      <p:bldP spid="4099" grpId="0" bldLvl="0" autoUpdateAnimBg="0"/>
      <p:bldP spid="4100" grpId="0" bldLvl="0" animBg="1" autoUpdateAnimBg="0"/>
      <p:bldP spid="4101" grpId="0" bldLvl="0" animBg="1" autoUpdateAnimBg="0"/>
      <p:bldP spid="4102" grpId="0" bldLvl="0" animBg="1" autoUpdateAnimBg="0"/>
      <p:bldP spid="4103" grpId="0" bldLvl="0" animBg="1" autoUpdateAnimBg="0"/>
      <p:bldP spid="4104" grpId="0" bldLvl="0" animBg="1" autoUpdateAnimBg="0"/>
      <p:bldP spid="4105" grpId="0" bldLvl="0" animBg="1" autoUpdateAnimBg="0"/>
      <p:bldP spid="4106" grpId="0" bldLvl="0" animBg="1" autoUpdateAnimBg="0"/>
      <p:bldP spid="4107" grpId="0" bldLvl="0" animBg="1" autoUpdateAnimBg="0"/>
      <p:bldP spid="4108"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25"/>
          <p:cNvGrpSpPr>
            <a:grpSpLocks/>
          </p:cNvGrpSpPr>
          <p:nvPr/>
        </p:nvGrpSpPr>
        <p:grpSpPr bwMode="auto">
          <a:xfrm>
            <a:off x="6742113" y="195263"/>
            <a:ext cx="287337" cy="288925"/>
            <a:chOff x="0" y="0"/>
            <a:chExt cx="288032" cy="288032"/>
          </a:xfrm>
        </p:grpSpPr>
        <p:sp>
          <p:nvSpPr>
            <p:cNvPr id="32789" name="椭圆 26"/>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32790" name="组合 27"/>
            <p:cNvGrpSpPr>
              <a:grpSpLocks/>
            </p:cNvGrpSpPr>
            <p:nvPr/>
          </p:nvGrpSpPr>
          <p:grpSpPr bwMode="auto">
            <a:xfrm flipH="1">
              <a:off x="71530" y="105344"/>
              <a:ext cx="144971" cy="77344"/>
              <a:chOff x="0" y="0"/>
              <a:chExt cx="268428" cy="143210"/>
            </a:xfrm>
          </p:grpSpPr>
          <p:sp>
            <p:nvSpPr>
              <p:cNvPr id="32791" name="等腰三角形 28"/>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792" name="等腰三角形 29"/>
              <p:cNvSpPr>
                <a:spLocks noChangeArrowheads="1"/>
              </p:cNvSpPr>
              <p:nvPr/>
            </p:nvSpPr>
            <p:spPr bwMode="auto">
              <a:xfrm rot="5400000">
                <a:off x="135093"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grpSp>
      <p:grpSp>
        <p:nvGrpSpPr>
          <p:cNvPr id="32771" name="组合 30"/>
          <p:cNvGrpSpPr>
            <a:grpSpLocks/>
          </p:cNvGrpSpPr>
          <p:nvPr/>
        </p:nvGrpSpPr>
        <p:grpSpPr bwMode="auto">
          <a:xfrm>
            <a:off x="8613775" y="195263"/>
            <a:ext cx="288925" cy="288925"/>
            <a:chOff x="0" y="0"/>
            <a:chExt cx="288032" cy="288032"/>
          </a:xfrm>
        </p:grpSpPr>
        <p:sp>
          <p:nvSpPr>
            <p:cNvPr id="32785" name="椭圆 31"/>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32786" name="组合 32"/>
            <p:cNvGrpSpPr>
              <a:grpSpLocks/>
            </p:cNvGrpSpPr>
            <p:nvPr/>
          </p:nvGrpSpPr>
          <p:grpSpPr bwMode="auto">
            <a:xfrm>
              <a:off x="82288" y="105344"/>
              <a:ext cx="144971" cy="77344"/>
              <a:chOff x="0" y="0"/>
              <a:chExt cx="268428" cy="143210"/>
            </a:xfrm>
          </p:grpSpPr>
          <p:sp>
            <p:nvSpPr>
              <p:cNvPr id="32787" name="等腰三角形 33"/>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788" name="等腰三角形 34"/>
              <p:cNvSpPr>
                <a:spLocks noChangeArrowheads="1"/>
              </p:cNvSpPr>
              <p:nvPr/>
            </p:nvSpPr>
            <p:spPr bwMode="auto">
              <a:xfrm rot="5400000">
                <a:off x="135093" y="9877"/>
                <a:ext cx="143209" cy="123456"/>
              </a:xfrm>
              <a:prstGeom prst="triangle">
                <a:avLst>
                  <a:gd name="adj" fmla="val 50000"/>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grpSp>
      <p:grpSp>
        <p:nvGrpSpPr>
          <p:cNvPr id="32772" name="组合 35"/>
          <p:cNvGrpSpPr>
            <a:grpSpLocks/>
          </p:cNvGrpSpPr>
          <p:nvPr/>
        </p:nvGrpSpPr>
        <p:grpSpPr bwMode="auto">
          <a:xfrm>
            <a:off x="7366000" y="195263"/>
            <a:ext cx="288925" cy="288925"/>
            <a:chOff x="0" y="0"/>
            <a:chExt cx="288032" cy="288032"/>
          </a:xfrm>
        </p:grpSpPr>
        <p:sp>
          <p:nvSpPr>
            <p:cNvPr id="32781" name="椭圆 36"/>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32782" name="组合 37"/>
            <p:cNvGrpSpPr>
              <a:grpSpLocks/>
            </p:cNvGrpSpPr>
            <p:nvPr/>
          </p:nvGrpSpPr>
          <p:grpSpPr bwMode="auto">
            <a:xfrm>
              <a:off x="108012" y="97370"/>
              <a:ext cx="72008" cy="108000"/>
              <a:chOff x="0" y="0"/>
              <a:chExt cx="72008" cy="108000"/>
            </a:xfrm>
          </p:grpSpPr>
          <p:sp>
            <p:nvSpPr>
              <p:cNvPr id="32783" name="直接连接符 38"/>
              <p:cNvSpPr>
                <a:spLocks noChangeShapeType="1"/>
              </p:cNvSpPr>
              <p:nvPr/>
            </p:nvSpPr>
            <p:spPr bwMode="auto">
              <a:xfrm>
                <a:off x="0" y="0"/>
                <a:ext cx="1" cy="10800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84" name="直接连接符 39"/>
              <p:cNvSpPr>
                <a:spLocks noChangeShapeType="1"/>
              </p:cNvSpPr>
              <p:nvPr/>
            </p:nvSpPr>
            <p:spPr bwMode="auto">
              <a:xfrm>
                <a:off x="72008" y="0"/>
                <a:ext cx="1" cy="10800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32773" name="组合 40"/>
          <p:cNvGrpSpPr>
            <a:grpSpLocks/>
          </p:cNvGrpSpPr>
          <p:nvPr/>
        </p:nvGrpSpPr>
        <p:grpSpPr bwMode="auto">
          <a:xfrm>
            <a:off x="7989888" y="195263"/>
            <a:ext cx="287337" cy="288925"/>
            <a:chOff x="0" y="0"/>
            <a:chExt cx="288032" cy="288032"/>
          </a:xfrm>
        </p:grpSpPr>
        <p:sp>
          <p:nvSpPr>
            <p:cNvPr id="32779" name="椭圆 41"/>
            <p:cNvSpPr>
              <a:spLocks noChangeArrowheads="1"/>
            </p:cNvSpPr>
            <p:nvPr/>
          </p:nvSpPr>
          <p:spPr bwMode="auto">
            <a:xfrm>
              <a:off x="0" y="0"/>
              <a:ext cx="288032" cy="288032"/>
            </a:xfrm>
            <a:prstGeom prst="ellipse">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780" name="矩形 42"/>
            <p:cNvSpPr>
              <a:spLocks noChangeArrowheads="1"/>
            </p:cNvSpPr>
            <p:nvPr/>
          </p:nvSpPr>
          <p:spPr bwMode="auto">
            <a:xfrm>
              <a:off x="86064" y="85549"/>
              <a:ext cx="108000" cy="108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2548" name="椭圆 33"/>
          <p:cNvSpPr>
            <a:spLocks noChangeArrowheads="1"/>
          </p:cNvSpPr>
          <p:nvPr/>
        </p:nvSpPr>
        <p:spPr bwMode="auto">
          <a:xfrm>
            <a:off x="3822700" y="1276350"/>
            <a:ext cx="1152525" cy="1150938"/>
          </a:xfrm>
          <a:prstGeom prst="ellipse">
            <a:avLst/>
          </a:prstGeom>
          <a:solidFill>
            <a:srgbClr val="FFFFFF">
              <a:alpha val="32156"/>
            </a:srgbClr>
          </a:solidFill>
          <a:ln w="12700">
            <a:solidFill>
              <a:schemeClr val="bg1"/>
            </a:solidFill>
            <a:miter lim="800000"/>
            <a:headEnd/>
            <a:tailEnd/>
          </a:ln>
        </p:spPr>
        <p:txBody>
          <a:bodyPr anchor="ctr"/>
          <a:lstStyle/>
          <a:p>
            <a:pPr algn="ctr"/>
            <a:r>
              <a:rPr lang="en-US" altLang="zh-CN" sz="2800">
                <a:solidFill>
                  <a:srgbClr val="FFFFFF"/>
                </a:solidFill>
                <a:latin typeface="Calibri" pitchFamily="34" charset="0"/>
                <a:sym typeface="Calibri" pitchFamily="34" charset="0"/>
              </a:rPr>
              <a:t>logo</a:t>
            </a:r>
            <a:endParaRPr lang="zh-CN" altLang="en-US" sz="2800">
              <a:solidFill>
                <a:srgbClr val="FFFFFF"/>
              </a:solidFill>
              <a:latin typeface="宋体" pitchFamily="2" charset="-122"/>
              <a:sym typeface="宋体" pitchFamily="2" charset="-122"/>
            </a:endParaRPr>
          </a:p>
        </p:txBody>
      </p:sp>
      <p:sp>
        <p:nvSpPr>
          <p:cNvPr id="22549" name="直接连接符 35"/>
          <p:cNvSpPr>
            <a:spLocks noChangeShapeType="1"/>
          </p:cNvSpPr>
          <p:nvPr/>
        </p:nvSpPr>
        <p:spPr bwMode="auto">
          <a:xfrm>
            <a:off x="2205038" y="2787650"/>
            <a:ext cx="4248150"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0" name="直接连接符 36"/>
          <p:cNvSpPr>
            <a:spLocks noChangeShapeType="1"/>
          </p:cNvSpPr>
          <p:nvPr/>
        </p:nvSpPr>
        <p:spPr bwMode="auto">
          <a:xfrm>
            <a:off x="2205038" y="3724275"/>
            <a:ext cx="4248150"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1" name="TextBox 37"/>
          <p:cNvSpPr>
            <a:spLocks noChangeArrowheads="1"/>
          </p:cNvSpPr>
          <p:nvPr/>
        </p:nvSpPr>
        <p:spPr bwMode="auto">
          <a:xfrm>
            <a:off x="2205038" y="2932113"/>
            <a:ext cx="424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b="1">
                <a:solidFill>
                  <a:schemeClr val="bg1"/>
                </a:solidFill>
                <a:latin typeface="微软雅黑" pitchFamily="34" charset="-122"/>
                <a:ea typeface="微软雅黑" pitchFamily="34" charset="-122"/>
                <a:sym typeface="微软雅黑" pitchFamily="34" charset="-122"/>
              </a:rPr>
              <a:t>Thank</a:t>
            </a:r>
            <a:r>
              <a:rPr lang="zh-CN" altLang="en-US" sz="3200" b="1">
                <a:solidFill>
                  <a:schemeClr val="bg1"/>
                </a:solidFill>
                <a:latin typeface="微软雅黑" pitchFamily="34" charset="-122"/>
                <a:ea typeface="微软雅黑" pitchFamily="34" charset="-122"/>
                <a:sym typeface="微软雅黑" pitchFamily="34" charset="-122"/>
              </a:rPr>
              <a:t> </a:t>
            </a:r>
            <a:r>
              <a:rPr lang="en-US" altLang="zh-CN" sz="3200" b="1">
                <a:solidFill>
                  <a:schemeClr val="bg1"/>
                </a:solidFill>
                <a:latin typeface="微软雅黑" pitchFamily="34" charset="-122"/>
                <a:ea typeface="微软雅黑" pitchFamily="34" charset="-122"/>
                <a:sym typeface="微软雅黑" pitchFamily="34" charset="-122"/>
              </a:rPr>
              <a:t>You</a:t>
            </a:r>
            <a:endParaRPr lang="zh-CN" altLang="en-US" sz="3200" b="1">
              <a:solidFill>
                <a:schemeClr val="bg1"/>
              </a:solidFill>
              <a:latin typeface="微软雅黑" pitchFamily="34" charset="-122"/>
              <a:ea typeface="微软雅黑" pitchFamily="34" charset="-122"/>
              <a:sym typeface="微软雅黑" pitchFamily="34" charset="-122"/>
            </a:endParaRPr>
          </a:p>
        </p:txBody>
      </p:sp>
      <p:sp>
        <p:nvSpPr>
          <p:cNvPr id="22552" name="TextBox 38"/>
          <p:cNvSpPr>
            <a:spLocks noChangeArrowheads="1"/>
          </p:cNvSpPr>
          <p:nvPr/>
        </p:nvSpPr>
        <p:spPr bwMode="auto">
          <a:xfrm>
            <a:off x="2781300" y="3949700"/>
            <a:ext cx="3095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dirty="0">
                <a:solidFill>
                  <a:schemeClr val="bg1"/>
                </a:solidFill>
                <a:latin typeface="微软雅黑" pitchFamily="34" charset="-122"/>
                <a:ea typeface="微软雅黑" pitchFamily="34" charset="-122"/>
                <a:sym typeface="微软雅黑" pitchFamily="34" charset="-122"/>
              </a:rPr>
              <a:t>Freedom  design  by  201XPPT</a:t>
            </a:r>
            <a:endParaRPr lang="zh-CN" altLang="en-US" sz="1400" dirty="0">
              <a:solidFill>
                <a:schemeClr val="bg1"/>
              </a:solidFill>
              <a:latin typeface="微软雅黑" pitchFamily="34" charset="-122"/>
              <a:ea typeface="微软雅黑" pitchFamily="34" charset="-122"/>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48"/>
                                        </p:tgtEl>
                                        <p:attrNameLst>
                                          <p:attrName>style.visibility</p:attrName>
                                        </p:attrNameLst>
                                      </p:cBhvr>
                                      <p:to>
                                        <p:strVal val="visible"/>
                                      </p:to>
                                    </p:set>
                                    <p:animEffect>
                                      <p:cBhvr>
                                        <p:cTn id="7" dur="1000"/>
                                        <p:tgtEl>
                                          <p:spTgt spid="22548"/>
                                        </p:tgtEl>
                                      </p:cBhvr>
                                    </p:animEffect>
                                    <p:anim calcmode="lin" valueType="num">
                                      <p:cBhvr>
                                        <p:cTn id="8" dur="1000" fill="hold"/>
                                        <p:tgtEl>
                                          <p:spTgt spid="22548"/>
                                        </p:tgtEl>
                                        <p:attrNameLst>
                                          <p:attrName>ppt_x</p:attrName>
                                        </p:attrNameLst>
                                      </p:cBhvr>
                                      <p:tavLst>
                                        <p:tav tm="0">
                                          <p:val>
                                            <p:strVal val="#ppt_x"/>
                                          </p:val>
                                        </p:tav>
                                        <p:tav tm="100000">
                                          <p:val>
                                            <p:strVal val="#ppt_x"/>
                                          </p:val>
                                        </p:tav>
                                      </p:tavLst>
                                    </p:anim>
                                    <p:anim calcmode="lin" valueType="num">
                                      <p:cBhvr>
                                        <p:cTn id="9" dur="1000" fill="hold"/>
                                        <p:tgtEl>
                                          <p:spTgt spid="2254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2549"/>
                                        </p:tgtEl>
                                        <p:attrNameLst>
                                          <p:attrName>style.visibility</p:attrName>
                                        </p:attrNameLst>
                                      </p:cBhvr>
                                      <p:to>
                                        <p:strVal val="visible"/>
                                      </p:to>
                                    </p:set>
                                    <p:anim calcmode="lin" valueType="num">
                                      <p:cBhvr>
                                        <p:cTn id="13" dur="500" fill="hold"/>
                                        <p:tgtEl>
                                          <p:spTgt spid="22549"/>
                                        </p:tgtEl>
                                        <p:attrNameLst>
                                          <p:attrName>ppt_x</p:attrName>
                                        </p:attrNameLst>
                                      </p:cBhvr>
                                      <p:tavLst>
                                        <p:tav tm="0">
                                          <p:val>
                                            <p:strVal val="0-#ppt_w/2"/>
                                          </p:val>
                                        </p:tav>
                                        <p:tav tm="100000">
                                          <p:val>
                                            <p:strVal val="#ppt_x"/>
                                          </p:val>
                                        </p:tav>
                                      </p:tavLst>
                                    </p:anim>
                                    <p:anim calcmode="lin" valueType="num">
                                      <p:cBhvr>
                                        <p:cTn id="14" dur="500" fill="hold"/>
                                        <p:tgtEl>
                                          <p:spTgt spid="2254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550"/>
                                        </p:tgtEl>
                                        <p:attrNameLst>
                                          <p:attrName>style.visibility</p:attrName>
                                        </p:attrNameLst>
                                      </p:cBhvr>
                                      <p:to>
                                        <p:strVal val="visible"/>
                                      </p:to>
                                    </p:set>
                                    <p:anim calcmode="lin" valueType="num">
                                      <p:cBhvr>
                                        <p:cTn id="17" dur="500" fill="hold"/>
                                        <p:tgtEl>
                                          <p:spTgt spid="22550"/>
                                        </p:tgtEl>
                                        <p:attrNameLst>
                                          <p:attrName>ppt_x</p:attrName>
                                        </p:attrNameLst>
                                      </p:cBhvr>
                                      <p:tavLst>
                                        <p:tav tm="0">
                                          <p:val>
                                            <p:strVal val="1+#ppt_w/2"/>
                                          </p:val>
                                        </p:tav>
                                        <p:tav tm="100000">
                                          <p:val>
                                            <p:strVal val="#ppt_x"/>
                                          </p:val>
                                        </p:tav>
                                      </p:tavLst>
                                    </p:anim>
                                    <p:anim calcmode="lin" valueType="num">
                                      <p:cBhvr>
                                        <p:cTn id="18" dur="500" fill="hold"/>
                                        <p:tgtEl>
                                          <p:spTgt spid="225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551"/>
                                        </p:tgtEl>
                                        <p:attrNameLst>
                                          <p:attrName>style.visibility</p:attrName>
                                        </p:attrNameLst>
                                      </p:cBhvr>
                                      <p:to>
                                        <p:strVal val="visible"/>
                                      </p:to>
                                    </p:set>
                                    <p:anim calcmode="lin" valueType="num">
                                      <p:cBhvr>
                                        <p:cTn id="22" dur="500" fill="hold"/>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551"/>
                                        </p:tgtEl>
                                        <p:attrNameLst>
                                          <p:attrName>ppt_y</p:attrName>
                                        </p:attrNameLst>
                                      </p:cBhvr>
                                      <p:tavLst>
                                        <p:tav tm="0">
                                          <p:val>
                                            <p:strVal val="#ppt_y"/>
                                          </p:val>
                                        </p:tav>
                                        <p:tav tm="100000">
                                          <p:val>
                                            <p:strVal val="#ppt_y"/>
                                          </p:val>
                                        </p:tav>
                                      </p:tavLst>
                                    </p:anim>
                                    <p:anim calcmode="lin" valueType="num">
                                      <p:cBhvr>
                                        <p:cTn id="24" dur="500" fill="hold"/>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551"/>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22551"/>
                                        </p:tgtEl>
                                      </p:cBhvr>
                                    </p:animEffect>
                                  </p:childTnLst>
                                </p:cTn>
                              </p:par>
                            </p:childTnLst>
                          </p:cTn>
                        </p:par>
                        <p:par>
                          <p:cTn id="27" fill="hold" nodeType="afterGroup">
                            <p:stCondLst>
                              <p:cond delay="235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2552"/>
                                        </p:tgtEl>
                                        <p:attrNameLst>
                                          <p:attrName>style.visibility</p:attrName>
                                        </p:attrNameLst>
                                      </p:cBhvr>
                                      <p:to>
                                        <p:strVal val="visible"/>
                                      </p:to>
                                    </p:set>
                                    <p:anim by="(-#ppt_w*2)" calcmode="lin" valueType="num">
                                      <p:cBhvr rctx="PPT">
                                        <p:cTn id="30" dur="250" autoRev="1" fill="hold">
                                          <p:stCondLst>
                                            <p:cond delay="0"/>
                                          </p:stCondLst>
                                        </p:cTn>
                                        <p:tgtEl>
                                          <p:spTgt spid="22552"/>
                                        </p:tgtEl>
                                        <p:attrNameLst>
                                          <p:attrName>ppt_w</p:attrName>
                                        </p:attrNameLst>
                                      </p:cBhvr>
                                    </p:anim>
                                    <p:anim by="(#ppt_w*0.50)" calcmode="lin" valueType="num">
                                      <p:cBhvr>
                                        <p:cTn id="31" dur="250" decel="50000" autoRev="1" fill="hold">
                                          <p:stCondLst>
                                            <p:cond delay="0"/>
                                          </p:stCondLst>
                                        </p:cTn>
                                        <p:tgtEl>
                                          <p:spTgt spid="22552"/>
                                        </p:tgtEl>
                                        <p:attrNameLst>
                                          <p:attrName>ppt_x</p:attrName>
                                        </p:attrNameLst>
                                      </p:cBhvr>
                                    </p:anim>
                                    <p:anim to="(#ppt_y)" calcmode="lin" valueType="num">
                                      <p:cBhvr>
                                        <p:cTn id="32" dur="500" fill="hold">
                                          <p:stCondLst>
                                            <p:cond delay="0"/>
                                          </p:stCondLst>
                                        </p:cTn>
                                        <p:tgtEl>
                                          <p:spTgt spid="22552"/>
                                        </p:tgtEl>
                                        <p:attrNameLst>
                                          <p:attrName>ppt_y</p:attrName>
                                        </p:attrNameLst>
                                      </p:cBhvr>
                                    </p:anim>
                                    <p:animRot by="21600000">
                                      <p:cBhvr>
                                        <p:cTn id="33" dur="500" fill="hold">
                                          <p:stCondLst>
                                            <p:cond delay="0"/>
                                          </p:stCondLst>
                                        </p:cTn>
                                        <p:tgtEl>
                                          <p:spTgt spid="225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bldLvl="0" animBg="1" autoUpdateAnimBg="0"/>
      <p:bldP spid="22549" grpId="0" animBg="1"/>
      <p:bldP spid="22550" grpId="0" animBg="1"/>
      <p:bldP spid="22551" grpId="0" bldLvl="0" autoUpdateAnimBg="0"/>
      <p:bldP spid="2255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a:spLocks noChangeArrowheads="1"/>
          </p:cNvSpPr>
          <p:nvPr/>
        </p:nvSpPr>
        <p:spPr bwMode="auto">
          <a:xfrm>
            <a:off x="3924300" y="2108200"/>
            <a:ext cx="1695450"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DDD9C3"/>
                </a:solidFill>
                <a:latin typeface="微软雅黑" pitchFamily="34" charset="-122"/>
                <a:ea typeface="微软雅黑" pitchFamily="34" charset="-122"/>
                <a:sym typeface="微软雅黑" pitchFamily="34" charset="-122"/>
              </a:rPr>
              <a:t>Part One</a:t>
            </a:r>
            <a:endParaRPr lang="zh-CN" altLang="en-US" sz="2800">
              <a:solidFill>
                <a:srgbClr val="DDD9C3"/>
              </a:solidFill>
              <a:latin typeface="微软雅黑" pitchFamily="34" charset="-122"/>
              <a:ea typeface="微软雅黑" pitchFamily="34" charset="-122"/>
              <a:sym typeface="微软雅黑" pitchFamily="34" charset="-122"/>
            </a:endParaRPr>
          </a:p>
        </p:txBody>
      </p:sp>
      <p:sp>
        <p:nvSpPr>
          <p:cNvPr id="5123" name="TextBox 4"/>
          <p:cNvSpPr>
            <a:spLocks noChangeArrowheads="1"/>
          </p:cNvSpPr>
          <p:nvPr/>
        </p:nvSpPr>
        <p:spPr bwMode="auto">
          <a:xfrm>
            <a:off x="3829632" y="2643755"/>
            <a:ext cx="283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E36C09"/>
                </a:solidFill>
                <a:latin typeface="Calibri" pitchFamily="34" charset="0"/>
                <a:sym typeface="Calibri" pitchFamily="34" charset="0"/>
              </a:rPr>
              <a:t>Enter  Your  Title</a:t>
            </a:r>
            <a:endParaRPr lang="zh-CN" altLang="en-US" sz="2800" b="1" dirty="0">
              <a:solidFill>
                <a:srgbClr val="E36C09"/>
              </a:solidFill>
              <a:latin typeface="Calibri" pitchFamily="34" charset="0"/>
              <a:sym typeface="宋体" pitchFamily="2" charset="-122"/>
            </a:endParaRPr>
          </a:p>
        </p:txBody>
      </p:sp>
      <p:sp>
        <p:nvSpPr>
          <p:cNvPr id="5124" name="TextBox 5"/>
          <p:cNvSpPr>
            <a:spLocks noChangeArrowheads="1"/>
          </p:cNvSpPr>
          <p:nvPr/>
        </p:nvSpPr>
        <p:spPr bwMode="auto">
          <a:xfrm>
            <a:off x="2162175" y="181451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b="1">
                <a:solidFill>
                  <a:srgbClr val="FFFFFF"/>
                </a:solidFill>
                <a:latin typeface="Kozuka Mincho Pr6N H" pitchFamily="18" charset="-128"/>
                <a:ea typeface="Kozuka Mincho Pr6N H" pitchFamily="18" charset="-128"/>
                <a:sym typeface="Kozuka Mincho Pr6N H" pitchFamily="18" charset="-128"/>
              </a:rPr>
              <a:t>01</a:t>
            </a:r>
            <a:endParaRPr lang="zh-CN" altLang="en-US" sz="9600" b="1">
              <a:solidFill>
                <a:srgbClr val="FFFFFF"/>
              </a:solidFill>
              <a:latin typeface="Kozuka Mincho Pr6N H" pitchFamily="18" charset="-128"/>
              <a:ea typeface="Kozuka Mincho Pr6N H" pitchFamily="18" charset="-128"/>
              <a:sym typeface="Kozuka Mincho Pr6N H" pitchFamily="18" charset="-128"/>
            </a:endParaRPr>
          </a:p>
        </p:txBody>
      </p:sp>
      <p:sp>
        <p:nvSpPr>
          <p:cNvPr id="5125" name="直接连接符 6"/>
          <p:cNvSpPr>
            <a:spLocks noChangeShapeType="1"/>
          </p:cNvSpPr>
          <p:nvPr/>
        </p:nvSpPr>
        <p:spPr bwMode="auto">
          <a:xfrm>
            <a:off x="2311400" y="3167063"/>
            <a:ext cx="4249738" cy="1587"/>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6" name="直接连接符 7"/>
          <p:cNvSpPr>
            <a:spLocks noChangeShapeType="1"/>
          </p:cNvSpPr>
          <p:nvPr/>
        </p:nvSpPr>
        <p:spPr bwMode="auto">
          <a:xfrm>
            <a:off x="2311400" y="1819275"/>
            <a:ext cx="4249738" cy="1588"/>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p:cBhvr>
                                        <p:cTn id="18" dur="1000"/>
                                        <p:tgtEl>
                                          <p:spTgt spid="5124"/>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p:cBhvr>
                                        <p:cTn id="22" dur="1000"/>
                                        <p:tgtEl>
                                          <p:spTgt spid="5122"/>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utoUpdateAnimBg="0"/>
      <p:bldP spid="5125" grpId="0" animBg="1"/>
      <p:bldP spid="5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387"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grpSp>
        <p:nvGrpSpPr>
          <p:cNvPr id="2" name="组合 30"/>
          <p:cNvGrpSpPr>
            <a:grpSpLocks/>
          </p:cNvGrpSpPr>
          <p:nvPr/>
        </p:nvGrpSpPr>
        <p:grpSpPr bwMode="auto">
          <a:xfrm>
            <a:off x="1216025" y="1492250"/>
            <a:ext cx="831850" cy="790575"/>
            <a:chOff x="0" y="0"/>
            <a:chExt cx="831692" cy="792088"/>
          </a:xfrm>
        </p:grpSpPr>
        <p:sp>
          <p:nvSpPr>
            <p:cNvPr id="16406" name="正五边形 5"/>
            <p:cNvSpPr>
              <a:spLocks noChangeArrowheads="1"/>
            </p:cNvSpPr>
            <p:nvPr/>
          </p:nvSpPr>
          <p:spPr bwMode="auto">
            <a:xfrm>
              <a:off x="0" y="0"/>
              <a:ext cx="831692" cy="792088"/>
            </a:xfrm>
            <a:prstGeom prst="pentagon">
              <a:avLst/>
            </a:prstGeom>
            <a:noFill/>
            <a:ln w="25400">
              <a:solidFill>
                <a:srgbClr val="E36C0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407" name="Freeform 72"/>
            <p:cNvSpPr>
              <a:spLocks noEditPoints="1" noChangeArrowheads="1"/>
            </p:cNvSpPr>
            <p:nvPr/>
          </p:nvSpPr>
          <p:spPr bwMode="auto">
            <a:xfrm>
              <a:off x="194807" y="196084"/>
              <a:ext cx="485110" cy="485984"/>
            </a:xfrm>
            <a:custGeom>
              <a:avLst/>
              <a:gdLst>
                <a:gd name="T0" fmla="*/ 397767 w 411"/>
                <a:gd name="T1" fmla="*/ 233555 h 412"/>
                <a:gd name="T2" fmla="*/ 335210 w 411"/>
                <a:gd name="T3" fmla="*/ 259506 h 412"/>
                <a:gd name="T4" fmla="*/ 293899 w 411"/>
                <a:gd name="T5" fmla="*/ 218221 h 412"/>
                <a:gd name="T6" fmla="*/ 334030 w 411"/>
                <a:gd name="T7" fmla="*/ 126214 h 412"/>
                <a:gd name="T8" fmla="*/ 207736 w 411"/>
                <a:gd name="T9" fmla="*/ 0 h 412"/>
                <a:gd name="T10" fmla="*/ 80262 w 411"/>
                <a:gd name="T11" fmla="*/ 126214 h 412"/>
                <a:gd name="T12" fmla="*/ 136917 w 411"/>
                <a:gd name="T13" fmla="*/ 231196 h 412"/>
                <a:gd name="T14" fmla="*/ 113310 w 411"/>
                <a:gd name="T15" fmla="*/ 313766 h 412"/>
                <a:gd name="T16" fmla="*/ 87343 w 411"/>
                <a:gd name="T17" fmla="*/ 310228 h 412"/>
                <a:gd name="T18" fmla="*/ 0 w 411"/>
                <a:gd name="T19" fmla="*/ 397516 h 412"/>
                <a:gd name="T20" fmla="*/ 87343 w 411"/>
                <a:gd name="T21" fmla="*/ 485984 h 412"/>
                <a:gd name="T22" fmla="*/ 175867 w 411"/>
                <a:gd name="T23" fmla="*/ 397516 h 412"/>
                <a:gd name="T24" fmla="*/ 129835 w 411"/>
                <a:gd name="T25" fmla="*/ 320844 h 412"/>
                <a:gd name="T26" fmla="*/ 153441 w 411"/>
                <a:gd name="T27" fmla="*/ 240633 h 412"/>
                <a:gd name="T28" fmla="*/ 207736 w 411"/>
                <a:gd name="T29" fmla="*/ 252429 h 412"/>
                <a:gd name="T30" fmla="*/ 280915 w 411"/>
                <a:gd name="T31" fmla="*/ 230017 h 412"/>
                <a:gd name="T32" fmla="*/ 324587 w 411"/>
                <a:gd name="T33" fmla="*/ 273661 h 412"/>
                <a:gd name="T34" fmla="*/ 309243 w 411"/>
                <a:gd name="T35" fmla="*/ 322023 h 412"/>
                <a:gd name="T36" fmla="*/ 397767 w 411"/>
                <a:gd name="T37" fmla="*/ 409312 h 412"/>
                <a:gd name="T38" fmla="*/ 485110 w 411"/>
                <a:gd name="T39" fmla="*/ 322023 h 412"/>
                <a:gd name="T40" fmla="*/ 397767 w 411"/>
                <a:gd name="T41" fmla="*/ 233555 h 412"/>
                <a:gd name="T42" fmla="*/ 158162 w 411"/>
                <a:gd name="T43" fmla="*/ 397516 h 412"/>
                <a:gd name="T44" fmla="*/ 87343 w 411"/>
                <a:gd name="T45" fmla="*/ 468290 h 412"/>
                <a:gd name="T46" fmla="*/ 16524 w 411"/>
                <a:gd name="T47" fmla="*/ 397516 h 412"/>
                <a:gd name="T48" fmla="*/ 87343 w 411"/>
                <a:gd name="T49" fmla="*/ 327921 h 412"/>
                <a:gd name="T50" fmla="*/ 158162 w 411"/>
                <a:gd name="T51" fmla="*/ 397516 h 412"/>
                <a:gd name="T52" fmla="*/ 97966 w 411"/>
                <a:gd name="T53" fmla="*/ 126214 h 412"/>
                <a:gd name="T54" fmla="*/ 207736 w 411"/>
                <a:gd name="T55" fmla="*/ 16514 h 412"/>
                <a:gd name="T56" fmla="*/ 316325 w 411"/>
                <a:gd name="T57" fmla="*/ 126214 h 412"/>
                <a:gd name="T58" fmla="*/ 207736 w 411"/>
                <a:gd name="T59" fmla="*/ 235915 h 412"/>
                <a:gd name="T60" fmla="*/ 97966 w 411"/>
                <a:gd name="T61" fmla="*/ 126214 h 412"/>
                <a:gd name="T62" fmla="*/ 397767 w 411"/>
                <a:gd name="T63" fmla="*/ 391618 h 412"/>
                <a:gd name="T64" fmla="*/ 326948 w 411"/>
                <a:gd name="T65" fmla="*/ 322023 h 412"/>
                <a:gd name="T66" fmla="*/ 397767 w 411"/>
                <a:gd name="T67" fmla="*/ 251249 h 412"/>
                <a:gd name="T68" fmla="*/ 468586 w 411"/>
                <a:gd name="T69" fmla="*/ 322023 h 412"/>
                <a:gd name="T70" fmla="*/ 397767 w 411"/>
                <a:gd name="T71" fmla="*/ 391618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zh-CN" sz="1100">
                <a:solidFill>
                  <a:srgbClr val="000000"/>
                </a:solidFill>
                <a:latin typeface="Calibri" pitchFamily="34" charset="0"/>
                <a:sym typeface="Calibri" pitchFamily="34" charset="0"/>
              </a:endParaRPr>
            </a:p>
          </p:txBody>
        </p:sp>
      </p:grpSp>
      <p:sp>
        <p:nvSpPr>
          <p:cNvPr id="6151" name="TextBox 7"/>
          <p:cNvSpPr>
            <a:spLocks noChangeArrowheads="1"/>
          </p:cNvSpPr>
          <p:nvPr/>
        </p:nvSpPr>
        <p:spPr bwMode="auto">
          <a:xfrm>
            <a:off x="658813" y="2641600"/>
            <a:ext cx="19446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 text. You can click here to enter you text.</a:t>
            </a:r>
            <a:endParaRPr lang="zh-CN" altLang="en-US" sz="1400">
              <a:solidFill>
                <a:srgbClr val="000000"/>
              </a:solidFill>
              <a:latin typeface="Calibri" pitchFamily="34" charset="0"/>
              <a:sym typeface="宋体" pitchFamily="2" charset="-122"/>
            </a:endParaRPr>
          </a:p>
        </p:txBody>
      </p:sp>
      <p:grpSp>
        <p:nvGrpSpPr>
          <p:cNvPr id="3" name="组合 12"/>
          <p:cNvGrpSpPr>
            <a:grpSpLocks/>
          </p:cNvGrpSpPr>
          <p:nvPr/>
        </p:nvGrpSpPr>
        <p:grpSpPr bwMode="auto">
          <a:xfrm>
            <a:off x="6402388" y="2698750"/>
            <a:ext cx="831850" cy="790575"/>
            <a:chOff x="0" y="0"/>
            <a:chExt cx="831692" cy="792088"/>
          </a:xfrm>
        </p:grpSpPr>
        <p:sp>
          <p:nvSpPr>
            <p:cNvPr id="16404" name="正五边形 10"/>
            <p:cNvSpPr>
              <a:spLocks noChangeArrowheads="1"/>
            </p:cNvSpPr>
            <p:nvPr/>
          </p:nvSpPr>
          <p:spPr bwMode="auto">
            <a:xfrm>
              <a:off x="0" y="0"/>
              <a:ext cx="831692" cy="792088"/>
            </a:xfrm>
            <a:prstGeom prst="pentagon">
              <a:avLst/>
            </a:prstGeom>
            <a:noFill/>
            <a:ln w="25400">
              <a:solidFill>
                <a:srgbClr val="E36C0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405" name="Freeform 13"/>
            <p:cNvSpPr>
              <a:spLocks noEditPoints="1" noChangeArrowheads="1"/>
            </p:cNvSpPr>
            <p:nvPr/>
          </p:nvSpPr>
          <p:spPr bwMode="auto">
            <a:xfrm>
              <a:off x="284457" y="207649"/>
              <a:ext cx="262778" cy="484369"/>
            </a:xfrm>
            <a:custGeom>
              <a:avLst/>
              <a:gdLst>
                <a:gd name="T0" fmla="*/ 4308 w 122"/>
                <a:gd name="T1" fmla="*/ 139929 h 225"/>
                <a:gd name="T2" fmla="*/ 30155 w 122"/>
                <a:gd name="T3" fmla="*/ 165762 h 225"/>
                <a:gd name="T4" fmla="*/ 36617 w 122"/>
                <a:gd name="T5" fmla="*/ 163609 h 225"/>
                <a:gd name="T6" fmla="*/ 256316 w 122"/>
                <a:gd name="T7" fmla="*/ 90416 h 225"/>
                <a:gd name="T8" fmla="*/ 256316 w 122"/>
                <a:gd name="T9" fmla="*/ 64583 h 225"/>
                <a:gd name="T10" fmla="*/ 226161 w 122"/>
                <a:gd name="T11" fmla="*/ 49513 h 225"/>
                <a:gd name="T12" fmla="*/ 6462 w 122"/>
                <a:gd name="T13" fmla="*/ 122707 h 225"/>
                <a:gd name="T14" fmla="*/ 232623 w 122"/>
                <a:gd name="T15" fmla="*/ 60277 h 225"/>
                <a:gd name="T16" fmla="*/ 245547 w 122"/>
                <a:gd name="T17" fmla="*/ 75346 h 225"/>
                <a:gd name="T18" fmla="*/ 239085 w 122"/>
                <a:gd name="T19" fmla="*/ 90416 h 225"/>
                <a:gd name="T20" fmla="*/ 30155 w 122"/>
                <a:gd name="T21" fmla="*/ 152845 h 225"/>
                <a:gd name="T22" fmla="*/ 19385 w 122"/>
                <a:gd name="T23" fmla="*/ 144234 h 225"/>
                <a:gd name="T24" fmla="*/ 17231 w 122"/>
                <a:gd name="T25" fmla="*/ 127012 h 225"/>
                <a:gd name="T26" fmla="*/ 228315 w 122"/>
                <a:gd name="T27" fmla="*/ 60277 h 225"/>
                <a:gd name="T28" fmla="*/ 30155 w 122"/>
                <a:gd name="T29" fmla="*/ 92568 h 225"/>
                <a:gd name="T30" fmla="*/ 142159 w 122"/>
                <a:gd name="T31" fmla="*/ 60277 h 225"/>
                <a:gd name="T32" fmla="*/ 157236 w 122"/>
                <a:gd name="T33" fmla="*/ 21528 h 225"/>
                <a:gd name="T34" fmla="*/ 19385 w 122"/>
                <a:gd name="T35" fmla="*/ 36597 h 225"/>
                <a:gd name="T36" fmla="*/ 6462 w 122"/>
                <a:gd name="T37" fmla="*/ 75346 h 225"/>
                <a:gd name="T38" fmla="*/ 131389 w 122"/>
                <a:gd name="T39" fmla="*/ 17222 h 225"/>
                <a:gd name="T40" fmla="*/ 144313 w 122"/>
                <a:gd name="T41" fmla="*/ 25833 h 225"/>
                <a:gd name="T42" fmla="*/ 140005 w 122"/>
                <a:gd name="T43" fmla="*/ 47361 h 225"/>
                <a:gd name="T44" fmla="*/ 30155 w 122"/>
                <a:gd name="T45" fmla="*/ 79652 h 225"/>
                <a:gd name="T46" fmla="*/ 17231 w 122"/>
                <a:gd name="T47" fmla="*/ 64583 h 225"/>
                <a:gd name="T48" fmla="*/ 258470 w 122"/>
                <a:gd name="T49" fmla="*/ 217428 h 225"/>
                <a:gd name="T50" fmla="*/ 226161 w 122"/>
                <a:gd name="T51" fmla="*/ 193748 h 225"/>
                <a:gd name="T52" fmla="*/ 155082 w 122"/>
                <a:gd name="T53" fmla="*/ 236803 h 225"/>
                <a:gd name="T54" fmla="*/ 118465 w 122"/>
                <a:gd name="T55" fmla="*/ 297080 h 225"/>
                <a:gd name="T56" fmla="*/ 114158 w 122"/>
                <a:gd name="T57" fmla="*/ 213122 h 225"/>
                <a:gd name="T58" fmla="*/ 256316 w 122"/>
                <a:gd name="T59" fmla="*/ 163609 h 225"/>
                <a:gd name="T60" fmla="*/ 256316 w 122"/>
                <a:gd name="T61" fmla="*/ 137776 h 225"/>
                <a:gd name="T62" fmla="*/ 19385 w 122"/>
                <a:gd name="T63" fmla="*/ 182984 h 225"/>
                <a:gd name="T64" fmla="*/ 2154 w 122"/>
                <a:gd name="T65" fmla="*/ 208817 h 225"/>
                <a:gd name="T66" fmla="*/ 6462 w 122"/>
                <a:gd name="T67" fmla="*/ 219581 h 225"/>
                <a:gd name="T68" fmla="*/ 23693 w 122"/>
                <a:gd name="T69" fmla="*/ 236803 h 225"/>
                <a:gd name="T70" fmla="*/ 60310 w 122"/>
                <a:gd name="T71" fmla="*/ 260483 h 225"/>
                <a:gd name="T72" fmla="*/ 36617 w 122"/>
                <a:gd name="T73" fmla="*/ 297080 h 225"/>
                <a:gd name="T74" fmla="*/ 86157 w 122"/>
                <a:gd name="T75" fmla="*/ 449925 h 225"/>
                <a:gd name="T76" fmla="*/ 114158 w 122"/>
                <a:gd name="T77" fmla="*/ 484369 h 225"/>
                <a:gd name="T78" fmla="*/ 187391 w 122"/>
                <a:gd name="T79" fmla="*/ 460689 h 225"/>
                <a:gd name="T80" fmla="*/ 236931 w 122"/>
                <a:gd name="T81" fmla="*/ 402564 h 225"/>
                <a:gd name="T82" fmla="*/ 213238 w 122"/>
                <a:gd name="T83" fmla="*/ 297080 h 225"/>
                <a:gd name="T84" fmla="*/ 224007 w 122"/>
                <a:gd name="T85" fmla="*/ 251872 h 225"/>
                <a:gd name="T86" fmla="*/ 258470 w 122"/>
                <a:gd name="T87" fmla="*/ 217428 h 225"/>
                <a:gd name="T88" fmla="*/ 101234 w 122"/>
                <a:gd name="T89" fmla="*/ 217428 h 225"/>
                <a:gd name="T90" fmla="*/ 105542 w 122"/>
                <a:gd name="T91" fmla="*/ 297080 h 225"/>
                <a:gd name="T92" fmla="*/ 75387 w 122"/>
                <a:gd name="T93" fmla="*/ 260483 h 225"/>
                <a:gd name="T94" fmla="*/ 51694 w 122"/>
                <a:gd name="T95" fmla="*/ 232497 h 225"/>
                <a:gd name="T96" fmla="*/ 25847 w 122"/>
                <a:gd name="T97" fmla="*/ 223886 h 225"/>
                <a:gd name="T98" fmla="*/ 17231 w 122"/>
                <a:gd name="T99" fmla="*/ 208817 h 225"/>
                <a:gd name="T100" fmla="*/ 17231 w 122"/>
                <a:gd name="T101" fmla="*/ 200206 h 225"/>
                <a:gd name="T102" fmla="*/ 25847 w 122"/>
                <a:gd name="T103" fmla="*/ 193748 h 225"/>
                <a:gd name="T104" fmla="*/ 51694 w 122"/>
                <a:gd name="T105" fmla="*/ 185137 h 225"/>
                <a:gd name="T106" fmla="*/ 232623 w 122"/>
                <a:gd name="T107" fmla="*/ 133471 h 225"/>
                <a:gd name="T108" fmla="*/ 245547 w 122"/>
                <a:gd name="T109" fmla="*/ 148540 h 225"/>
                <a:gd name="T110" fmla="*/ 239085 w 122"/>
                <a:gd name="T111" fmla="*/ 163609 h 225"/>
                <a:gd name="T112" fmla="*/ 92618 w 122"/>
                <a:gd name="T113" fmla="*/ 210970 h 225"/>
                <a:gd name="T114" fmla="*/ 221854 w 122"/>
                <a:gd name="T115" fmla="*/ 238955 h 225"/>
                <a:gd name="T116" fmla="*/ 198160 w 122"/>
                <a:gd name="T117" fmla="*/ 297080 h 225"/>
                <a:gd name="T118" fmla="*/ 168006 w 122"/>
                <a:gd name="T119" fmla="*/ 236803 h 225"/>
                <a:gd name="T120" fmla="*/ 228315 w 122"/>
                <a:gd name="T121" fmla="*/ 206664 h 225"/>
                <a:gd name="T122" fmla="*/ 245547 w 122"/>
                <a:gd name="T123" fmla="*/ 221733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zh-CN" sz="1100">
                <a:solidFill>
                  <a:srgbClr val="000000"/>
                </a:solidFill>
                <a:latin typeface="Calibri" pitchFamily="34" charset="0"/>
                <a:sym typeface="Calibri" pitchFamily="34" charset="0"/>
              </a:endParaRPr>
            </a:p>
          </p:txBody>
        </p:sp>
      </p:grpSp>
      <p:grpSp>
        <p:nvGrpSpPr>
          <p:cNvPr id="4" name="组合 16"/>
          <p:cNvGrpSpPr>
            <a:grpSpLocks/>
          </p:cNvGrpSpPr>
          <p:nvPr/>
        </p:nvGrpSpPr>
        <p:grpSpPr bwMode="auto">
          <a:xfrm>
            <a:off x="4673600" y="1535113"/>
            <a:ext cx="831850" cy="792162"/>
            <a:chOff x="0" y="0"/>
            <a:chExt cx="831692" cy="792088"/>
          </a:xfrm>
        </p:grpSpPr>
        <p:sp>
          <p:nvSpPr>
            <p:cNvPr id="16402" name="正五边形 9"/>
            <p:cNvSpPr>
              <a:spLocks noChangeArrowheads="1"/>
            </p:cNvSpPr>
            <p:nvPr/>
          </p:nvSpPr>
          <p:spPr bwMode="auto">
            <a:xfrm>
              <a:off x="0" y="0"/>
              <a:ext cx="831692" cy="792088"/>
            </a:xfrm>
            <a:prstGeom prst="pentagon">
              <a:avLst/>
            </a:prstGeom>
            <a:noFill/>
            <a:ln w="25400">
              <a:solidFill>
                <a:srgbClr val="E36C0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403" name="Freeform 78"/>
            <p:cNvSpPr>
              <a:spLocks noEditPoints="1" noChangeArrowheads="1"/>
            </p:cNvSpPr>
            <p:nvPr/>
          </p:nvSpPr>
          <p:spPr bwMode="auto">
            <a:xfrm>
              <a:off x="221768" y="250987"/>
              <a:ext cx="409671" cy="409565"/>
            </a:xfrm>
            <a:custGeom>
              <a:avLst/>
              <a:gdLst>
                <a:gd name="T0" fmla="*/ 205426 w 347"/>
                <a:gd name="T1" fmla="*/ 0 h 347"/>
                <a:gd name="T2" fmla="*/ 0 w 347"/>
                <a:gd name="T3" fmla="*/ 205373 h 347"/>
                <a:gd name="T4" fmla="*/ 205426 w 347"/>
                <a:gd name="T5" fmla="*/ 409565 h 347"/>
                <a:gd name="T6" fmla="*/ 409671 w 347"/>
                <a:gd name="T7" fmla="*/ 205373 h 347"/>
                <a:gd name="T8" fmla="*/ 205426 w 347"/>
                <a:gd name="T9" fmla="*/ 0 h 347"/>
                <a:gd name="T10" fmla="*/ 391962 w 347"/>
                <a:gd name="T11" fmla="*/ 195930 h 347"/>
                <a:gd name="T12" fmla="*/ 334112 w 347"/>
                <a:gd name="T13" fmla="*/ 195930 h 347"/>
                <a:gd name="T14" fmla="*/ 272720 w 347"/>
                <a:gd name="T15" fmla="*/ 30688 h 347"/>
                <a:gd name="T16" fmla="*/ 391962 w 347"/>
                <a:gd name="T17" fmla="*/ 195930 h 347"/>
                <a:gd name="T18" fmla="*/ 205426 w 347"/>
                <a:gd name="T19" fmla="*/ 391860 h 347"/>
                <a:gd name="T20" fmla="*/ 173549 w 347"/>
                <a:gd name="T21" fmla="*/ 213635 h 347"/>
                <a:gd name="T22" fmla="*/ 236122 w 347"/>
                <a:gd name="T23" fmla="*/ 213635 h 347"/>
                <a:gd name="T24" fmla="*/ 205426 w 347"/>
                <a:gd name="T25" fmla="*/ 391860 h 347"/>
                <a:gd name="T26" fmla="*/ 173549 w 347"/>
                <a:gd name="T27" fmla="*/ 195930 h 347"/>
                <a:gd name="T28" fmla="*/ 205426 w 347"/>
                <a:gd name="T29" fmla="*/ 17705 h 347"/>
                <a:gd name="T30" fmla="*/ 205426 w 347"/>
                <a:gd name="T31" fmla="*/ 17705 h 347"/>
                <a:gd name="T32" fmla="*/ 236122 w 347"/>
                <a:gd name="T33" fmla="*/ 195930 h 347"/>
                <a:gd name="T34" fmla="*/ 173549 w 347"/>
                <a:gd name="T35" fmla="*/ 195930 h 347"/>
                <a:gd name="T36" fmla="*/ 180633 w 347"/>
                <a:gd name="T37" fmla="*/ 22426 h 347"/>
                <a:gd name="T38" fmla="*/ 157021 w 347"/>
                <a:gd name="T39" fmla="*/ 195930 h 347"/>
                <a:gd name="T40" fmla="*/ 93268 w 347"/>
                <a:gd name="T41" fmla="*/ 195930 h 347"/>
                <a:gd name="T42" fmla="*/ 180633 w 347"/>
                <a:gd name="T43" fmla="*/ 22426 h 347"/>
                <a:gd name="T44" fmla="*/ 157021 w 347"/>
                <a:gd name="T45" fmla="*/ 213635 h 347"/>
                <a:gd name="T46" fmla="*/ 180633 w 347"/>
                <a:gd name="T47" fmla="*/ 388320 h 347"/>
                <a:gd name="T48" fmla="*/ 93268 w 347"/>
                <a:gd name="T49" fmla="*/ 213635 h 347"/>
                <a:gd name="T50" fmla="*/ 157021 w 347"/>
                <a:gd name="T51" fmla="*/ 213635 h 347"/>
                <a:gd name="T52" fmla="*/ 229038 w 347"/>
                <a:gd name="T53" fmla="*/ 388320 h 347"/>
                <a:gd name="T54" fmla="*/ 253831 w 347"/>
                <a:gd name="T55" fmla="*/ 213635 h 347"/>
                <a:gd name="T56" fmla="*/ 316403 w 347"/>
                <a:gd name="T57" fmla="*/ 213635 h 347"/>
                <a:gd name="T58" fmla="*/ 229038 w 347"/>
                <a:gd name="T59" fmla="*/ 388320 h 347"/>
                <a:gd name="T60" fmla="*/ 253831 w 347"/>
                <a:gd name="T61" fmla="*/ 195930 h 347"/>
                <a:gd name="T62" fmla="*/ 229038 w 347"/>
                <a:gd name="T63" fmla="*/ 22426 h 347"/>
                <a:gd name="T64" fmla="*/ 316403 w 347"/>
                <a:gd name="T65" fmla="*/ 195930 h 347"/>
                <a:gd name="T66" fmla="*/ 253831 w 347"/>
                <a:gd name="T67" fmla="*/ 195930 h 347"/>
                <a:gd name="T68" fmla="*/ 138131 w 347"/>
                <a:gd name="T69" fmla="*/ 30688 h 347"/>
                <a:gd name="T70" fmla="*/ 75559 w 347"/>
                <a:gd name="T71" fmla="*/ 195930 h 347"/>
                <a:gd name="T72" fmla="*/ 17709 w 347"/>
                <a:gd name="T73" fmla="*/ 195930 h 347"/>
                <a:gd name="T74" fmla="*/ 138131 w 347"/>
                <a:gd name="T75" fmla="*/ 30688 h 347"/>
                <a:gd name="T76" fmla="*/ 17709 w 347"/>
                <a:gd name="T77" fmla="*/ 213635 h 347"/>
                <a:gd name="T78" fmla="*/ 75559 w 347"/>
                <a:gd name="T79" fmla="*/ 213635 h 347"/>
                <a:gd name="T80" fmla="*/ 138131 w 347"/>
                <a:gd name="T81" fmla="*/ 380057 h 347"/>
                <a:gd name="T82" fmla="*/ 17709 w 347"/>
                <a:gd name="T83" fmla="*/ 213635 h 347"/>
                <a:gd name="T84" fmla="*/ 272720 w 347"/>
                <a:gd name="T85" fmla="*/ 380057 h 347"/>
                <a:gd name="T86" fmla="*/ 334112 w 347"/>
                <a:gd name="T87" fmla="*/ 213635 h 347"/>
                <a:gd name="T88" fmla="*/ 391962 w 347"/>
                <a:gd name="T89" fmla="*/ 213635 h 347"/>
                <a:gd name="T90" fmla="*/ 272720 w 347"/>
                <a:gd name="T91" fmla="*/ 380057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zh-CN" sz="1100">
                <a:solidFill>
                  <a:srgbClr val="000000"/>
                </a:solidFill>
                <a:latin typeface="Calibri" pitchFamily="34" charset="0"/>
                <a:sym typeface="Calibri" pitchFamily="34" charset="0"/>
              </a:endParaRPr>
            </a:p>
          </p:txBody>
        </p:sp>
      </p:grpSp>
      <p:grpSp>
        <p:nvGrpSpPr>
          <p:cNvPr id="5" name="组合 17"/>
          <p:cNvGrpSpPr>
            <a:grpSpLocks/>
          </p:cNvGrpSpPr>
          <p:nvPr/>
        </p:nvGrpSpPr>
        <p:grpSpPr bwMode="auto">
          <a:xfrm>
            <a:off x="2943225" y="2698750"/>
            <a:ext cx="831850" cy="790575"/>
            <a:chOff x="0" y="0"/>
            <a:chExt cx="831692" cy="792088"/>
          </a:xfrm>
        </p:grpSpPr>
        <p:sp>
          <p:nvSpPr>
            <p:cNvPr id="16400" name="正五边形 8"/>
            <p:cNvSpPr>
              <a:spLocks noChangeArrowheads="1"/>
            </p:cNvSpPr>
            <p:nvPr/>
          </p:nvSpPr>
          <p:spPr bwMode="auto">
            <a:xfrm>
              <a:off x="0" y="0"/>
              <a:ext cx="831692" cy="792088"/>
            </a:xfrm>
            <a:prstGeom prst="pentagon">
              <a:avLst/>
            </a:prstGeom>
            <a:noFill/>
            <a:ln w="25400">
              <a:solidFill>
                <a:srgbClr val="E36C0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401" name="Freeform 77"/>
            <p:cNvSpPr>
              <a:spLocks noEditPoints="1" noChangeArrowheads="1"/>
            </p:cNvSpPr>
            <p:nvPr/>
          </p:nvSpPr>
          <p:spPr bwMode="auto">
            <a:xfrm>
              <a:off x="172291" y="282760"/>
              <a:ext cx="487109" cy="334145"/>
            </a:xfrm>
            <a:custGeom>
              <a:avLst/>
              <a:gdLst>
                <a:gd name="T0" fmla="*/ 401010 w 413"/>
                <a:gd name="T1" fmla="*/ 334145 h 283"/>
                <a:gd name="T2" fmla="*/ 86099 w 413"/>
                <a:gd name="T3" fmla="*/ 334145 h 283"/>
                <a:gd name="T4" fmla="*/ 84920 w 413"/>
                <a:gd name="T5" fmla="*/ 334145 h 283"/>
                <a:gd name="T6" fmla="*/ 0 w 413"/>
                <a:gd name="T7" fmla="*/ 246771 h 283"/>
                <a:gd name="T8" fmla="*/ 82561 w 413"/>
                <a:gd name="T9" fmla="*/ 159398 h 283"/>
                <a:gd name="T10" fmla="*/ 77843 w 413"/>
                <a:gd name="T11" fmla="*/ 126337 h 283"/>
                <a:gd name="T12" fmla="*/ 204043 w 413"/>
                <a:gd name="T13" fmla="*/ 0 h 283"/>
                <a:gd name="T14" fmla="*/ 321987 w 413"/>
                <a:gd name="T15" fmla="*/ 81470 h 283"/>
                <a:gd name="T16" fmla="*/ 321987 w 413"/>
                <a:gd name="T17" fmla="*/ 81470 h 283"/>
                <a:gd name="T18" fmla="*/ 408086 w 413"/>
                <a:gd name="T19" fmla="*/ 159398 h 283"/>
                <a:gd name="T20" fmla="*/ 487109 w 413"/>
                <a:gd name="T21" fmla="*/ 246771 h 283"/>
                <a:gd name="T22" fmla="*/ 402189 w 413"/>
                <a:gd name="T23" fmla="*/ 334145 h 283"/>
                <a:gd name="T24" fmla="*/ 401010 w 413"/>
                <a:gd name="T25" fmla="*/ 334145 h 283"/>
                <a:gd name="T26" fmla="*/ 86099 w 413"/>
                <a:gd name="T27" fmla="*/ 316434 h 283"/>
                <a:gd name="T28" fmla="*/ 399830 w 413"/>
                <a:gd name="T29" fmla="*/ 316434 h 283"/>
                <a:gd name="T30" fmla="*/ 401010 w 413"/>
                <a:gd name="T31" fmla="*/ 316434 h 283"/>
                <a:gd name="T32" fmla="*/ 469417 w 413"/>
                <a:gd name="T33" fmla="*/ 246771 h 283"/>
                <a:gd name="T34" fmla="*/ 399830 w 413"/>
                <a:gd name="T35" fmla="*/ 177109 h 283"/>
                <a:gd name="T36" fmla="*/ 391574 w 413"/>
                <a:gd name="T37" fmla="*/ 167663 h 283"/>
                <a:gd name="T38" fmla="*/ 321987 w 413"/>
                <a:gd name="T39" fmla="*/ 98000 h 283"/>
                <a:gd name="T40" fmla="*/ 316090 w 413"/>
                <a:gd name="T41" fmla="*/ 99181 h 283"/>
                <a:gd name="T42" fmla="*/ 307834 w 413"/>
                <a:gd name="T43" fmla="*/ 93277 h 283"/>
                <a:gd name="T44" fmla="*/ 204043 w 413"/>
                <a:gd name="T45" fmla="*/ 17711 h 283"/>
                <a:gd name="T46" fmla="*/ 95535 w 413"/>
                <a:gd name="T47" fmla="*/ 126337 h 283"/>
                <a:gd name="T48" fmla="*/ 102611 w 413"/>
                <a:gd name="T49" fmla="*/ 165301 h 283"/>
                <a:gd name="T50" fmla="*/ 101432 w 413"/>
                <a:gd name="T51" fmla="*/ 173566 h 283"/>
                <a:gd name="T52" fmla="*/ 93176 w 413"/>
                <a:gd name="T53" fmla="*/ 177109 h 283"/>
                <a:gd name="T54" fmla="*/ 86099 w 413"/>
                <a:gd name="T55" fmla="*/ 177109 h 283"/>
                <a:gd name="T56" fmla="*/ 16512 w 413"/>
                <a:gd name="T57" fmla="*/ 246771 h 283"/>
                <a:gd name="T58" fmla="*/ 86099 w 413"/>
                <a:gd name="T59" fmla="*/ 316434 h 283"/>
                <a:gd name="T60" fmla="*/ 86099 w 413"/>
                <a:gd name="T61" fmla="*/ 316434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zh-CN" sz="1100">
                <a:solidFill>
                  <a:srgbClr val="000000"/>
                </a:solidFill>
                <a:latin typeface="Calibri" pitchFamily="34" charset="0"/>
                <a:sym typeface="Calibri" pitchFamily="34" charset="0"/>
              </a:endParaRPr>
            </a:p>
          </p:txBody>
        </p:sp>
      </p:grpSp>
      <p:sp>
        <p:nvSpPr>
          <p:cNvPr id="6161" name="矩形 15"/>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1-1 Enter  Your  Title</a:t>
            </a:r>
            <a:endParaRPr lang="zh-CN" altLang="en-US" sz="2800" b="1">
              <a:solidFill>
                <a:schemeClr val="bg1"/>
              </a:solidFill>
              <a:latin typeface="Calibri" pitchFamily="34" charset="0"/>
              <a:sym typeface="宋体" pitchFamily="2" charset="-122"/>
            </a:endParaRPr>
          </a:p>
        </p:txBody>
      </p:sp>
      <p:cxnSp>
        <p:nvCxnSpPr>
          <p:cNvPr id="6162" name="直接连接符 19"/>
          <p:cNvCxnSpPr>
            <a:cxnSpLocks noChangeShapeType="1"/>
            <a:stCxn id="16406" idx="4"/>
            <a:endCxn id="16400" idx="1"/>
          </p:cNvCxnSpPr>
          <p:nvPr/>
        </p:nvCxnSpPr>
        <p:spPr bwMode="auto">
          <a:xfrm>
            <a:off x="1887538" y="2282825"/>
            <a:ext cx="1055687" cy="717550"/>
          </a:xfrm>
          <a:prstGeom prst="line">
            <a:avLst/>
          </a:prstGeom>
          <a:noFill/>
          <a:ln w="9525">
            <a:solidFill>
              <a:srgbClr val="E36C09"/>
            </a:solidFill>
            <a:prstDash val="dash"/>
            <a:miter lim="800000"/>
            <a:headEnd/>
            <a:tailEnd/>
          </a:ln>
          <a:extLst>
            <a:ext uri="{909E8E84-426E-40DD-AFC4-6F175D3DCCD1}">
              <a14:hiddenFill xmlns:a14="http://schemas.microsoft.com/office/drawing/2010/main">
                <a:noFill/>
              </a14:hiddenFill>
            </a:ext>
          </a:extLst>
        </p:spPr>
      </p:cxnSp>
      <p:cxnSp>
        <p:nvCxnSpPr>
          <p:cNvPr id="6163" name="直接连接符 21"/>
          <p:cNvCxnSpPr>
            <a:cxnSpLocks noChangeShapeType="1"/>
            <a:stCxn id="16402" idx="2"/>
            <a:endCxn id="16400" idx="5"/>
          </p:cNvCxnSpPr>
          <p:nvPr/>
        </p:nvCxnSpPr>
        <p:spPr bwMode="auto">
          <a:xfrm flipH="1">
            <a:off x="3775075" y="2327275"/>
            <a:ext cx="1057275" cy="673100"/>
          </a:xfrm>
          <a:prstGeom prst="line">
            <a:avLst/>
          </a:prstGeom>
          <a:noFill/>
          <a:ln w="9525">
            <a:solidFill>
              <a:srgbClr val="E36C09"/>
            </a:solidFill>
            <a:prstDash val="dash"/>
            <a:miter lim="800000"/>
            <a:headEnd/>
            <a:tailEnd/>
          </a:ln>
          <a:extLst>
            <a:ext uri="{909E8E84-426E-40DD-AFC4-6F175D3DCCD1}">
              <a14:hiddenFill xmlns:a14="http://schemas.microsoft.com/office/drawing/2010/main">
                <a:noFill/>
              </a14:hiddenFill>
            </a:ext>
          </a:extLst>
        </p:spPr>
      </p:cxnSp>
      <p:cxnSp>
        <p:nvCxnSpPr>
          <p:cNvPr id="6164" name="直接连接符 24"/>
          <p:cNvCxnSpPr>
            <a:cxnSpLocks noChangeShapeType="1"/>
            <a:stCxn id="16404" idx="1"/>
            <a:endCxn id="16402" idx="4"/>
          </p:cNvCxnSpPr>
          <p:nvPr/>
        </p:nvCxnSpPr>
        <p:spPr bwMode="auto">
          <a:xfrm flipH="1" flipV="1">
            <a:off x="5346700" y="2327275"/>
            <a:ext cx="1055688" cy="673100"/>
          </a:xfrm>
          <a:prstGeom prst="line">
            <a:avLst/>
          </a:prstGeom>
          <a:noFill/>
          <a:ln w="9525">
            <a:solidFill>
              <a:srgbClr val="E36C09"/>
            </a:solidFill>
            <a:prstDash val="dash"/>
            <a:miter lim="800000"/>
            <a:headEnd/>
            <a:tailEnd/>
          </a:ln>
          <a:extLst>
            <a:ext uri="{909E8E84-426E-40DD-AFC4-6F175D3DCCD1}">
              <a14:hiddenFill xmlns:a14="http://schemas.microsoft.com/office/drawing/2010/main">
                <a:noFill/>
              </a14:hiddenFill>
            </a:ext>
          </a:extLst>
        </p:spPr>
      </p:cxnSp>
      <p:sp>
        <p:nvSpPr>
          <p:cNvPr id="6165" name="TextBox 27"/>
          <p:cNvSpPr>
            <a:spLocks noChangeArrowheads="1"/>
          </p:cNvSpPr>
          <p:nvPr/>
        </p:nvSpPr>
        <p:spPr bwMode="auto">
          <a:xfrm>
            <a:off x="2416175" y="1687513"/>
            <a:ext cx="1944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 text. You can click here to enter you text.</a:t>
            </a:r>
            <a:endParaRPr lang="zh-CN" altLang="en-US" sz="1400">
              <a:solidFill>
                <a:srgbClr val="000000"/>
              </a:solidFill>
              <a:latin typeface="Calibri" pitchFamily="34" charset="0"/>
              <a:sym typeface="宋体" pitchFamily="2" charset="-122"/>
            </a:endParaRPr>
          </a:p>
        </p:txBody>
      </p:sp>
      <p:sp>
        <p:nvSpPr>
          <p:cNvPr id="6166" name="TextBox 28"/>
          <p:cNvSpPr>
            <a:spLocks noChangeArrowheads="1"/>
          </p:cNvSpPr>
          <p:nvPr/>
        </p:nvSpPr>
        <p:spPr bwMode="auto">
          <a:xfrm>
            <a:off x="4127500" y="2794000"/>
            <a:ext cx="19446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 text. You can click here to enter you text.</a:t>
            </a:r>
            <a:endParaRPr lang="zh-CN" altLang="en-US" sz="1400">
              <a:solidFill>
                <a:srgbClr val="000000"/>
              </a:solidFill>
              <a:latin typeface="Calibri" pitchFamily="34" charset="0"/>
              <a:sym typeface="宋体" pitchFamily="2" charset="-122"/>
            </a:endParaRPr>
          </a:p>
        </p:txBody>
      </p:sp>
      <p:sp>
        <p:nvSpPr>
          <p:cNvPr id="6167" name="TextBox 29"/>
          <p:cNvSpPr>
            <a:spLocks noChangeArrowheads="1"/>
          </p:cNvSpPr>
          <p:nvPr/>
        </p:nvSpPr>
        <p:spPr bwMode="auto">
          <a:xfrm>
            <a:off x="6402388" y="1682750"/>
            <a:ext cx="1944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 text. You can click here to enter you text.</a:t>
            </a:r>
            <a:endParaRPr lang="zh-CN" altLang="en-US" sz="1400">
              <a:solidFill>
                <a:srgbClr val="000000"/>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p:cTn id="7" dur="500" fill="hold"/>
                                        <p:tgtEl>
                                          <p:spTgt spid="6161"/>
                                        </p:tgtEl>
                                        <p:attrNameLst>
                                          <p:attrName>ppt_x</p:attrName>
                                        </p:attrNameLst>
                                      </p:cBhvr>
                                      <p:tavLst>
                                        <p:tav tm="0">
                                          <p:val>
                                            <p:strVal val="0-#ppt_w/2"/>
                                          </p:val>
                                        </p:tav>
                                        <p:tav tm="100000">
                                          <p:val>
                                            <p:strVal val="#ppt_x"/>
                                          </p:val>
                                        </p:tav>
                                      </p:tavLst>
                                    </p:anim>
                                    <p:anim calcmode="lin" valueType="num">
                                      <p:cBhvr>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151"/>
                                        </p:tgtEl>
                                        <p:attrNameLst>
                                          <p:attrName>style.visibility</p:attrName>
                                        </p:attrNameLst>
                                      </p:cBhvr>
                                      <p:to>
                                        <p:strVal val="visible"/>
                                      </p:to>
                                    </p:set>
                                    <p:animEffect>
                                      <p:cBhvr>
                                        <p:cTn id="18" dur="500"/>
                                        <p:tgtEl>
                                          <p:spTgt spid="6151"/>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6162"/>
                                        </p:tgtEl>
                                        <p:attrNameLst>
                                          <p:attrName>style.visibility</p:attrName>
                                        </p:attrNameLst>
                                      </p:cBhvr>
                                      <p:to>
                                        <p:strVal val="visible"/>
                                      </p:to>
                                    </p:set>
                                    <p:animEffect>
                                      <p:cBhvr>
                                        <p:cTn id="22" dur="500"/>
                                        <p:tgtEl>
                                          <p:spTgt spid="6162"/>
                                        </p:tgtEl>
                                      </p:cBhvr>
                                    </p:animEffect>
                                  </p:childTnLst>
                                </p:cTn>
                              </p:par>
                            </p:childTnLst>
                          </p:cTn>
                        </p:par>
                        <p:par>
                          <p:cTn id="23" fill="hold" nodeType="afterGroup">
                            <p:stCondLst>
                              <p:cond delay="2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6165"/>
                                        </p:tgtEl>
                                        <p:attrNameLst>
                                          <p:attrName>style.visibility</p:attrName>
                                        </p:attrNameLst>
                                      </p:cBhvr>
                                      <p:to>
                                        <p:strVal val="visible"/>
                                      </p:to>
                                    </p:set>
                                    <p:animEffect>
                                      <p:cBhvr>
                                        <p:cTn id="32" dur="500"/>
                                        <p:tgtEl>
                                          <p:spTgt spid="6165"/>
                                        </p:tgtEl>
                                      </p:cBhvr>
                                    </p:animEffect>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6163"/>
                                        </p:tgtEl>
                                        <p:attrNameLst>
                                          <p:attrName>style.visibility</p:attrName>
                                        </p:attrNameLst>
                                      </p:cBhvr>
                                      <p:to>
                                        <p:strVal val="visible"/>
                                      </p:to>
                                    </p:set>
                                    <p:animEffect>
                                      <p:cBhvr>
                                        <p:cTn id="36" dur="500"/>
                                        <p:tgtEl>
                                          <p:spTgt spid="6163"/>
                                        </p:tgtEl>
                                      </p:cBhvr>
                                    </p:animEffect>
                                  </p:childTnLst>
                                </p:cTn>
                              </p:par>
                            </p:childTnLst>
                          </p:cTn>
                        </p:par>
                        <p:par>
                          <p:cTn id="37" fill="hold" nodeType="afterGroup">
                            <p:stCondLst>
                              <p:cond delay="4500"/>
                            </p:stCondLst>
                            <p:childTnLst>
                              <p:par>
                                <p:cTn id="38" presetID="42"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6166"/>
                                        </p:tgtEl>
                                        <p:attrNameLst>
                                          <p:attrName>style.visibility</p:attrName>
                                        </p:attrNameLst>
                                      </p:cBhvr>
                                      <p:to>
                                        <p:strVal val="visible"/>
                                      </p:to>
                                    </p:set>
                                    <p:animEffect>
                                      <p:cBhvr>
                                        <p:cTn id="46" dur="500"/>
                                        <p:tgtEl>
                                          <p:spTgt spid="6166"/>
                                        </p:tgtEl>
                                      </p:cBhvr>
                                    </p:animEffect>
                                  </p:childTnLst>
                                </p:cTn>
                              </p:par>
                            </p:childTnLst>
                          </p:cTn>
                        </p:par>
                        <p:par>
                          <p:cTn id="47" fill="hold" nodeType="afterGroup">
                            <p:stCondLst>
                              <p:cond delay="6000"/>
                            </p:stCondLst>
                            <p:childTnLst>
                              <p:par>
                                <p:cTn id="48" presetID="22" presetClass="entr" presetSubtype="8" fill="hold" nodeType="afterEffect">
                                  <p:stCondLst>
                                    <p:cond delay="0"/>
                                  </p:stCondLst>
                                  <p:childTnLst>
                                    <p:set>
                                      <p:cBhvr>
                                        <p:cTn id="49" dur="1" fill="hold">
                                          <p:stCondLst>
                                            <p:cond delay="0"/>
                                          </p:stCondLst>
                                        </p:cTn>
                                        <p:tgtEl>
                                          <p:spTgt spid="6164"/>
                                        </p:tgtEl>
                                        <p:attrNameLst>
                                          <p:attrName>style.visibility</p:attrName>
                                        </p:attrNameLst>
                                      </p:cBhvr>
                                      <p:to>
                                        <p:strVal val="visible"/>
                                      </p:to>
                                    </p:set>
                                    <p:animEffect>
                                      <p:cBhvr>
                                        <p:cTn id="50" dur="500"/>
                                        <p:tgtEl>
                                          <p:spTgt spid="6164"/>
                                        </p:tgtEl>
                                      </p:cBhvr>
                                    </p:animEffect>
                                  </p:childTnLst>
                                </p:cTn>
                              </p:par>
                            </p:childTnLst>
                          </p:cTn>
                        </p:par>
                        <p:par>
                          <p:cTn id="51" fill="hold" nodeType="afterGroup">
                            <p:stCondLst>
                              <p:cond delay="6500"/>
                            </p:stCondLst>
                            <p:childTnLst>
                              <p:par>
                                <p:cTn id="52" presetID="42"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6167"/>
                                        </p:tgtEl>
                                        <p:attrNameLst>
                                          <p:attrName>style.visibility</p:attrName>
                                        </p:attrNameLst>
                                      </p:cBhvr>
                                      <p:to>
                                        <p:strVal val="visible"/>
                                      </p:to>
                                    </p:set>
                                    <p:animEffect>
                                      <p:cBhvr>
                                        <p:cTn id="60"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6161" grpId="0" bldLvl="0" autoUpdateAnimBg="0"/>
      <p:bldP spid="6165" grpId="0" bldLvl="0" autoUpdateAnimBg="0"/>
      <p:bldP spid="6166" grpId="0" bldLvl="0" autoUpdateAnimBg="0"/>
      <p:bldP spid="616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411"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grpSp>
        <p:nvGrpSpPr>
          <p:cNvPr id="2" name="组合 8"/>
          <p:cNvGrpSpPr>
            <a:grpSpLocks/>
          </p:cNvGrpSpPr>
          <p:nvPr/>
        </p:nvGrpSpPr>
        <p:grpSpPr bwMode="auto">
          <a:xfrm>
            <a:off x="4181475" y="2092325"/>
            <a:ext cx="1130300" cy="1060450"/>
            <a:chOff x="0" y="0"/>
            <a:chExt cx="1130424" cy="1060704"/>
          </a:xfrm>
        </p:grpSpPr>
        <p:sp>
          <p:nvSpPr>
            <p:cNvPr id="17417" name="等腰三角形 4"/>
            <p:cNvSpPr>
              <a:spLocks noChangeArrowheads="1"/>
            </p:cNvSpPr>
            <p:nvPr/>
          </p:nvSpPr>
          <p:spPr bwMode="auto">
            <a:xfrm rot="5400000">
              <a:off x="142872" y="73152"/>
              <a:ext cx="1060704" cy="914400"/>
            </a:xfrm>
            <a:prstGeom prst="triangle">
              <a:avLst>
                <a:gd name="adj" fmla="val 50000"/>
              </a:avLst>
            </a:prstGeom>
            <a:solidFill>
              <a:srgbClr val="FABF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418" name="等腰三角形 2"/>
            <p:cNvSpPr>
              <a:spLocks noChangeArrowheads="1"/>
            </p:cNvSpPr>
            <p:nvPr/>
          </p:nvSpPr>
          <p:spPr bwMode="auto">
            <a:xfrm rot="5400000">
              <a:off x="-73152" y="73152"/>
              <a:ext cx="1060704" cy="914400"/>
            </a:xfrm>
            <a:prstGeom prst="triangle">
              <a:avLst>
                <a:gd name="adj" fmla="val 5000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175"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1-2 Enter  Your  Title</a:t>
            </a:r>
            <a:endParaRPr lang="zh-CN" altLang="en-US" sz="2800" b="1">
              <a:solidFill>
                <a:schemeClr val="bg1"/>
              </a:solidFill>
              <a:latin typeface="Calibri" pitchFamily="34" charset="0"/>
              <a:sym typeface="宋体" pitchFamily="2" charset="-122"/>
            </a:endParaRPr>
          </a:p>
        </p:txBody>
      </p:sp>
      <p:pic>
        <p:nvPicPr>
          <p:cNvPr id="7176" name="Picture 2" descr="C:\Documents and Settings\Administrator\桌面\睿泰集团员工培养计划-解决方案部-JYY\其他\PPT素材\插图\as07004299.jpg"/>
          <p:cNvPicPr>
            <a:picLocks noChangeAspect="1" noChangeArrowheads="1"/>
          </p:cNvPicPr>
          <p:nvPr/>
        </p:nvPicPr>
        <p:blipFill>
          <a:blip r:embed="rId3">
            <a:extLst>
              <a:ext uri="{28A0092B-C50C-407E-A947-70E740481C1C}">
                <a14:useLocalDpi xmlns:a14="http://schemas.microsoft.com/office/drawing/2010/main" val="0"/>
              </a:ext>
            </a:extLst>
          </a:blip>
          <a:srcRect t="5119" r="6598"/>
          <a:stretch>
            <a:fillRect/>
          </a:stretch>
        </p:blipFill>
        <p:spPr bwMode="auto">
          <a:xfrm>
            <a:off x="401638" y="1427163"/>
            <a:ext cx="3532187"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7"/>
          <p:cNvSpPr>
            <a:spLocks noChangeArrowheads="1"/>
          </p:cNvSpPr>
          <p:nvPr/>
        </p:nvSpPr>
        <p:spPr bwMode="auto">
          <a:xfrm>
            <a:off x="5435600" y="1866900"/>
            <a:ext cx="34575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Clr>
                <a:srgbClr val="E36C09"/>
              </a:buClr>
              <a:buFont typeface="Arial" charset="0"/>
              <a:buChar char="•"/>
            </a:pPr>
            <a:r>
              <a:rPr lang="en-US" altLang="zh-CN" sz="1400">
                <a:solidFill>
                  <a:srgbClr val="000000"/>
                </a:solidFill>
                <a:latin typeface="Calibri" pitchFamily="34" charset="0"/>
                <a:sym typeface="Calibri" pitchFamily="34" charset="0"/>
              </a:rPr>
              <a:t>You can click here to enter your text. </a:t>
            </a:r>
          </a:p>
          <a:p>
            <a:pPr marL="285750" indent="-285750">
              <a:lnSpc>
                <a:spcPct val="150000"/>
              </a:lnSpc>
              <a:buClr>
                <a:srgbClr val="E36C09"/>
              </a:buClr>
              <a:buFont typeface="Arial" charset="0"/>
              <a:buChar char="•"/>
            </a:pPr>
            <a:r>
              <a:rPr lang="en-US" altLang="zh-CN" sz="1400">
                <a:solidFill>
                  <a:srgbClr val="000000"/>
                </a:solidFill>
                <a:latin typeface="Calibri" pitchFamily="34" charset="0"/>
                <a:sym typeface="Calibri" pitchFamily="34" charset="0"/>
              </a:rPr>
              <a:t>You can click here to enter your text. </a:t>
            </a:r>
          </a:p>
          <a:p>
            <a:pPr marL="285750" indent="-285750">
              <a:lnSpc>
                <a:spcPct val="150000"/>
              </a:lnSpc>
              <a:buClr>
                <a:srgbClr val="E36C09"/>
              </a:buClr>
              <a:buFont typeface="Arial" charset="0"/>
              <a:buChar char="•"/>
            </a:pPr>
            <a:r>
              <a:rPr lang="en-US" altLang="zh-CN" sz="1400">
                <a:solidFill>
                  <a:srgbClr val="000000"/>
                </a:solidFill>
                <a:latin typeface="Calibri" pitchFamily="34" charset="0"/>
                <a:sym typeface="Calibri" pitchFamily="34" charset="0"/>
              </a:rPr>
              <a:t>You can click here to enter your text. </a:t>
            </a:r>
            <a:endParaRPr lang="zh-CN" altLang="en-US" sz="1400">
              <a:solidFill>
                <a:srgbClr val="000000"/>
              </a:solidFill>
              <a:latin typeface="Calibri" pitchFamily="34" charset="0"/>
              <a:sym typeface="宋体" pitchFamily="2" charset="-122"/>
            </a:endParaRPr>
          </a:p>
          <a:p>
            <a:pPr marL="285750" indent="-285750">
              <a:lnSpc>
                <a:spcPct val="150000"/>
              </a:lnSpc>
              <a:buClr>
                <a:srgbClr val="E36C09"/>
              </a:buClr>
              <a:buFont typeface="Arial" charset="0"/>
              <a:buChar char="•"/>
            </a:pPr>
            <a:r>
              <a:rPr lang="en-US" altLang="zh-CN" sz="1400">
                <a:solidFill>
                  <a:srgbClr val="000000"/>
                </a:solidFill>
                <a:latin typeface="Calibri" pitchFamily="34" charset="0"/>
                <a:sym typeface="Calibri" pitchFamily="34" charset="0"/>
              </a:rPr>
              <a:t>You can click here to enter your text. </a:t>
            </a:r>
            <a:endParaRPr lang="zh-CN" altLang="en-US" sz="1400">
              <a:solidFill>
                <a:srgbClr val="000000"/>
              </a:solidFill>
              <a:latin typeface="Calibri" pitchFamily="34" charset="0"/>
              <a:sym typeface="宋体" pitchFamily="2" charset="-122"/>
            </a:endParaRPr>
          </a:p>
          <a:p>
            <a:pPr marL="285750" indent="-285750">
              <a:lnSpc>
                <a:spcPct val="150000"/>
              </a:lnSpc>
              <a:buClr>
                <a:srgbClr val="E36C09"/>
              </a:buClr>
              <a:buFont typeface="Arial" charset="0"/>
              <a:buChar char="•"/>
            </a:pPr>
            <a:r>
              <a:rPr lang="en-US" altLang="zh-CN" sz="1400">
                <a:solidFill>
                  <a:srgbClr val="000000"/>
                </a:solidFill>
                <a:latin typeface="Calibri" pitchFamily="34" charset="0"/>
                <a:sym typeface="Calibri" pitchFamily="34" charset="0"/>
              </a:rPr>
              <a:t>You can click here to enter your text.</a:t>
            </a:r>
            <a:endParaRPr lang="zh-CN" altLang="en-US" sz="1400">
              <a:solidFill>
                <a:srgbClr val="000000"/>
              </a:solidFill>
              <a:latin typeface="Calibri" pitchFamily="34" charset="0"/>
              <a:sym typeface="宋体" pitchFamily="2" charset="-122"/>
            </a:endParaRPr>
          </a:p>
        </p:txBody>
      </p:sp>
      <p:sp>
        <p:nvSpPr>
          <p:cNvPr id="7178" name="矩形 3"/>
          <p:cNvSpPr>
            <a:spLocks noChangeArrowheads="1"/>
          </p:cNvSpPr>
          <p:nvPr/>
        </p:nvSpPr>
        <p:spPr bwMode="auto">
          <a:xfrm>
            <a:off x="5435600" y="1492250"/>
            <a:ext cx="282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E36C09"/>
                </a:solidFill>
                <a:latin typeface="Calibri" pitchFamily="34" charset="0"/>
                <a:sym typeface="Calibri" pitchFamily="34" charset="0"/>
              </a:rPr>
              <a:t>Click here to add your title. </a:t>
            </a:r>
            <a:endParaRPr lang="zh-CN" altLang="en-US" b="1">
              <a:solidFill>
                <a:srgbClr val="E36C09"/>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ppt_x</p:attrName>
                                        </p:attrNameLst>
                                      </p:cBhvr>
                                      <p:tavLst>
                                        <p:tav tm="0">
                                          <p:val>
                                            <p:strVal val="0-#ppt_w/2"/>
                                          </p:val>
                                        </p:tav>
                                        <p:tav tm="100000">
                                          <p:val>
                                            <p:strVal val="#ppt_x"/>
                                          </p:val>
                                        </p:tav>
                                      </p:tavLst>
                                    </p:anim>
                                    <p:anim calcmode="lin" valueType="num">
                                      <p:cBhvr>
                                        <p:cTn id="8" dur="1000" fill="hold"/>
                                        <p:tgtEl>
                                          <p:spTgt spid="71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4" presetClass="entr" presetSubtype="10" fill="hold" nodeType="afterEffect">
                                  <p:stCondLst>
                                    <p:cond delay="0"/>
                                  </p:stCondLst>
                                  <p:childTnLst>
                                    <p:set>
                                      <p:cBhvr>
                                        <p:cTn id="11" dur="1" fill="hold">
                                          <p:stCondLst>
                                            <p:cond delay="0"/>
                                          </p:stCondLst>
                                        </p:cTn>
                                        <p:tgtEl>
                                          <p:spTgt spid="7176"/>
                                        </p:tgtEl>
                                        <p:attrNameLst>
                                          <p:attrName>style.visibility</p:attrName>
                                        </p:attrNameLst>
                                      </p:cBhvr>
                                      <p:to>
                                        <p:strVal val="visible"/>
                                      </p:to>
                                    </p:set>
                                    <p:animEffect>
                                      <p:cBhvr>
                                        <p:cTn id="12" dur="1000"/>
                                        <p:tgtEl>
                                          <p:spTgt spid="7176"/>
                                        </p:tgtEl>
                                      </p:cBhvr>
                                    </p:animEffect>
                                  </p:childTnLst>
                                </p:cTn>
                              </p:par>
                            </p:childTnLst>
                          </p:cTn>
                        </p:par>
                        <p:par>
                          <p:cTn id="13" fill="hold" nodeType="afterGroup">
                            <p:stCondLst>
                              <p:cond delay="2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0-#ppt_w/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178"/>
                                        </p:tgtEl>
                                        <p:attrNameLst>
                                          <p:attrName>style.visibility</p:attrName>
                                        </p:attrNameLst>
                                      </p:cBhvr>
                                      <p:to>
                                        <p:strVal val="visible"/>
                                      </p:to>
                                    </p:set>
                                    <p:animEffect>
                                      <p:cBhvr>
                                        <p:cTn id="21" dur="1000"/>
                                        <p:tgtEl>
                                          <p:spTgt spid="7178"/>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7177"/>
                                        </p:tgtEl>
                                        <p:attrNameLst>
                                          <p:attrName>style.visibility</p:attrName>
                                        </p:attrNameLst>
                                      </p:cBhvr>
                                      <p:to>
                                        <p:strVal val="visible"/>
                                      </p:to>
                                    </p:set>
                                    <p:animEffect>
                                      <p:cBhvr>
                                        <p:cTn id="25" dur="1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ldLvl="0" autoUpdateAnimBg="0"/>
      <p:bldP spid="7177" grpId="0" bldLvl="0" autoUpdateAnimBg="0"/>
      <p:bldP spid="717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8435"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8196"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1-3 Enter  Your  Title</a:t>
            </a:r>
            <a:endParaRPr lang="zh-CN" altLang="en-US" sz="2800" b="1">
              <a:solidFill>
                <a:schemeClr val="bg1"/>
              </a:solidFill>
              <a:latin typeface="Calibri" pitchFamily="34" charset="0"/>
              <a:sym typeface="宋体" pitchFamily="2" charset="-122"/>
            </a:endParaRPr>
          </a:p>
        </p:txBody>
      </p:sp>
      <p:sp>
        <p:nvSpPr>
          <p:cNvPr id="8197" name="六边形 2"/>
          <p:cNvSpPr>
            <a:spLocks noChangeArrowheads="1"/>
          </p:cNvSpPr>
          <p:nvPr/>
        </p:nvSpPr>
        <p:spPr bwMode="auto">
          <a:xfrm>
            <a:off x="3738563" y="1733550"/>
            <a:ext cx="1258887" cy="1085850"/>
          </a:xfrm>
          <a:prstGeom prst="hexagon">
            <a:avLst>
              <a:gd name="adj" fmla="val 24991"/>
              <a:gd name="vf" fmla="val 11547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198" name="六边形 3"/>
          <p:cNvSpPr>
            <a:spLocks noChangeArrowheads="1"/>
          </p:cNvSpPr>
          <p:nvPr/>
        </p:nvSpPr>
        <p:spPr bwMode="auto">
          <a:xfrm>
            <a:off x="2700338" y="2276475"/>
            <a:ext cx="1258887" cy="1085850"/>
          </a:xfrm>
          <a:prstGeom prst="hexagon">
            <a:avLst>
              <a:gd name="adj" fmla="val 24991"/>
              <a:gd name="vf" fmla="val 115470"/>
            </a:avLst>
          </a:prstGeom>
          <a:solidFill>
            <a:srgbClr val="3185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199" name="六边形 4"/>
          <p:cNvSpPr>
            <a:spLocks noChangeArrowheads="1"/>
          </p:cNvSpPr>
          <p:nvPr/>
        </p:nvSpPr>
        <p:spPr bwMode="auto">
          <a:xfrm>
            <a:off x="3738563" y="2857500"/>
            <a:ext cx="1258887" cy="1085850"/>
          </a:xfrm>
          <a:prstGeom prst="hexagon">
            <a:avLst>
              <a:gd name="adj" fmla="val 24991"/>
              <a:gd name="vf" fmla="val 115470"/>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200" name="六边形 5"/>
          <p:cNvSpPr>
            <a:spLocks noChangeArrowheads="1"/>
          </p:cNvSpPr>
          <p:nvPr/>
        </p:nvSpPr>
        <p:spPr bwMode="auto">
          <a:xfrm>
            <a:off x="4779963" y="2276475"/>
            <a:ext cx="1258887" cy="1085850"/>
          </a:xfrm>
          <a:prstGeom prst="hexagon">
            <a:avLst>
              <a:gd name="adj" fmla="val 24991"/>
              <a:gd name="vf" fmla="val 115470"/>
            </a:avLst>
          </a:prstGeom>
          <a:solidFill>
            <a:srgbClr val="3185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201" name="矩形 6"/>
          <p:cNvSpPr>
            <a:spLocks noChangeArrowheads="1"/>
          </p:cNvSpPr>
          <p:nvPr/>
        </p:nvSpPr>
        <p:spPr bwMode="auto">
          <a:xfrm>
            <a:off x="3822700" y="2057400"/>
            <a:ext cx="109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Your Title</a:t>
            </a:r>
            <a:endParaRPr lang="zh-CN" altLang="en-US" b="1">
              <a:solidFill>
                <a:schemeClr val="bg1"/>
              </a:solidFill>
              <a:latin typeface="Calibri" pitchFamily="34" charset="0"/>
              <a:sym typeface="宋体" pitchFamily="2" charset="-122"/>
            </a:endParaRPr>
          </a:p>
        </p:txBody>
      </p:sp>
      <p:sp>
        <p:nvSpPr>
          <p:cNvPr id="8202" name="矩形 7"/>
          <p:cNvSpPr>
            <a:spLocks noChangeArrowheads="1"/>
          </p:cNvSpPr>
          <p:nvPr/>
        </p:nvSpPr>
        <p:spPr bwMode="auto">
          <a:xfrm>
            <a:off x="3822700" y="3181350"/>
            <a:ext cx="109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Your Title</a:t>
            </a:r>
            <a:endParaRPr lang="zh-CN" altLang="en-US" b="1">
              <a:solidFill>
                <a:schemeClr val="bg1"/>
              </a:solidFill>
              <a:latin typeface="Calibri" pitchFamily="34" charset="0"/>
              <a:sym typeface="宋体" pitchFamily="2" charset="-122"/>
            </a:endParaRPr>
          </a:p>
        </p:txBody>
      </p:sp>
      <p:sp>
        <p:nvSpPr>
          <p:cNvPr id="8203" name="矩形 8"/>
          <p:cNvSpPr>
            <a:spLocks noChangeArrowheads="1"/>
          </p:cNvSpPr>
          <p:nvPr/>
        </p:nvSpPr>
        <p:spPr bwMode="auto">
          <a:xfrm>
            <a:off x="2892425" y="2527300"/>
            <a:ext cx="900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chemeClr val="bg1"/>
                </a:solidFill>
                <a:latin typeface="Calibri" pitchFamily="34" charset="0"/>
                <a:sym typeface="Calibri" pitchFamily="34" charset="0"/>
              </a:rPr>
              <a:t>60%</a:t>
            </a:r>
            <a:endParaRPr lang="zh-CN" altLang="en-US" sz="3200" b="1">
              <a:solidFill>
                <a:schemeClr val="bg1"/>
              </a:solidFill>
              <a:latin typeface="Calibri" pitchFamily="34" charset="0"/>
              <a:sym typeface="宋体" pitchFamily="2" charset="-122"/>
            </a:endParaRPr>
          </a:p>
        </p:txBody>
      </p:sp>
      <p:sp>
        <p:nvSpPr>
          <p:cNvPr id="8204" name="矩形 9"/>
          <p:cNvSpPr>
            <a:spLocks noChangeArrowheads="1"/>
          </p:cNvSpPr>
          <p:nvPr/>
        </p:nvSpPr>
        <p:spPr bwMode="auto">
          <a:xfrm>
            <a:off x="4972050" y="2527300"/>
            <a:ext cx="900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chemeClr val="bg1"/>
                </a:solidFill>
                <a:latin typeface="Calibri" pitchFamily="34" charset="0"/>
                <a:sym typeface="Calibri" pitchFamily="34" charset="0"/>
              </a:rPr>
              <a:t>40%</a:t>
            </a:r>
            <a:endParaRPr lang="zh-CN" altLang="en-US" sz="3200" b="1">
              <a:solidFill>
                <a:schemeClr val="bg1"/>
              </a:solidFill>
              <a:latin typeface="Calibri" pitchFamily="34" charset="0"/>
              <a:sym typeface="宋体" pitchFamily="2" charset="-122"/>
            </a:endParaRPr>
          </a:p>
        </p:txBody>
      </p:sp>
      <p:sp>
        <p:nvSpPr>
          <p:cNvPr id="8205" name="TextBox 10"/>
          <p:cNvSpPr>
            <a:spLocks noChangeArrowheads="1"/>
          </p:cNvSpPr>
          <p:nvPr/>
        </p:nvSpPr>
        <p:spPr bwMode="auto">
          <a:xfrm>
            <a:off x="704850" y="1563688"/>
            <a:ext cx="3365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8206" name="TextBox 11"/>
          <p:cNvSpPr>
            <a:spLocks noChangeArrowheads="1"/>
          </p:cNvSpPr>
          <p:nvPr/>
        </p:nvSpPr>
        <p:spPr bwMode="auto">
          <a:xfrm>
            <a:off x="704850" y="3632200"/>
            <a:ext cx="336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8207" name="TextBox 12"/>
          <p:cNvSpPr>
            <a:spLocks noChangeArrowheads="1"/>
          </p:cNvSpPr>
          <p:nvPr/>
        </p:nvSpPr>
        <p:spPr bwMode="auto">
          <a:xfrm>
            <a:off x="5076825" y="1565275"/>
            <a:ext cx="3365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8208" name="TextBox 13"/>
          <p:cNvSpPr>
            <a:spLocks noChangeArrowheads="1"/>
          </p:cNvSpPr>
          <p:nvPr/>
        </p:nvSpPr>
        <p:spPr bwMode="auto">
          <a:xfrm>
            <a:off x="5076825" y="3632200"/>
            <a:ext cx="336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itchFamily="34" charset="0"/>
                <a:sym typeface="Calibri" pitchFamily="34" charset="0"/>
              </a:rPr>
              <a:t>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ppt_x</p:attrName>
                                        </p:attrNameLst>
                                      </p:cBhvr>
                                      <p:tavLst>
                                        <p:tav tm="0">
                                          <p:val>
                                            <p:strVal val="0-#ppt_w/2"/>
                                          </p:val>
                                        </p:tav>
                                        <p:tav tm="100000">
                                          <p:val>
                                            <p:strVal val="#ppt_x"/>
                                          </p:val>
                                        </p:tav>
                                      </p:tavLst>
                                    </p:anim>
                                    <p:anim calcmode="lin" valueType="num">
                                      <p:cBhvr>
                                        <p:cTn id="8" dur="500" fill="hold"/>
                                        <p:tgtEl>
                                          <p:spTgt spid="8196"/>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p:cTn id="11" dur="750" fill="hold"/>
                                        <p:tgtEl>
                                          <p:spTgt spid="8197"/>
                                        </p:tgtEl>
                                        <p:attrNameLst>
                                          <p:attrName>ppt_x</p:attrName>
                                        </p:attrNameLst>
                                      </p:cBhvr>
                                      <p:tavLst>
                                        <p:tav tm="0">
                                          <p:val>
                                            <p:strVal val="#ppt_x"/>
                                          </p:val>
                                        </p:tav>
                                        <p:tav tm="100000">
                                          <p:val>
                                            <p:strVal val="#ppt_x"/>
                                          </p:val>
                                        </p:tav>
                                      </p:tavLst>
                                    </p:anim>
                                    <p:anim calcmode="lin" valueType="num">
                                      <p:cBhvr>
                                        <p:cTn id="12" dur="750" fill="hold"/>
                                        <p:tgtEl>
                                          <p:spTgt spid="8197"/>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p:cTn id="15" dur="750" fill="hold"/>
                                        <p:tgtEl>
                                          <p:spTgt spid="8198"/>
                                        </p:tgtEl>
                                        <p:attrNameLst>
                                          <p:attrName>ppt_x</p:attrName>
                                        </p:attrNameLst>
                                      </p:cBhvr>
                                      <p:tavLst>
                                        <p:tav tm="0">
                                          <p:val>
                                            <p:strVal val="0-#ppt_w/2"/>
                                          </p:val>
                                        </p:tav>
                                        <p:tav tm="100000">
                                          <p:val>
                                            <p:strVal val="#ppt_x"/>
                                          </p:val>
                                        </p:tav>
                                      </p:tavLst>
                                    </p:anim>
                                    <p:anim calcmode="lin" valueType="num">
                                      <p:cBhvr>
                                        <p:cTn id="16" dur="750" fill="hold"/>
                                        <p:tgtEl>
                                          <p:spTgt spid="819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p:cTn id="19" dur="750" fill="hold"/>
                                        <p:tgtEl>
                                          <p:spTgt spid="8200"/>
                                        </p:tgtEl>
                                        <p:attrNameLst>
                                          <p:attrName>ppt_x</p:attrName>
                                        </p:attrNameLst>
                                      </p:cBhvr>
                                      <p:tavLst>
                                        <p:tav tm="0">
                                          <p:val>
                                            <p:strVal val="1+#ppt_w/2"/>
                                          </p:val>
                                        </p:tav>
                                        <p:tav tm="100000">
                                          <p:val>
                                            <p:strVal val="#ppt_x"/>
                                          </p:val>
                                        </p:tav>
                                      </p:tavLst>
                                    </p:anim>
                                    <p:anim calcmode="lin" valueType="num">
                                      <p:cBhvr>
                                        <p:cTn id="20" dur="750" fill="hold"/>
                                        <p:tgtEl>
                                          <p:spTgt spid="820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199"/>
                                        </p:tgtEl>
                                        <p:attrNameLst>
                                          <p:attrName>style.visibility</p:attrName>
                                        </p:attrNameLst>
                                      </p:cBhvr>
                                      <p:to>
                                        <p:strVal val="visible"/>
                                      </p:to>
                                    </p:set>
                                    <p:anim calcmode="lin" valueType="num">
                                      <p:cBhvr>
                                        <p:cTn id="23" dur="750" fill="hold"/>
                                        <p:tgtEl>
                                          <p:spTgt spid="8199"/>
                                        </p:tgtEl>
                                        <p:attrNameLst>
                                          <p:attrName>ppt_x</p:attrName>
                                        </p:attrNameLst>
                                      </p:cBhvr>
                                      <p:tavLst>
                                        <p:tav tm="0">
                                          <p:val>
                                            <p:strVal val="#ppt_x"/>
                                          </p:val>
                                        </p:tav>
                                        <p:tav tm="100000">
                                          <p:val>
                                            <p:strVal val="#ppt_x"/>
                                          </p:val>
                                        </p:tav>
                                      </p:tavLst>
                                    </p:anim>
                                    <p:anim calcmode="lin" valueType="num">
                                      <p:cBhvr>
                                        <p:cTn id="24" dur="750" fill="hold"/>
                                        <p:tgtEl>
                                          <p:spTgt spid="819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8201"/>
                                        </p:tgtEl>
                                        <p:attrNameLst>
                                          <p:attrName>style.visibility</p:attrName>
                                        </p:attrNameLst>
                                      </p:cBhvr>
                                      <p:to>
                                        <p:strVal val="visible"/>
                                      </p:to>
                                    </p:set>
                                    <p:animEffect>
                                      <p:cBhvr>
                                        <p:cTn id="28" dur="750"/>
                                        <p:tgtEl>
                                          <p:spTgt spid="8201"/>
                                        </p:tgtEl>
                                      </p:cBhvr>
                                    </p:animEffect>
                                    <p:anim calcmode="lin" valueType="num">
                                      <p:cBhvr>
                                        <p:cTn id="29" dur="750" fill="hold"/>
                                        <p:tgtEl>
                                          <p:spTgt spid="8201"/>
                                        </p:tgtEl>
                                        <p:attrNameLst>
                                          <p:attrName>ppt_x</p:attrName>
                                        </p:attrNameLst>
                                      </p:cBhvr>
                                      <p:tavLst>
                                        <p:tav tm="0">
                                          <p:val>
                                            <p:strVal val="#ppt_x"/>
                                          </p:val>
                                        </p:tav>
                                        <p:tav tm="100000">
                                          <p:val>
                                            <p:strVal val="#ppt_x"/>
                                          </p:val>
                                        </p:tav>
                                      </p:tavLst>
                                    </p:anim>
                                    <p:anim calcmode="lin" valueType="num">
                                      <p:cBhvr>
                                        <p:cTn id="30" dur="750" fill="hold"/>
                                        <p:tgtEl>
                                          <p:spTgt spid="820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203"/>
                                        </p:tgtEl>
                                        <p:attrNameLst>
                                          <p:attrName>style.visibility</p:attrName>
                                        </p:attrNameLst>
                                      </p:cBhvr>
                                      <p:to>
                                        <p:strVal val="visible"/>
                                      </p:to>
                                    </p:set>
                                    <p:animEffect>
                                      <p:cBhvr>
                                        <p:cTn id="33" dur="750"/>
                                        <p:tgtEl>
                                          <p:spTgt spid="8203"/>
                                        </p:tgtEl>
                                      </p:cBhvr>
                                    </p:animEffect>
                                    <p:anim calcmode="lin" valueType="num">
                                      <p:cBhvr>
                                        <p:cTn id="34" dur="750" fill="hold"/>
                                        <p:tgtEl>
                                          <p:spTgt spid="8203"/>
                                        </p:tgtEl>
                                        <p:attrNameLst>
                                          <p:attrName>ppt_x</p:attrName>
                                        </p:attrNameLst>
                                      </p:cBhvr>
                                      <p:tavLst>
                                        <p:tav tm="0">
                                          <p:val>
                                            <p:strVal val="#ppt_x"/>
                                          </p:val>
                                        </p:tav>
                                        <p:tav tm="100000">
                                          <p:val>
                                            <p:strVal val="#ppt_x"/>
                                          </p:val>
                                        </p:tav>
                                      </p:tavLst>
                                    </p:anim>
                                    <p:anim calcmode="lin" valueType="num">
                                      <p:cBhvr>
                                        <p:cTn id="35" dur="750" fill="hold"/>
                                        <p:tgtEl>
                                          <p:spTgt spid="820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202"/>
                                        </p:tgtEl>
                                        <p:attrNameLst>
                                          <p:attrName>style.visibility</p:attrName>
                                        </p:attrNameLst>
                                      </p:cBhvr>
                                      <p:to>
                                        <p:strVal val="visible"/>
                                      </p:to>
                                    </p:set>
                                    <p:animEffect>
                                      <p:cBhvr>
                                        <p:cTn id="38" dur="750"/>
                                        <p:tgtEl>
                                          <p:spTgt spid="8202"/>
                                        </p:tgtEl>
                                      </p:cBhvr>
                                    </p:animEffect>
                                    <p:anim calcmode="lin" valueType="num">
                                      <p:cBhvr>
                                        <p:cTn id="39" dur="750" fill="hold"/>
                                        <p:tgtEl>
                                          <p:spTgt spid="8202"/>
                                        </p:tgtEl>
                                        <p:attrNameLst>
                                          <p:attrName>ppt_x</p:attrName>
                                        </p:attrNameLst>
                                      </p:cBhvr>
                                      <p:tavLst>
                                        <p:tav tm="0">
                                          <p:val>
                                            <p:strVal val="#ppt_x"/>
                                          </p:val>
                                        </p:tav>
                                        <p:tav tm="100000">
                                          <p:val>
                                            <p:strVal val="#ppt_x"/>
                                          </p:val>
                                        </p:tav>
                                      </p:tavLst>
                                    </p:anim>
                                    <p:anim calcmode="lin" valueType="num">
                                      <p:cBhvr>
                                        <p:cTn id="40" dur="750" fill="hold"/>
                                        <p:tgtEl>
                                          <p:spTgt spid="820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204"/>
                                        </p:tgtEl>
                                        <p:attrNameLst>
                                          <p:attrName>style.visibility</p:attrName>
                                        </p:attrNameLst>
                                      </p:cBhvr>
                                      <p:to>
                                        <p:strVal val="visible"/>
                                      </p:to>
                                    </p:set>
                                    <p:animEffect>
                                      <p:cBhvr>
                                        <p:cTn id="43" dur="750"/>
                                        <p:tgtEl>
                                          <p:spTgt spid="8204"/>
                                        </p:tgtEl>
                                      </p:cBhvr>
                                    </p:animEffect>
                                    <p:anim calcmode="lin" valueType="num">
                                      <p:cBhvr>
                                        <p:cTn id="44" dur="750" fill="hold"/>
                                        <p:tgtEl>
                                          <p:spTgt spid="8204"/>
                                        </p:tgtEl>
                                        <p:attrNameLst>
                                          <p:attrName>ppt_x</p:attrName>
                                        </p:attrNameLst>
                                      </p:cBhvr>
                                      <p:tavLst>
                                        <p:tav tm="0">
                                          <p:val>
                                            <p:strVal val="#ppt_x"/>
                                          </p:val>
                                        </p:tav>
                                        <p:tav tm="100000">
                                          <p:val>
                                            <p:strVal val="#ppt_x"/>
                                          </p:val>
                                        </p:tav>
                                      </p:tavLst>
                                    </p:anim>
                                    <p:anim calcmode="lin" valueType="num">
                                      <p:cBhvr>
                                        <p:cTn id="45" dur="750" fill="hold"/>
                                        <p:tgtEl>
                                          <p:spTgt spid="820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Effect>
                                      <p:cBhvr>
                                        <p:cTn id="49" dur="500"/>
                                        <p:tgtEl>
                                          <p:spTgt spid="8205"/>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8206"/>
                                        </p:tgtEl>
                                        <p:attrNameLst>
                                          <p:attrName>style.visibility</p:attrName>
                                        </p:attrNameLst>
                                      </p:cBhvr>
                                      <p:to>
                                        <p:strVal val="visible"/>
                                      </p:to>
                                    </p:set>
                                    <p:animEffect>
                                      <p:cBhvr>
                                        <p:cTn id="53" dur="500"/>
                                        <p:tgtEl>
                                          <p:spTgt spid="8206"/>
                                        </p:tgtEl>
                                      </p:cBhvr>
                                    </p:animEffect>
                                  </p:childTnLst>
                                </p:cTn>
                              </p:par>
                            </p:childTnLst>
                          </p:cTn>
                        </p:par>
                        <p:par>
                          <p:cTn id="54" fill="hold" nodeType="afterGroup">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8207"/>
                                        </p:tgtEl>
                                        <p:attrNameLst>
                                          <p:attrName>style.visibility</p:attrName>
                                        </p:attrNameLst>
                                      </p:cBhvr>
                                      <p:to>
                                        <p:strVal val="visible"/>
                                      </p:to>
                                    </p:set>
                                    <p:animEffect>
                                      <p:cBhvr>
                                        <p:cTn id="57" dur="500"/>
                                        <p:tgtEl>
                                          <p:spTgt spid="8207"/>
                                        </p:tgtEl>
                                      </p:cBhvr>
                                    </p:animEffect>
                                  </p:childTnLst>
                                </p:cTn>
                              </p:par>
                            </p:childTnLst>
                          </p:cTn>
                        </p:par>
                        <p:par>
                          <p:cTn id="58" fill="hold" nodeType="afterGroup">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8208"/>
                                        </p:tgtEl>
                                        <p:attrNameLst>
                                          <p:attrName>style.visibility</p:attrName>
                                        </p:attrNameLst>
                                      </p:cBhvr>
                                      <p:to>
                                        <p:strVal val="visible"/>
                                      </p:to>
                                    </p:set>
                                    <p:animEffect>
                                      <p:cBhvr>
                                        <p:cTn id="61"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autoUpdateAnimBg="0"/>
      <p:bldP spid="8197" grpId="0" bldLvl="0" animBg="1" autoUpdateAnimBg="0"/>
      <p:bldP spid="8198" grpId="0" bldLvl="0" animBg="1" autoUpdateAnimBg="0"/>
      <p:bldP spid="8199" grpId="0" bldLvl="0" animBg="1" autoUpdateAnimBg="0"/>
      <p:bldP spid="8200" grpId="0" bldLvl="0" animBg="1" autoUpdateAnimBg="0"/>
      <p:bldP spid="8201" grpId="0" bldLvl="0" autoUpdateAnimBg="0"/>
      <p:bldP spid="8202" grpId="0" bldLvl="0" autoUpdateAnimBg="0"/>
      <p:bldP spid="8203" grpId="0" bldLvl="0" autoUpdateAnimBg="0"/>
      <p:bldP spid="8204" grpId="0" bldLvl="0" autoUpdateAnimBg="0"/>
      <p:bldP spid="8205" grpId="0" bldLvl="0" autoUpdateAnimBg="0"/>
      <p:bldP spid="8206" grpId="0" bldLvl="0" autoUpdateAnimBg="0"/>
      <p:bldP spid="8207" grpId="0" bldLvl="0" autoUpdateAnimBg="0"/>
      <p:bldP spid="820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a:spLocks noChangeArrowheads="1"/>
          </p:cNvSpPr>
          <p:nvPr/>
        </p:nvSpPr>
        <p:spPr bwMode="auto">
          <a:xfrm>
            <a:off x="3924300" y="2108200"/>
            <a:ext cx="1671638"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DDD9C3"/>
                </a:solidFill>
                <a:latin typeface="微软雅黑" pitchFamily="34" charset="-122"/>
                <a:ea typeface="微软雅黑" pitchFamily="34" charset="-122"/>
                <a:sym typeface="微软雅黑" pitchFamily="34" charset="-122"/>
              </a:rPr>
              <a:t>Part Two</a:t>
            </a:r>
            <a:endParaRPr lang="zh-CN" altLang="en-US" sz="2800">
              <a:solidFill>
                <a:srgbClr val="DDD9C3"/>
              </a:solidFill>
              <a:latin typeface="微软雅黑" pitchFamily="34" charset="-122"/>
              <a:ea typeface="微软雅黑" pitchFamily="34" charset="-122"/>
              <a:sym typeface="微软雅黑" pitchFamily="34" charset="-122"/>
            </a:endParaRPr>
          </a:p>
        </p:txBody>
      </p:sp>
      <p:sp>
        <p:nvSpPr>
          <p:cNvPr id="9219" name="TextBox 4"/>
          <p:cNvSpPr>
            <a:spLocks noChangeArrowheads="1"/>
          </p:cNvSpPr>
          <p:nvPr/>
        </p:nvSpPr>
        <p:spPr bwMode="auto">
          <a:xfrm>
            <a:off x="3829632" y="2632075"/>
            <a:ext cx="283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E36C09"/>
                </a:solidFill>
                <a:latin typeface="Calibri" pitchFamily="34" charset="0"/>
                <a:sym typeface="Calibri" pitchFamily="34" charset="0"/>
              </a:rPr>
              <a:t>Enter  Your  Title</a:t>
            </a:r>
            <a:endParaRPr lang="zh-CN" altLang="en-US" sz="2800" b="1" dirty="0">
              <a:solidFill>
                <a:srgbClr val="E36C09"/>
              </a:solidFill>
              <a:latin typeface="Calibri" pitchFamily="34" charset="0"/>
              <a:sym typeface="宋体" pitchFamily="2" charset="-122"/>
            </a:endParaRPr>
          </a:p>
        </p:txBody>
      </p:sp>
      <p:sp>
        <p:nvSpPr>
          <p:cNvPr id="9220" name="TextBox 5"/>
          <p:cNvSpPr>
            <a:spLocks noChangeArrowheads="1"/>
          </p:cNvSpPr>
          <p:nvPr/>
        </p:nvSpPr>
        <p:spPr bwMode="auto">
          <a:xfrm>
            <a:off x="2162175" y="181451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b="1">
                <a:solidFill>
                  <a:srgbClr val="FFFFFF"/>
                </a:solidFill>
                <a:latin typeface="Kozuka Mincho Pr6N H" pitchFamily="18" charset="-128"/>
                <a:ea typeface="Kozuka Mincho Pr6N H" pitchFamily="18" charset="-128"/>
                <a:sym typeface="Kozuka Mincho Pr6N H" pitchFamily="18" charset="-128"/>
              </a:rPr>
              <a:t>02</a:t>
            </a:r>
            <a:endParaRPr lang="zh-CN" altLang="en-US" sz="9600" b="1">
              <a:solidFill>
                <a:srgbClr val="FFFFFF"/>
              </a:solidFill>
              <a:latin typeface="Kozuka Mincho Pr6N H" pitchFamily="18" charset="-128"/>
              <a:ea typeface="Kozuka Mincho Pr6N H" pitchFamily="18" charset="-128"/>
              <a:sym typeface="Kozuka Mincho Pr6N H" pitchFamily="18" charset="-128"/>
            </a:endParaRPr>
          </a:p>
        </p:txBody>
      </p:sp>
      <p:sp>
        <p:nvSpPr>
          <p:cNvPr id="9221" name="直接连接符 6"/>
          <p:cNvSpPr>
            <a:spLocks noChangeShapeType="1"/>
          </p:cNvSpPr>
          <p:nvPr/>
        </p:nvSpPr>
        <p:spPr bwMode="auto">
          <a:xfrm>
            <a:off x="2311400" y="3167063"/>
            <a:ext cx="4249738" cy="1587"/>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2" name="直接连接符 7"/>
          <p:cNvSpPr>
            <a:spLocks noChangeShapeType="1"/>
          </p:cNvSpPr>
          <p:nvPr/>
        </p:nvSpPr>
        <p:spPr bwMode="auto">
          <a:xfrm>
            <a:off x="2311400" y="1819275"/>
            <a:ext cx="4249738" cy="1588"/>
          </a:xfrm>
          <a:prstGeom prst="line">
            <a:avLst/>
          </a:prstGeom>
          <a:noFill/>
          <a:ln w="9525">
            <a:solidFill>
              <a:schemeClr val="bg1"/>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p:cBhvr>
                                        <p:cTn id="7" dur="750"/>
                                        <p:tgtEl>
                                          <p:spTgt spid="9221"/>
                                        </p:tgtEl>
                                      </p:cBhvr>
                                    </p:animEffect>
                                    <p:anim calcmode="lin" valueType="num">
                                      <p:cBhvr>
                                        <p:cTn id="8" dur="750" fill="hold"/>
                                        <p:tgtEl>
                                          <p:spTgt spid="9221"/>
                                        </p:tgtEl>
                                        <p:attrNameLst>
                                          <p:attrName>ppt_x</p:attrName>
                                        </p:attrNameLst>
                                      </p:cBhvr>
                                      <p:tavLst>
                                        <p:tav tm="0">
                                          <p:val>
                                            <p:strVal val="#ppt_x"/>
                                          </p:val>
                                        </p:tav>
                                        <p:tav tm="100000">
                                          <p:val>
                                            <p:strVal val="#ppt_x"/>
                                          </p:val>
                                        </p:tav>
                                      </p:tavLst>
                                    </p:anim>
                                    <p:anim calcmode="lin" valueType="num">
                                      <p:cBhvr>
                                        <p:cTn id="9" dur="750" fill="hold"/>
                                        <p:tgtEl>
                                          <p:spTgt spid="92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p:cBhvr>
                                        <p:cTn id="12" dur="750"/>
                                        <p:tgtEl>
                                          <p:spTgt spid="9222"/>
                                        </p:tgtEl>
                                      </p:cBhvr>
                                    </p:animEffect>
                                    <p:anim calcmode="lin" valueType="num">
                                      <p:cBhvr>
                                        <p:cTn id="13" dur="750" fill="hold"/>
                                        <p:tgtEl>
                                          <p:spTgt spid="9222"/>
                                        </p:tgtEl>
                                        <p:attrNameLst>
                                          <p:attrName>ppt_x</p:attrName>
                                        </p:attrNameLst>
                                      </p:cBhvr>
                                      <p:tavLst>
                                        <p:tav tm="0">
                                          <p:val>
                                            <p:strVal val="#ppt_x"/>
                                          </p:val>
                                        </p:tav>
                                        <p:tav tm="100000">
                                          <p:val>
                                            <p:strVal val="#ppt_x"/>
                                          </p:val>
                                        </p:tav>
                                      </p:tavLst>
                                    </p:anim>
                                    <p:anim calcmode="lin" valueType="num">
                                      <p:cBhvr>
                                        <p:cTn id="14" dur="750" fill="hold"/>
                                        <p:tgtEl>
                                          <p:spTgt spid="922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9220"/>
                                        </p:tgtEl>
                                        <p:attrNameLst>
                                          <p:attrName>style.visibility</p:attrName>
                                        </p:attrNameLst>
                                      </p:cBhvr>
                                      <p:to>
                                        <p:strVal val="visible"/>
                                      </p:to>
                                    </p:set>
                                    <p:animEffect>
                                      <p:cBhvr>
                                        <p:cTn id="18" dur="1000"/>
                                        <p:tgtEl>
                                          <p:spTgt spid="9220"/>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9218"/>
                                        </p:tgtEl>
                                        <p:attrNameLst>
                                          <p:attrName>style.visibility</p:attrName>
                                        </p:attrNameLst>
                                      </p:cBhvr>
                                      <p:to>
                                        <p:strVal val="visible"/>
                                      </p:to>
                                    </p:set>
                                    <p:animEffect>
                                      <p:cBhvr>
                                        <p:cTn id="22" dur="1000"/>
                                        <p:tgtEl>
                                          <p:spTgt spid="9218"/>
                                        </p:tgtEl>
                                      </p:cBhvr>
                                    </p:animEffect>
                                  </p:childTnLst>
                                </p:cTn>
                              </p:par>
                            </p:childTnLst>
                          </p:cTn>
                        </p:par>
                        <p:par>
                          <p:cTn id="23" fill="hold" nodeType="afterGroup">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9219"/>
                                        </p:tgtEl>
                                        <p:attrNameLst>
                                          <p:attrName>style.visibility</p:attrName>
                                        </p:attrNameLst>
                                      </p:cBhvr>
                                      <p:to>
                                        <p:strVal val="visible"/>
                                      </p:to>
                                    </p:set>
                                    <p:animEffect>
                                      <p:cBhvr>
                                        <p:cTn id="26" dur="1000"/>
                                        <p:tgtEl>
                                          <p:spTgt spid="9219"/>
                                        </p:tgtEl>
                                      </p:cBhvr>
                                    </p:animEffect>
                                    <p:anim calcmode="lin" valueType="num">
                                      <p:cBhvr>
                                        <p:cTn id="27" dur="1000" fill="hold"/>
                                        <p:tgtEl>
                                          <p:spTgt spid="9219"/>
                                        </p:tgtEl>
                                        <p:attrNameLst>
                                          <p:attrName>ppt_x</p:attrName>
                                        </p:attrNameLst>
                                      </p:cBhvr>
                                      <p:tavLst>
                                        <p:tav tm="0">
                                          <p:val>
                                            <p:strVal val="#ppt_x"/>
                                          </p:val>
                                        </p:tav>
                                        <p:tav tm="100000">
                                          <p:val>
                                            <p:strVal val="#ppt_x"/>
                                          </p:val>
                                        </p:tav>
                                      </p:tavLst>
                                    </p:anim>
                                    <p:anim calcmode="lin" valueType="num">
                                      <p:cBhvr>
                                        <p:cTn id="28"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animBg="1" autoUpdateAnimBg="0"/>
      <p:bldP spid="9219" grpId="0" bldLvl="0" autoUpdateAnimBg="0"/>
      <p:bldP spid="9220" grpId="0" bldLvl="0" autoUpdateAnimBg="0"/>
      <p:bldP spid="9221" grpId="0" animBg="1"/>
      <p:bldP spid="92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0483"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pic>
        <p:nvPicPr>
          <p:cNvPr id="10244" name="Picture 2" descr="C:\Documents and Settings\Administrator\桌面\睿泰集团员工培养计划-解决方案部-JYY\其他\PPT素材\图标\平面小图标\easyicon_net_20140625110035200\11225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003550"/>
            <a:ext cx="1095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C:\Documents and Settings\Administrator\桌面\睿泰集团员工培养计划-解决方案部-JYY\其他\PPT素材\图标\平面小图标\easyicon_net_20140625110035200\112255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381125"/>
            <a:ext cx="1095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C:\Documents and Settings\Administrator\桌面\睿泰集团员工培养计划-解决方案部-JYY\其他\PPT素材\图标\平面小图标\easyicon_net_20140625110035200\112255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067050"/>
            <a:ext cx="10953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C:\Documents and Settings\Administrator\桌面\睿泰集团员工培养计划-解决方案部-JYY\其他\PPT素材\图标\平面小图标\easyicon_net_20140625110035200\112255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381125"/>
            <a:ext cx="1095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7"/>
          <p:cNvSpPr>
            <a:spLocks noChangeArrowheads="1"/>
          </p:cNvSpPr>
          <p:nvPr/>
        </p:nvSpPr>
        <p:spPr bwMode="auto">
          <a:xfrm>
            <a:off x="1655763" y="1381125"/>
            <a:ext cx="2916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10249" name="TextBox 8"/>
          <p:cNvSpPr>
            <a:spLocks noChangeArrowheads="1"/>
          </p:cNvSpPr>
          <p:nvPr/>
        </p:nvSpPr>
        <p:spPr bwMode="auto">
          <a:xfrm>
            <a:off x="5738813" y="1381125"/>
            <a:ext cx="2916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10250" name="TextBox 9"/>
          <p:cNvSpPr>
            <a:spLocks noChangeArrowheads="1"/>
          </p:cNvSpPr>
          <p:nvPr/>
        </p:nvSpPr>
        <p:spPr bwMode="auto">
          <a:xfrm>
            <a:off x="1655763" y="2994025"/>
            <a:ext cx="2916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10251" name="TextBox 10"/>
          <p:cNvSpPr>
            <a:spLocks noChangeArrowheads="1"/>
          </p:cNvSpPr>
          <p:nvPr/>
        </p:nvSpPr>
        <p:spPr bwMode="auto">
          <a:xfrm>
            <a:off x="5738813" y="2994025"/>
            <a:ext cx="2916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a:t>
            </a:r>
            <a:endParaRPr lang="zh-CN" altLang="en-US" sz="1400">
              <a:solidFill>
                <a:srgbClr val="000000"/>
              </a:solidFill>
              <a:latin typeface="Calibri" pitchFamily="34" charset="0"/>
              <a:sym typeface="宋体" pitchFamily="2" charset="-122"/>
            </a:endParaRPr>
          </a:p>
        </p:txBody>
      </p:sp>
      <p:sp>
        <p:nvSpPr>
          <p:cNvPr id="10252" name="矩形 1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2-1 Enter  Your  Title</a:t>
            </a:r>
            <a:endParaRPr lang="zh-CN" altLang="en-US" sz="2800" b="1">
              <a:solidFill>
                <a:schemeClr val="bg1"/>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750" fill="hold"/>
                                        <p:tgtEl>
                                          <p:spTgt spid="10252"/>
                                        </p:tgtEl>
                                        <p:attrNameLst>
                                          <p:attrName>ppt_x</p:attrName>
                                        </p:attrNameLst>
                                      </p:cBhvr>
                                      <p:tavLst>
                                        <p:tav tm="0">
                                          <p:val>
                                            <p:strVal val="0-#ppt_w/2"/>
                                          </p:val>
                                        </p:tav>
                                        <p:tav tm="100000">
                                          <p:val>
                                            <p:strVal val="#ppt_x"/>
                                          </p:val>
                                        </p:tav>
                                      </p:tavLst>
                                    </p:anim>
                                    <p:anim calcmode="lin" valueType="num">
                                      <p:cBhvr>
                                        <p:cTn id="8" dur="750" fill="hold"/>
                                        <p:tgtEl>
                                          <p:spTgt spid="102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2" presetClass="entr" presetSubtype="8" fill="hold" nodeType="afterEffect">
                                  <p:stCondLst>
                                    <p:cond delay="0"/>
                                  </p:stCondLst>
                                  <p:childTnLst>
                                    <p:set>
                                      <p:cBhvr>
                                        <p:cTn id="11" dur="1" fill="hold">
                                          <p:stCondLst>
                                            <p:cond delay="0"/>
                                          </p:stCondLst>
                                        </p:cTn>
                                        <p:tgtEl>
                                          <p:spTgt spid="10247"/>
                                        </p:tgtEl>
                                        <p:attrNameLst>
                                          <p:attrName>style.visibility</p:attrName>
                                        </p:attrNameLst>
                                      </p:cBhvr>
                                      <p:to>
                                        <p:strVal val="visible"/>
                                      </p:to>
                                    </p:set>
                                    <p:animEffect>
                                      <p:cBhvr>
                                        <p:cTn id="12" dur="750"/>
                                        <p:tgtEl>
                                          <p:spTgt spid="10247"/>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248"/>
                                        </p:tgtEl>
                                        <p:attrNameLst>
                                          <p:attrName>style.visibility</p:attrName>
                                        </p:attrNameLst>
                                      </p:cBhvr>
                                      <p:to>
                                        <p:strVal val="visible"/>
                                      </p:to>
                                    </p:set>
                                    <p:animEffect>
                                      <p:cBhvr>
                                        <p:cTn id="16" dur="750"/>
                                        <p:tgtEl>
                                          <p:spTgt spid="10248"/>
                                        </p:tgtEl>
                                      </p:cBhvr>
                                    </p:animEffect>
                                  </p:childTnLst>
                                </p:cTn>
                              </p:par>
                            </p:childTnLst>
                          </p:cTn>
                        </p:par>
                        <p:par>
                          <p:cTn id="17" fill="hold" nodeType="afterGroup">
                            <p:stCondLst>
                              <p:cond delay="2250"/>
                            </p:stCondLst>
                            <p:childTnLst>
                              <p:par>
                                <p:cTn id="18" presetID="22" presetClass="entr" presetSubtype="8" fill="hold" nodeType="afterEffect">
                                  <p:stCondLst>
                                    <p:cond delay="0"/>
                                  </p:stCondLst>
                                  <p:childTnLst>
                                    <p:set>
                                      <p:cBhvr>
                                        <p:cTn id="19" dur="1" fill="hold">
                                          <p:stCondLst>
                                            <p:cond delay="0"/>
                                          </p:stCondLst>
                                        </p:cTn>
                                        <p:tgtEl>
                                          <p:spTgt spid="10245"/>
                                        </p:tgtEl>
                                        <p:attrNameLst>
                                          <p:attrName>style.visibility</p:attrName>
                                        </p:attrNameLst>
                                      </p:cBhvr>
                                      <p:to>
                                        <p:strVal val="visible"/>
                                      </p:to>
                                    </p:set>
                                    <p:animEffect>
                                      <p:cBhvr>
                                        <p:cTn id="20" dur="750"/>
                                        <p:tgtEl>
                                          <p:spTgt spid="10245"/>
                                        </p:tgtEl>
                                      </p:cBhvr>
                                    </p:animEffect>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249"/>
                                        </p:tgtEl>
                                        <p:attrNameLst>
                                          <p:attrName>style.visibility</p:attrName>
                                        </p:attrNameLst>
                                      </p:cBhvr>
                                      <p:to>
                                        <p:strVal val="visible"/>
                                      </p:to>
                                    </p:set>
                                    <p:animEffect>
                                      <p:cBhvr>
                                        <p:cTn id="24" dur="750"/>
                                        <p:tgtEl>
                                          <p:spTgt spid="10249"/>
                                        </p:tgtEl>
                                      </p:cBhvr>
                                    </p:animEffect>
                                  </p:childTnLst>
                                </p:cTn>
                              </p:par>
                            </p:childTnLst>
                          </p:cTn>
                        </p:par>
                        <p:par>
                          <p:cTn id="25" fill="hold" nodeType="afterGroup">
                            <p:stCondLst>
                              <p:cond delay="3750"/>
                            </p:stCondLst>
                            <p:childTnLst>
                              <p:par>
                                <p:cTn id="26" presetID="22" presetClass="entr" presetSubtype="8" fill="hold" nodeType="afterEffect">
                                  <p:stCondLst>
                                    <p:cond delay="0"/>
                                  </p:stCondLst>
                                  <p:childTnLst>
                                    <p:set>
                                      <p:cBhvr>
                                        <p:cTn id="27" dur="1" fill="hold">
                                          <p:stCondLst>
                                            <p:cond delay="0"/>
                                          </p:stCondLst>
                                        </p:cTn>
                                        <p:tgtEl>
                                          <p:spTgt spid="10244"/>
                                        </p:tgtEl>
                                        <p:attrNameLst>
                                          <p:attrName>style.visibility</p:attrName>
                                        </p:attrNameLst>
                                      </p:cBhvr>
                                      <p:to>
                                        <p:strVal val="visible"/>
                                      </p:to>
                                    </p:set>
                                    <p:animEffect>
                                      <p:cBhvr>
                                        <p:cTn id="28" dur="750"/>
                                        <p:tgtEl>
                                          <p:spTgt spid="10244"/>
                                        </p:tgtEl>
                                      </p:cBhvr>
                                    </p:animEffect>
                                  </p:childTnLst>
                                </p:cTn>
                              </p:par>
                            </p:childTnLst>
                          </p:cTn>
                        </p:par>
                        <p:par>
                          <p:cTn id="29" fill="hold" nodeType="afterGroup">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0250"/>
                                        </p:tgtEl>
                                        <p:attrNameLst>
                                          <p:attrName>style.visibility</p:attrName>
                                        </p:attrNameLst>
                                      </p:cBhvr>
                                      <p:to>
                                        <p:strVal val="visible"/>
                                      </p:to>
                                    </p:set>
                                    <p:animEffect>
                                      <p:cBhvr>
                                        <p:cTn id="32" dur="750"/>
                                        <p:tgtEl>
                                          <p:spTgt spid="10250"/>
                                        </p:tgtEl>
                                      </p:cBhvr>
                                    </p:animEffect>
                                  </p:childTnLst>
                                </p:cTn>
                              </p:par>
                            </p:childTnLst>
                          </p:cTn>
                        </p:par>
                        <p:par>
                          <p:cTn id="33" fill="hold" nodeType="afterGroup">
                            <p:stCondLst>
                              <p:cond delay="5250"/>
                            </p:stCondLst>
                            <p:childTnLst>
                              <p:par>
                                <p:cTn id="34" presetID="22" presetClass="entr" presetSubtype="8" fill="hold" nodeType="afterEffect">
                                  <p:stCondLst>
                                    <p:cond delay="0"/>
                                  </p:stCondLst>
                                  <p:childTnLst>
                                    <p:set>
                                      <p:cBhvr>
                                        <p:cTn id="35" dur="1" fill="hold">
                                          <p:stCondLst>
                                            <p:cond delay="0"/>
                                          </p:stCondLst>
                                        </p:cTn>
                                        <p:tgtEl>
                                          <p:spTgt spid="10246"/>
                                        </p:tgtEl>
                                        <p:attrNameLst>
                                          <p:attrName>style.visibility</p:attrName>
                                        </p:attrNameLst>
                                      </p:cBhvr>
                                      <p:to>
                                        <p:strVal val="visible"/>
                                      </p:to>
                                    </p:set>
                                    <p:animEffect>
                                      <p:cBhvr>
                                        <p:cTn id="36" dur="750"/>
                                        <p:tgtEl>
                                          <p:spTgt spid="10246"/>
                                        </p:tgtEl>
                                      </p:cBhvr>
                                    </p:animEffect>
                                  </p:childTnLst>
                                </p:cTn>
                              </p:par>
                            </p:childTnLst>
                          </p:cTn>
                        </p:par>
                        <p:par>
                          <p:cTn id="37" fill="hold" nodeType="afterGroup">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0251"/>
                                        </p:tgtEl>
                                        <p:attrNameLst>
                                          <p:attrName>style.visibility</p:attrName>
                                        </p:attrNameLst>
                                      </p:cBhvr>
                                      <p:to>
                                        <p:strVal val="visible"/>
                                      </p:to>
                                    </p:set>
                                    <p:animEffect>
                                      <p:cBhvr>
                                        <p:cTn id="40" dur="75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ldLvl="0" autoUpdateAnimBg="0"/>
      <p:bldP spid="10249" grpId="0" bldLvl="0" autoUpdateAnimBg="0"/>
      <p:bldP spid="10250" grpId="0" bldLvl="0" autoUpdateAnimBg="0"/>
      <p:bldP spid="10251" grpId="0" bldLvl="0" autoUpdateAnimBg="0"/>
      <p:bldP spid="1025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6"/>
          <p:cNvSpPr>
            <a:spLocks noChangeArrowheads="1"/>
          </p:cNvSpPr>
          <p:nvPr/>
        </p:nvSpPr>
        <p:spPr bwMode="auto">
          <a:xfrm>
            <a:off x="0" y="627063"/>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1507" name="TextBox 7"/>
          <p:cNvSpPr>
            <a:spLocks noChangeArrowheads="1"/>
          </p:cNvSpPr>
          <p:nvPr/>
        </p:nvSpPr>
        <p:spPr bwMode="auto">
          <a:xfrm>
            <a:off x="0" y="365125"/>
            <a:ext cx="3203575" cy="52387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solidFill>
                <a:schemeClr val="bg1"/>
              </a:solidFill>
              <a:latin typeface="Calibri" pitchFamily="34" charset="0"/>
              <a:sym typeface="宋体" pitchFamily="2" charset="-122"/>
            </a:endParaRPr>
          </a:p>
        </p:txBody>
      </p:sp>
      <p:sp>
        <p:nvSpPr>
          <p:cNvPr id="11268" name="矩形 1"/>
          <p:cNvSpPr>
            <a:spLocks noChangeArrowheads="1"/>
          </p:cNvSpPr>
          <p:nvPr/>
        </p:nvSpPr>
        <p:spPr bwMode="auto">
          <a:xfrm>
            <a:off x="0" y="365125"/>
            <a:ext cx="320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solidFill>
                <a:latin typeface="Calibri" pitchFamily="34" charset="0"/>
                <a:sym typeface="Calibri" pitchFamily="34" charset="0"/>
              </a:rPr>
              <a:t>2-2 Enter  Your  Title</a:t>
            </a:r>
            <a:endParaRPr lang="zh-CN" altLang="en-US" sz="2800" b="1">
              <a:solidFill>
                <a:schemeClr val="bg1"/>
              </a:solidFill>
              <a:latin typeface="Calibri" pitchFamily="34" charset="0"/>
              <a:sym typeface="宋体" pitchFamily="2" charset="-122"/>
            </a:endParaRPr>
          </a:p>
        </p:txBody>
      </p:sp>
      <p:grpSp>
        <p:nvGrpSpPr>
          <p:cNvPr id="2" name="组合 6"/>
          <p:cNvGrpSpPr>
            <a:grpSpLocks/>
          </p:cNvGrpSpPr>
          <p:nvPr/>
        </p:nvGrpSpPr>
        <p:grpSpPr bwMode="auto">
          <a:xfrm>
            <a:off x="630238" y="1203325"/>
            <a:ext cx="1439862" cy="1439863"/>
            <a:chOff x="0" y="0"/>
            <a:chExt cx="1440160" cy="1440160"/>
          </a:xfrm>
        </p:grpSpPr>
        <p:sp>
          <p:nvSpPr>
            <p:cNvPr id="21517" name="椭圆 2"/>
            <p:cNvSpPr>
              <a:spLocks noChangeArrowheads="1"/>
            </p:cNvSpPr>
            <p:nvPr/>
          </p:nvSpPr>
          <p:spPr bwMode="auto">
            <a:xfrm>
              <a:off x="0" y="0"/>
              <a:ext cx="1440160" cy="1440160"/>
            </a:xfrm>
            <a:prstGeom prst="ellipse">
              <a:avLst/>
            </a:pr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pic>
          <p:nvPicPr>
            <p:cNvPr id="21518" name="Picture 3" descr="C:\Users\Jonahs\Dropbox\Projects SCOTT\MEET Windows Azure\source\Background\tile-icon-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15" y="281729"/>
              <a:ext cx="876930" cy="87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2" name="TextBox 4"/>
          <p:cNvSpPr>
            <a:spLocks noChangeArrowheads="1"/>
          </p:cNvSpPr>
          <p:nvPr/>
        </p:nvSpPr>
        <p:spPr bwMode="auto">
          <a:xfrm>
            <a:off x="2627313" y="1581150"/>
            <a:ext cx="525621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You can click here to enter your text.</a:t>
            </a:r>
            <a:endParaRPr lang="zh-CN" altLang="en-US" sz="1400">
              <a:solidFill>
                <a:srgbClr val="000000"/>
              </a:solidFill>
              <a:latin typeface="Calibri" pitchFamily="34" charset="0"/>
              <a:sym typeface="宋体" pitchFamily="2" charset="-122"/>
            </a:endParaRPr>
          </a:p>
        </p:txBody>
      </p:sp>
      <p:sp>
        <p:nvSpPr>
          <p:cNvPr id="11273" name="矩形 5"/>
          <p:cNvSpPr>
            <a:spLocks noChangeArrowheads="1"/>
          </p:cNvSpPr>
          <p:nvPr/>
        </p:nvSpPr>
        <p:spPr bwMode="auto">
          <a:xfrm>
            <a:off x="2266950" y="1203325"/>
            <a:ext cx="282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E36C09"/>
                </a:solidFill>
                <a:latin typeface="Calibri" pitchFamily="34" charset="0"/>
                <a:sym typeface="Calibri" pitchFamily="34" charset="0"/>
              </a:rPr>
              <a:t>Click here to add your title. </a:t>
            </a:r>
            <a:endParaRPr lang="zh-CN" altLang="en-US" b="1">
              <a:solidFill>
                <a:srgbClr val="E36C09"/>
              </a:solidFill>
              <a:latin typeface="Calibri" pitchFamily="34" charset="0"/>
              <a:sym typeface="宋体" pitchFamily="2" charset="-122"/>
            </a:endParaRPr>
          </a:p>
        </p:txBody>
      </p:sp>
      <p:grpSp>
        <p:nvGrpSpPr>
          <p:cNvPr id="3" name="组合 11"/>
          <p:cNvGrpSpPr>
            <a:grpSpLocks/>
          </p:cNvGrpSpPr>
          <p:nvPr/>
        </p:nvGrpSpPr>
        <p:grpSpPr bwMode="auto">
          <a:xfrm>
            <a:off x="6804025" y="3219450"/>
            <a:ext cx="1079500" cy="1081088"/>
            <a:chOff x="0" y="0"/>
            <a:chExt cx="1080120" cy="1080120"/>
          </a:xfrm>
        </p:grpSpPr>
        <p:sp>
          <p:nvSpPr>
            <p:cNvPr id="21515" name="椭圆 7"/>
            <p:cNvSpPr>
              <a:spLocks noChangeArrowheads="1"/>
            </p:cNvSpPr>
            <p:nvPr/>
          </p:nvSpPr>
          <p:spPr bwMode="auto">
            <a:xfrm>
              <a:off x="0" y="0"/>
              <a:ext cx="1080120" cy="1080120"/>
            </a:xfrm>
            <a:prstGeom prst="ellipse">
              <a:avLst/>
            </a:prstGeom>
            <a:solidFill>
              <a:srgbClr val="3185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1516" name="Freeform 14"/>
            <p:cNvSpPr>
              <a:spLocks noEditPoints="1" noChangeArrowheads="1"/>
            </p:cNvSpPr>
            <p:nvPr/>
          </p:nvSpPr>
          <p:spPr bwMode="auto">
            <a:xfrm>
              <a:off x="322224" y="346584"/>
              <a:ext cx="501595" cy="445504"/>
            </a:xfrm>
            <a:custGeom>
              <a:avLst/>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943" tIns="41972" rIns="83943" bIns="41972"/>
            <a:lstStyle/>
            <a:p>
              <a:endParaRPr lang="zh-CN" altLang="zh-CN" sz="1400">
                <a:solidFill>
                  <a:srgbClr val="000000"/>
                </a:solidFill>
                <a:latin typeface="Segoe UI" pitchFamily="34" charset="0"/>
                <a:sym typeface="Segoe UI" pitchFamily="34" charset="0"/>
              </a:endParaRPr>
            </a:p>
          </p:txBody>
        </p:sp>
      </p:grpSp>
      <p:sp>
        <p:nvSpPr>
          <p:cNvPr id="11277" name="TextBox 9"/>
          <p:cNvSpPr>
            <a:spLocks noChangeArrowheads="1"/>
          </p:cNvSpPr>
          <p:nvPr/>
        </p:nvSpPr>
        <p:spPr bwMode="auto">
          <a:xfrm>
            <a:off x="1403350" y="3257550"/>
            <a:ext cx="52562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E36C09"/>
              </a:buClr>
            </a:pPr>
            <a:r>
              <a:rPr lang="en-US" altLang="zh-CN" sz="1400">
                <a:solidFill>
                  <a:srgbClr val="000000"/>
                </a:solidFill>
                <a:latin typeface="Calibri" pitchFamily="34" charset="0"/>
                <a:sym typeface="Calibri" pitchFamily="34" charset="0"/>
              </a:rPr>
              <a:t>You can click here to enter your text. You can click here to enter your text. You can click here to enter your text. You can click here to enter your text. You can click here to enter your text.</a:t>
            </a:r>
            <a:endParaRPr lang="zh-CN" altLang="en-US" sz="1400">
              <a:solidFill>
                <a:srgbClr val="000000"/>
              </a:solidFill>
              <a:latin typeface="Calibri" pitchFamily="34" charset="0"/>
              <a:sym typeface="宋体" pitchFamily="2" charset="-122"/>
            </a:endParaRPr>
          </a:p>
        </p:txBody>
      </p:sp>
      <p:sp>
        <p:nvSpPr>
          <p:cNvPr id="11278" name="矩形 10"/>
          <p:cNvSpPr>
            <a:spLocks noChangeArrowheads="1"/>
          </p:cNvSpPr>
          <p:nvPr/>
        </p:nvSpPr>
        <p:spPr bwMode="auto">
          <a:xfrm>
            <a:off x="1042988" y="2879725"/>
            <a:ext cx="282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31859B"/>
                </a:solidFill>
                <a:latin typeface="Calibri" pitchFamily="34" charset="0"/>
                <a:sym typeface="Calibri" pitchFamily="34" charset="0"/>
              </a:rPr>
              <a:t>Click here to add your title. </a:t>
            </a:r>
            <a:endParaRPr lang="zh-CN" altLang="en-US" b="1">
              <a:solidFill>
                <a:srgbClr val="31859B"/>
              </a:solidFill>
              <a:latin typeface="Calibri" pitchFamily="34" charset="0"/>
              <a:sym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750" fill="hold"/>
                                        <p:tgtEl>
                                          <p:spTgt spid="11268"/>
                                        </p:tgtEl>
                                        <p:attrNameLst>
                                          <p:attrName>ppt_x</p:attrName>
                                        </p:attrNameLst>
                                      </p:cBhvr>
                                      <p:tavLst>
                                        <p:tav tm="0">
                                          <p:val>
                                            <p:strVal val="0-#ppt_w/2"/>
                                          </p:val>
                                        </p:tav>
                                        <p:tav tm="100000">
                                          <p:val>
                                            <p:strVal val="#ppt_x"/>
                                          </p:val>
                                        </p:tav>
                                      </p:tavLst>
                                    </p:anim>
                                    <p:anim calcmode="lin" valueType="num">
                                      <p:cBhvr>
                                        <p:cTn id="8" dur="750" fill="hold"/>
                                        <p:tgtEl>
                                          <p:spTgt spid="112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0-#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Effect>
                                      <p:cBhvr>
                                        <p:cTn id="17" dur="1000"/>
                                        <p:tgtEl>
                                          <p:spTgt spid="11273"/>
                                        </p:tgtEl>
                                      </p:cBhvr>
                                    </p:animEffect>
                                  </p:childTnLst>
                                </p:cTn>
                              </p:par>
                            </p:childTnLst>
                          </p:cTn>
                        </p:par>
                        <p:par>
                          <p:cTn id="18" fill="hold" nodeType="afterGroup">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11272"/>
                                        </p:tgtEl>
                                        <p:attrNameLst>
                                          <p:attrName>style.visibility</p:attrName>
                                        </p:attrNameLst>
                                      </p:cBhvr>
                                      <p:to>
                                        <p:strVal val="visible"/>
                                      </p:to>
                                    </p:set>
                                    <p:animEffect>
                                      <p:cBhvr>
                                        <p:cTn id="21" dur="1000"/>
                                        <p:tgtEl>
                                          <p:spTgt spid="11272"/>
                                        </p:tgtEl>
                                      </p:cBhvr>
                                    </p:animEffect>
                                  </p:childTnLst>
                                </p:cTn>
                              </p:par>
                            </p:childTnLst>
                          </p:cTn>
                        </p:par>
                        <p:par>
                          <p:cTn id="22" fill="hold" nodeType="afterGroup">
                            <p:stCondLst>
                              <p:cond delay="3250"/>
                            </p:stCondLst>
                            <p:childTnLst>
                              <p:par>
                                <p:cTn id="23" presetID="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1+#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11278"/>
                                        </p:tgtEl>
                                        <p:attrNameLst>
                                          <p:attrName>style.visibility</p:attrName>
                                        </p:attrNameLst>
                                      </p:cBhvr>
                                      <p:to>
                                        <p:strVal val="visible"/>
                                      </p:to>
                                    </p:set>
                                    <p:animEffect>
                                      <p:cBhvr>
                                        <p:cTn id="30" dur="1000"/>
                                        <p:tgtEl>
                                          <p:spTgt spid="11278"/>
                                        </p:tgtEl>
                                      </p:cBhvr>
                                    </p:animEffect>
                                  </p:childTnLst>
                                </p:cTn>
                              </p:par>
                            </p:childTnLst>
                          </p:cTn>
                        </p:par>
                        <p:par>
                          <p:cTn id="31" fill="hold" nodeType="afterGroup">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11277"/>
                                        </p:tgtEl>
                                        <p:attrNameLst>
                                          <p:attrName>style.visibility</p:attrName>
                                        </p:attrNameLst>
                                      </p:cBhvr>
                                      <p:to>
                                        <p:strVal val="visible"/>
                                      </p:to>
                                    </p:set>
                                    <p:animEffect>
                                      <p:cBhvr>
                                        <p:cTn id="34"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utoUpdateAnimBg="0"/>
      <p:bldP spid="11272" grpId="0" bldLvl="0" autoUpdateAnimBg="0"/>
      <p:bldP spid="11273" grpId="0" bldLvl="0" autoUpdateAnimBg="0"/>
      <p:bldP spid="11277" grpId="0" bldLvl="0" autoUpdateAnimBg="0"/>
      <p:bldP spid="11278"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Pages>0</Pages>
  <Words>1276</Words>
  <Characters>0</Characters>
  <Application>Microsoft Office PowerPoint</Application>
  <DocSecurity>0</DocSecurity>
  <PresentationFormat>全屏显示(16:9)</PresentationFormat>
  <Lines>0</Lines>
  <Paragraphs>139</Paragraphs>
  <Slides>21</Slides>
  <Notes>21</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 Unicode MS</vt:lpstr>
      <vt:lpstr>HelveticaNeueLT Pro 35 Th</vt:lpstr>
      <vt:lpstr>Kozuka Mincho Pr6N H</vt:lpstr>
      <vt:lpstr>Meiryo</vt:lpstr>
      <vt:lpstr>宋体</vt:lpstr>
      <vt:lpstr>微软雅黑</vt:lpstr>
      <vt:lpstr>Arial</vt:lpstr>
      <vt:lpstr>Broadway</vt:lpstr>
      <vt:lpstr>Calibri</vt:lpstr>
      <vt:lpstr>Segoe UI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创意PPT</dc:creator>
  <cp:lastModifiedBy>宇 之灵</cp:lastModifiedBy>
  <cp:revision>57</cp:revision>
  <dcterms:created xsi:type="dcterms:W3CDTF">2014-07-25T06:09:36Z</dcterms:created>
  <dcterms:modified xsi:type="dcterms:W3CDTF">2018-10-25T14:04:19Z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2052-9.1.0.5218</vt:lpwstr>
  </property>
</Properties>
</file>