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1" r:id="rId3"/>
    <p:sldId id="260" r:id="rId4"/>
    <p:sldId id="268" r:id="rId5"/>
    <p:sldId id="272" r:id="rId6"/>
    <p:sldId id="277" r:id="rId7"/>
    <p:sldId id="285" r:id="rId8"/>
    <p:sldId id="271" r:id="rId9"/>
    <p:sldId id="288" r:id="rId10"/>
    <p:sldId id="289" r:id="rId11"/>
    <p:sldId id="284" r:id="rId12"/>
    <p:sldId id="270" r:id="rId13"/>
    <p:sldId id="283" r:id="rId14"/>
    <p:sldId id="279" r:id="rId15"/>
    <p:sldId id="287" r:id="rId16"/>
    <p:sldId id="278" r:id="rId17"/>
    <p:sldId id="273" r:id="rId18"/>
    <p:sldId id="275" r:id="rId19"/>
    <p:sldId id="274" r:id="rId20"/>
    <p:sldId id="267" r:id="rId21"/>
    <p:sldId id="31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orient="horz" pos="1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2DF"/>
    <a:srgbClr val="A6CAEE"/>
    <a:srgbClr val="CCCC33"/>
    <a:srgbClr val="FFC885"/>
    <a:srgbClr val="FEE3AD"/>
    <a:srgbClr val="FFFFFF"/>
    <a:srgbClr val="92B5DB"/>
    <a:srgbClr val="A4A3A4"/>
    <a:srgbClr val="8F7F5D"/>
    <a:srgbClr val="D8D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2" autoAdjust="0"/>
    <p:restoredTop sz="94312" autoAdjust="0"/>
  </p:normalViewPr>
  <p:slideViewPr>
    <p:cSldViewPr snapToGrid="0" showGuides="1">
      <p:cViewPr varScale="1">
        <p:scale>
          <a:sx n="108" d="100"/>
          <a:sy n="108" d="100"/>
        </p:scale>
        <p:origin x="1062" y="96"/>
      </p:cViewPr>
      <p:guideLst>
        <p:guide orient="horz" pos="4224"/>
        <p:guide pos="5110"/>
        <p:guide orient="horz" pos="1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2322" y="-3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3-41DE-9092-7C29992B2BB3}"/>
              </c:ext>
            </c:extLst>
          </c:dPt>
          <c:dPt>
            <c:idx val="1"/>
            <c:bubble3D val="0"/>
            <c:spPr>
              <a:solidFill>
                <a:srgbClr val="FEB91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3-41DE-9092-7C29992B2B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3-41DE-9092-7C29992B2B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53-41DE-9092-7C29992B2BB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53-41DE-9092-7C29992B2B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C53-41DE-9092-7C29992B2BB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C53-41DE-9092-7C29992B2BB3}"/>
              </c:ext>
            </c:extLst>
          </c:dPt>
          <c:dPt>
            <c:idx val="2"/>
            <c:bubble3D val="0"/>
            <c:spPr>
              <a:solidFill>
                <a:srgbClr val="FC7E1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C53-41DE-9092-7C29992B2B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C53-41DE-9092-7C29992B2BB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C53-41DE-9092-7C29992B2B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C53-41DE-9092-7C29992B2B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C53-41DE-9092-7C29992B2BB3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C53-41DE-9092-7C29992B2BB3}"/>
              </c:ext>
            </c:extLst>
          </c:dPt>
          <c:dPt>
            <c:idx val="3"/>
            <c:bubble3D val="0"/>
            <c:spPr>
              <a:solidFill>
                <a:srgbClr val="F2230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C53-41DE-9092-7C29992B2BB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C53-41DE-9092-7C29992B2B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C53-41DE-9092-7C29992B2B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0C53-41DE-9092-7C29992B2B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0C53-41DE-9092-7C29992B2B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0C53-41DE-9092-7C29992B2BB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23-0C53-41DE-9092-7C29992B2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0.68533</cdr:x>
      <cdr:y>0.06977</cdr:y>
    </cdr:from>
    <cdr:to>
      <cdr:x>1</cdr:x>
      <cdr:y>0.47068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6433809" y="384287"/>
          <a:ext cx="2560125" cy="220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E96E-66E5-4AE0-97D7-7FDAD5BCA6D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1971-2C66-405E-A74D-7E371BACBA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2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66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926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6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99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69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6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86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19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959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761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55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21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46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4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7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7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01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77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9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3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51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6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58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20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38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35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1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79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320000">
            <a:off x="3597399" y="666070"/>
            <a:ext cx="5374594" cy="4630173"/>
            <a:chOff x="3404893" y="666070"/>
            <a:chExt cx="5374594" cy="4630173"/>
          </a:xfrm>
        </p:grpSpPr>
        <p:sp>
          <p:nvSpPr>
            <p:cNvPr id="2" name="等腰三角形 1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34971" y="1530614"/>
            <a:ext cx="4122058" cy="4122058"/>
            <a:chOff x="4034971" y="1530614"/>
            <a:chExt cx="4122058" cy="4122058"/>
          </a:xfrm>
        </p:grpSpPr>
        <p:sp>
          <p:nvSpPr>
            <p:cNvPr id="29" name="椭圆 28"/>
            <p:cNvSpPr/>
            <p:nvPr/>
          </p:nvSpPr>
          <p:spPr>
            <a:xfrm>
              <a:off x="4034971" y="1530614"/>
              <a:ext cx="4122058" cy="412205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1982" y="2405932"/>
              <a:ext cx="20174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201X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892994" y="3790381"/>
              <a:ext cx="23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4962275" y="3876705"/>
              <a:ext cx="28287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+mj-lt"/>
                  <a:ea typeface="方正兰亭粗黑_GBK" panose="02000000000000000000" pitchFamily="2" charset="-122"/>
                </a:rPr>
                <a:t>REPORT</a:t>
              </a:r>
              <a:endParaRPr lang="zh-CN" altLang="en-US" sz="7200" dirty="0">
                <a:solidFill>
                  <a:schemeClr val="bg1"/>
                </a:solidFill>
                <a:latin typeface="+mj-lt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42" name="等腰三角形 4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等腰三角形 43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13" r="12500" b="-313"/>
          <a:stretch/>
        </p:blipFill>
        <p:spPr>
          <a:xfrm>
            <a:off x="4900856" y="3635867"/>
            <a:ext cx="2557462" cy="2557462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27500"/>
          <a:stretch/>
        </p:blipFill>
        <p:spPr>
          <a:xfrm>
            <a:off x="447599" y="1426368"/>
            <a:ext cx="4471988" cy="4471988"/>
          </a:xfrm>
          <a:prstGeom prst="ellipse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1" r="12500" b="2423"/>
          <a:stretch/>
        </p:blipFill>
        <p:spPr>
          <a:xfrm>
            <a:off x="5119569" y="1744773"/>
            <a:ext cx="1727838" cy="1727838"/>
          </a:xfrm>
          <a:prstGeom prst="ellipse">
            <a:avLst/>
          </a:prstGeom>
        </p:spPr>
      </p:pic>
      <p:sp>
        <p:nvSpPr>
          <p:cNvPr id="10" name="矩形 9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4" name="等腰三角形 1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834052" y="2213544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77049" y="4858725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3" name="TextBox 29"/>
          <p:cNvSpPr txBox="1"/>
          <p:nvPr/>
        </p:nvSpPr>
        <p:spPr>
          <a:xfrm>
            <a:off x="8216245" y="2321266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your text here.</a:t>
            </a:r>
          </a:p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8907600" y="4966448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your text here.</a:t>
            </a:r>
          </a:p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7" name="弧形 26"/>
          <p:cNvSpPr/>
          <p:nvPr/>
        </p:nvSpPr>
        <p:spPr>
          <a:xfrm>
            <a:off x="-397690" y="1052090"/>
            <a:ext cx="5423056" cy="5297434"/>
          </a:xfrm>
          <a:prstGeom prst="arc">
            <a:avLst>
              <a:gd name="adj1" fmla="val 15652784"/>
              <a:gd name="adj2" fmla="val 6821284"/>
            </a:avLst>
          </a:prstGeom>
          <a:ln w="22225">
            <a:solidFill>
              <a:srgbClr val="FFC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790700" y="1003716"/>
            <a:ext cx="180000" cy="1800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857241" y="2614196"/>
            <a:ext cx="1336925" cy="108000"/>
            <a:chOff x="6857241" y="2614196"/>
            <a:chExt cx="1336925" cy="108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6857241" y="2678796"/>
              <a:ext cx="1309091" cy="0"/>
            </a:xfrm>
            <a:prstGeom prst="line">
              <a:avLst/>
            </a:prstGeom>
            <a:ln w="19050">
              <a:solidFill>
                <a:srgbClr val="CC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086166" y="2614196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8318" y="5204996"/>
            <a:ext cx="1389898" cy="108000"/>
            <a:chOff x="7458318" y="5204996"/>
            <a:chExt cx="1389898" cy="1080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458318" y="5258835"/>
              <a:ext cx="1368000" cy="0"/>
            </a:xfrm>
            <a:prstGeom prst="line">
              <a:avLst/>
            </a:prstGeom>
            <a:ln w="19050">
              <a:solidFill>
                <a:srgbClr val="CC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8740216" y="5204996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29042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5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等腰三角形 17"/>
          <p:cNvSpPr/>
          <p:nvPr/>
        </p:nvSpPr>
        <p:spPr>
          <a:xfrm rot="16200000" flipH="1" flipV="1">
            <a:off x="648462" y="3008842"/>
            <a:ext cx="817625" cy="704850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52317" y="-1925"/>
            <a:ext cx="25253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50297" y="2771855"/>
            <a:ext cx="1036278" cy="1107996"/>
            <a:chOff x="5373389" y="1475219"/>
            <a:chExt cx="1717458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90912" y="1475219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43724" y="2827814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0855207" y="376340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129166" y="114963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9355382" y="2521059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466204" y="54752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10599907" y="52193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16287" y="-1925"/>
            <a:ext cx="476250" cy="685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00">
        <p14:conveyor dir="l"/>
      </p:transition>
    </mc:Choice>
    <mc:Fallback xmlns=""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28" grpId="0" animBg="1"/>
      <p:bldP spid="3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0" name="等腰三角形 3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A9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5400000">
            <a:off x="3718971" y="1831570"/>
            <a:ext cx="1332000" cy="1332000"/>
          </a:xfrm>
          <a:prstGeom prst="ellipse">
            <a:avLst/>
          </a:prstGeom>
          <a:noFill/>
          <a:ln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5400000">
            <a:off x="7022075" y="1831570"/>
            <a:ext cx="1332000" cy="133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5400000">
            <a:off x="10101943" y="1825356"/>
            <a:ext cx="1333228" cy="13332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5400000">
            <a:off x="1029791" y="1826430"/>
            <a:ext cx="1332000" cy="1332000"/>
          </a:xfrm>
          <a:prstGeom prst="ellipse">
            <a:avLst/>
          </a:prstGeom>
          <a:noFill/>
          <a:ln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362528" y="2150728"/>
            <a:ext cx="685799" cy="679919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rgbClr val="A9A6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4046771" y="2170230"/>
            <a:ext cx="687600" cy="68040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rgbClr val="A9A62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7283710" y="2150247"/>
            <a:ext cx="814218" cy="680400"/>
            <a:chOff x="4638" y="1688"/>
            <a:chExt cx="432" cy="361"/>
          </a:xfrm>
          <a:solidFill>
            <a:schemeClr val="bg1"/>
          </a:solidFill>
        </p:grpSpPr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638" y="1782"/>
              <a:ext cx="331" cy="26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4739" y="1688"/>
              <a:ext cx="331" cy="26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Group 17"/>
          <p:cNvGrpSpPr>
            <a:grpSpLocks noChangeAspect="1"/>
          </p:cNvGrpSpPr>
          <p:nvPr/>
        </p:nvGrpSpPr>
        <p:grpSpPr bwMode="auto">
          <a:xfrm>
            <a:off x="10516557" y="2118804"/>
            <a:ext cx="504000" cy="743766"/>
            <a:chOff x="3735" y="2006"/>
            <a:chExt cx="206" cy="304"/>
          </a:xfrm>
          <a:solidFill>
            <a:schemeClr val="bg1"/>
          </a:solidFill>
        </p:grpSpPr>
        <p:sp>
          <p:nvSpPr>
            <p:cNvPr id="65" name="Rectangle 18"/>
            <p:cNvSpPr>
              <a:spLocks noChangeArrowheads="1"/>
            </p:cNvSpPr>
            <p:nvPr/>
          </p:nvSpPr>
          <p:spPr bwMode="auto">
            <a:xfrm>
              <a:off x="3823" y="2295"/>
              <a:ext cx="2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3793" y="2237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3793" y="2266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3735" y="2006"/>
              <a:ext cx="206" cy="217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092702" y="354785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79538" y="4184289"/>
            <a:ext cx="199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</p:txBody>
      </p:sp>
      <p:sp>
        <p:nvSpPr>
          <p:cNvPr id="71" name="文本框 70"/>
          <p:cNvSpPr txBox="1"/>
          <p:nvPr/>
        </p:nvSpPr>
        <p:spPr>
          <a:xfrm>
            <a:off x="3745627" y="359226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496712" y="4184289"/>
            <a:ext cx="197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</p:txBody>
      </p:sp>
      <p:sp>
        <p:nvSpPr>
          <p:cNvPr id="73" name="文本框 72"/>
          <p:cNvSpPr txBox="1"/>
          <p:nvPr/>
        </p:nvSpPr>
        <p:spPr>
          <a:xfrm>
            <a:off x="7024914" y="354785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Your Title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760515" y="4184289"/>
            <a:ext cx="197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0137012" y="3547853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Your Title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888005" y="4227832"/>
            <a:ext cx="197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The quick brown fox jumps over the lazy dog. </a:t>
            </a:r>
          </a:p>
          <a:p>
            <a:pPr algn="just"/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89615" y="849640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191926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2" grpId="0" animBg="1"/>
      <p:bldP spid="55" grpId="0" animBg="1"/>
      <p:bldP spid="8" grpId="0" animBg="1"/>
      <p:bldP spid="16" grpId="0" animBg="1"/>
      <p:bldP spid="20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Picture_2"/>
          <p:cNvSpPr/>
          <p:nvPr>
            <p:custDataLst>
              <p:tags r:id="rId2"/>
            </p:custDataLst>
          </p:nvPr>
        </p:nvSpPr>
        <p:spPr>
          <a:xfrm>
            <a:off x="4693328" y="1459380"/>
            <a:ext cx="2828638" cy="350837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Picture_1"/>
          <p:cNvSpPr/>
          <p:nvPr>
            <p:custDataLst>
              <p:tags r:id="rId3"/>
            </p:custDataLst>
          </p:nvPr>
        </p:nvSpPr>
        <p:spPr>
          <a:xfrm>
            <a:off x="1579068" y="1843795"/>
            <a:ext cx="2232000" cy="273954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Picture_3"/>
          <p:cNvSpPr/>
          <p:nvPr>
            <p:custDataLst>
              <p:tags r:id="rId4"/>
            </p:custDataLst>
          </p:nvPr>
        </p:nvSpPr>
        <p:spPr>
          <a:xfrm>
            <a:off x="8404226" y="1843795"/>
            <a:ext cx="2232000" cy="273954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0" name="等腰三角形 1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389615" y="849640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0" y="4684725"/>
            <a:ext cx="12230100" cy="438150"/>
          </a:xfrm>
          <a:custGeom>
            <a:avLst/>
            <a:gdLst>
              <a:gd name="connsiteX0" fmla="*/ 0 w 12230100"/>
              <a:gd name="connsiteY0" fmla="*/ 0 h 419100"/>
              <a:gd name="connsiteX1" fmla="*/ 4248150 w 12230100"/>
              <a:gd name="connsiteY1" fmla="*/ 0 h 419100"/>
              <a:gd name="connsiteX2" fmla="*/ 4248150 w 12230100"/>
              <a:gd name="connsiteY2" fmla="*/ 419100 h 419100"/>
              <a:gd name="connsiteX3" fmla="*/ 7981950 w 12230100"/>
              <a:gd name="connsiteY3" fmla="*/ 419100 h 419100"/>
              <a:gd name="connsiteX4" fmla="*/ 7981950 w 12230100"/>
              <a:gd name="connsiteY4" fmla="*/ 95250 h 419100"/>
              <a:gd name="connsiteX5" fmla="*/ 12230100 w 12230100"/>
              <a:gd name="connsiteY5" fmla="*/ 95250 h 419100"/>
              <a:gd name="connsiteX6" fmla="*/ 12230100 w 12230100"/>
              <a:gd name="connsiteY6" fmla="*/ 133350 h 419100"/>
              <a:gd name="connsiteX0" fmla="*/ 0 w 12230100"/>
              <a:gd name="connsiteY0" fmla="*/ 0 h 419100"/>
              <a:gd name="connsiteX1" fmla="*/ 4248150 w 12230100"/>
              <a:gd name="connsiteY1" fmla="*/ 0 h 419100"/>
              <a:gd name="connsiteX2" fmla="*/ 4248150 w 12230100"/>
              <a:gd name="connsiteY2" fmla="*/ 419100 h 419100"/>
              <a:gd name="connsiteX3" fmla="*/ 7886700 w 12230100"/>
              <a:gd name="connsiteY3" fmla="*/ 419100 h 419100"/>
              <a:gd name="connsiteX4" fmla="*/ 7981950 w 12230100"/>
              <a:gd name="connsiteY4" fmla="*/ 95250 h 419100"/>
              <a:gd name="connsiteX5" fmla="*/ 12230100 w 12230100"/>
              <a:gd name="connsiteY5" fmla="*/ 95250 h 419100"/>
              <a:gd name="connsiteX6" fmla="*/ 12230100 w 12230100"/>
              <a:gd name="connsiteY6" fmla="*/ 133350 h 419100"/>
              <a:gd name="connsiteX0" fmla="*/ 0 w 12230100"/>
              <a:gd name="connsiteY0" fmla="*/ 0 h 419100"/>
              <a:gd name="connsiteX1" fmla="*/ 4248150 w 12230100"/>
              <a:gd name="connsiteY1" fmla="*/ 0 h 419100"/>
              <a:gd name="connsiteX2" fmla="*/ 4362450 w 12230100"/>
              <a:gd name="connsiteY2" fmla="*/ 400050 h 419100"/>
              <a:gd name="connsiteX3" fmla="*/ 7886700 w 12230100"/>
              <a:gd name="connsiteY3" fmla="*/ 419100 h 419100"/>
              <a:gd name="connsiteX4" fmla="*/ 7981950 w 12230100"/>
              <a:gd name="connsiteY4" fmla="*/ 95250 h 419100"/>
              <a:gd name="connsiteX5" fmla="*/ 12230100 w 12230100"/>
              <a:gd name="connsiteY5" fmla="*/ 95250 h 419100"/>
              <a:gd name="connsiteX6" fmla="*/ 12230100 w 12230100"/>
              <a:gd name="connsiteY6" fmla="*/ 133350 h 419100"/>
              <a:gd name="connsiteX0" fmla="*/ 0 w 12230100"/>
              <a:gd name="connsiteY0" fmla="*/ 0 h 438150"/>
              <a:gd name="connsiteX1" fmla="*/ 4248150 w 12230100"/>
              <a:gd name="connsiteY1" fmla="*/ 0 h 438150"/>
              <a:gd name="connsiteX2" fmla="*/ 4362450 w 12230100"/>
              <a:gd name="connsiteY2" fmla="*/ 438150 h 438150"/>
              <a:gd name="connsiteX3" fmla="*/ 7886700 w 12230100"/>
              <a:gd name="connsiteY3" fmla="*/ 419100 h 438150"/>
              <a:gd name="connsiteX4" fmla="*/ 7981950 w 12230100"/>
              <a:gd name="connsiteY4" fmla="*/ 95250 h 438150"/>
              <a:gd name="connsiteX5" fmla="*/ 12230100 w 12230100"/>
              <a:gd name="connsiteY5" fmla="*/ 95250 h 438150"/>
              <a:gd name="connsiteX6" fmla="*/ 12230100 w 12230100"/>
              <a:gd name="connsiteY6" fmla="*/ 133350 h 438150"/>
              <a:gd name="connsiteX0" fmla="*/ 0 w 12230100"/>
              <a:gd name="connsiteY0" fmla="*/ 0 h 438150"/>
              <a:gd name="connsiteX1" fmla="*/ 4248150 w 12230100"/>
              <a:gd name="connsiteY1" fmla="*/ 0 h 438150"/>
              <a:gd name="connsiteX2" fmla="*/ 4362450 w 12230100"/>
              <a:gd name="connsiteY2" fmla="*/ 438150 h 438150"/>
              <a:gd name="connsiteX3" fmla="*/ 7886700 w 12230100"/>
              <a:gd name="connsiteY3" fmla="*/ 419100 h 438150"/>
              <a:gd name="connsiteX4" fmla="*/ 7981950 w 12230100"/>
              <a:gd name="connsiteY4" fmla="*/ 95250 h 438150"/>
              <a:gd name="connsiteX5" fmla="*/ 12230100 w 12230100"/>
              <a:gd name="connsiteY5" fmla="*/ 95250 h 438150"/>
              <a:gd name="connsiteX6" fmla="*/ 12230100 w 12230100"/>
              <a:gd name="connsiteY6" fmla="*/ 1333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438150">
                <a:moveTo>
                  <a:pt x="0" y="0"/>
                </a:moveTo>
                <a:lnTo>
                  <a:pt x="4248150" y="0"/>
                </a:lnTo>
                <a:lnTo>
                  <a:pt x="4362450" y="438150"/>
                </a:lnTo>
                <a:lnTo>
                  <a:pt x="7886700" y="419100"/>
                </a:lnTo>
                <a:lnTo>
                  <a:pt x="7981950" y="95250"/>
                </a:lnTo>
                <a:lnTo>
                  <a:pt x="12230100" y="95250"/>
                </a:lnTo>
                <a:lnTo>
                  <a:pt x="12230100" y="133350"/>
                </a:lnTo>
              </a:path>
            </a:pathLst>
          </a:custGeom>
          <a:noFill/>
          <a:ln w="12700">
            <a:solidFill>
              <a:srgbClr val="92B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034610" y="4722765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513816" y="5168689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916822" y="483832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99002" y="5243160"/>
            <a:ext cx="203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141387" y="5658658"/>
            <a:ext cx="203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37710" y="5349315"/>
            <a:ext cx="2036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6520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76400" y="2608872"/>
            <a:ext cx="209550" cy="914400"/>
          </a:xfrm>
          <a:prstGeom prst="rect">
            <a:avLst/>
          </a:prstGeom>
          <a:solidFill>
            <a:srgbClr val="33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349828" y="2257877"/>
            <a:ext cx="2736850" cy="1567544"/>
            <a:chOff x="1349828" y="2257877"/>
            <a:chExt cx="2736850" cy="1567544"/>
          </a:xfrm>
        </p:grpSpPr>
        <p:sp>
          <p:nvSpPr>
            <p:cNvPr id="7" name="任意多边形 6"/>
            <p:cNvSpPr/>
            <p:nvPr/>
          </p:nvSpPr>
          <p:spPr>
            <a:xfrm>
              <a:off x="1349828" y="2257877"/>
              <a:ext cx="2467428" cy="1567544"/>
            </a:xfrm>
            <a:custGeom>
              <a:avLst/>
              <a:gdLst>
                <a:gd name="connsiteX0" fmla="*/ 222558 w 2467428"/>
                <a:gd name="connsiteY0" fmla="*/ 145144 h 1567544"/>
                <a:gd name="connsiteX1" fmla="*/ 126866 w 2467428"/>
                <a:gd name="connsiteY1" fmla="*/ 240836 h 1567544"/>
                <a:gd name="connsiteX2" fmla="*/ 126866 w 2467428"/>
                <a:gd name="connsiteY2" fmla="*/ 1326708 h 1567544"/>
                <a:gd name="connsiteX3" fmla="*/ 222558 w 2467428"/>
                <a:gd name="connsiteY3" fmla="*/ 1422400 h 1567544"/>
                <a:gd name="connsiteX4" fmla="*/ 2226591 w 2467428"/>
                <a:gd name="connsiteY4" fmla="*/ 1422400 h 1567544"/>
                <a:gd name="connsiteX5" fmla="*/ 2322283 w 2467428"/>
                <a:gd name="connsiteY5" fmla="*/ 1326708 h 1567544"/>
                <a:gd name="connsiteX6" fmla="*/ 2322283 w 2467428"/>
                <a:gd name="connsiteY6" fmla="*/ 240836 h 1567544"/>
                <a:gd name="connsiteX7" fmla="*/ 2226591 w 2467428"/>
                <a:gd name="connsiteY7" fmla="*/ 145144 h 1567544"/>
                <a:gd name="connsiteX8" fmla="*/ 188685 w 2467428"/>
                <a:gd name="connsiteY8" fmla="*/ 0 h 1567544"/>
                <a:gd name="connsiteX9" fmla="*/ 2278743 w 2467428"/>
                <a:gd name="connsiteY9" fmla="*/ 0 h 1567544"/>
                <a:gd name="connsiteX10" fmla="*/ 2467428 w 2467428"/>
                <a:gd name="connsiteY10" fmla="*/ 188685 h 1567544"/>
                <a:gd name="connsiteX11" fmla="*/ 2467428 w 2467428"/>
                <a:gd name="connsiteY11" fmla="*/ 1378859 h 1567544"/>
                <a:gd name="connsiteX12" fmla="*/ 2278743 w 2467428"/>
                <a:gd name="connsiteY12" fmla="*/ 1567544 h 1567544"/>
                <a:gd name="connsiteX13" fmla="*/ 188685 w 2467428"/>
                <a:gd name="connsiteY13" fmla="*/ 1567544 h 1567544"/>
                <a:gd name="connsiteX14" fmla="*/ 0 w 2467428"/>
                <a:gd name="connsiteY14" fmla="*/ 1378859 h 1567544"/>
                <a:gd name="connsiteX15" fmla="*/ 0 w 2467428"/>
                <a:gd name="connsiteY15" fmla="*/ 188685 h 1567544"/>
                <a:gd name="connsiteX16" fmla="*/ 188685 w 2467428"/>
                <a:gd name="connsiteY16" fmla="*/ 0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7428" h="1567544">
                  <a:moveTo>
                    <a:pt x="222558" y="145144"/>
                  </a:moveTo>
                  <a:cubicBezTo>
                    <a:pt x="169709" y="145144"/>
                    <a:pt x="126866" y="187987"/>
                    <a:pt x="126866" y="240836"/>
                  </a:cubicBezTo>
                  <a:lnTo>
                    <a:pt x="126866" y="1326708"/>
                  </a:lnTo>
                  <a:cubicBezTo>
                    <a:pt x="126866" y="1379557"/>
                    <a:pt x="169709" y="1422400"/>
                    <a:pt x="222558" y="1422400"/>
                  </a:cubicBezTo>
                  <a:lnTo>
                    <a:pt x="2226591" y="1422400"/>
                  </a:lnTo>
                  <a:cubicBezTo>
                    <a:pt x="2279440" y="1422400"/>
                    <a:pt x="2322283" y="1379557"/>
                    <a:pt x="2322283" y="1326708"/>
                  </a:cubicBezTo>
                  <a:lnTo>
                    <a:pt x="2322283" y="240836"/>
                  </a:lnTo>
                  <a:cubicBezTo>
                    <a:pt x="2322283" y="187987"/>
                    <a:pt x="2279440" y="145144"/>
                    <a:pt x="2226591" y="145144"/>
                  </a:cubicBezTo>
                  <a:close/>
                  <a:moveTo>
                    <a:pt x="188685" y="0"/>
                  </a:moveTo>
                  <a:lnTo>
                    <a:pt x="2278743" y="0"/>
                  </a:lnTo>
                  <a:cubicBezTo>
                    <a:pt x="2382951" y="0"/>
                    <a:pt x="2467428" y="84477"/>
                    <a:pt x="2467428" y="188685"/>
                  </a:cubicBezTo>
                  <a:lnTo>
                    <a:pt x="2467428" y="1378859"/>
                  </a:lnTo>
                  <a:cubicBezTo>
                    <a:pt x="2467428" y="1483067"/>
                    <a:pt x="2382951" y="1567544"/>
                    <a:pt x="2278743" y="1567544"/>
                  </a:cubicBezTo>
                  <a:lnTo>
                    <a:pt x="188685" y="1567544"/>
                  </a:lnTo>
                  <a:cubicBezTo>
                    <a:pt x="84477" y="1567544"/>
                    <a:pt x="0" y="1483067"/>
                    <a:pt x="0" y="1378859"/>
                  </a:cubicBezTo>
                  <a:lnTo>
                    <a:pt x="0" y="188685"/>
                  </a:lnTo>
                  <a:cubicBezTo>
                    <a:pt x="0" y="84477"/>
                    <a:pt x="84477" y="0"/>
                    <a:pt x="188685" y="0"/>
                  </a:cubicBezTo>
                  <a:close/>
                </a:path>
              </a:pathLst>
            </a:cu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781878" y="2736848"/>
              <a:ext cx="304800" cy="654051"/>
            </a:xfrm>
            <a:prstGeom prst="roundRect">
              <a:avLst>
                <a:gd name="adj" fmla="val 16667"/>
              </a:avLst>
            </a:pr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4951682" y="2606673"/>
            <a:ext cx="209550" cy="914400"/>
          </a:xfrm>
          <a:prstGeom prst="rect">
            <a:avLst/>
          </a:prstGeom>
          <a:solidFill>
            <a:srgbClr val="F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625110" y="2257877"/>
            <a:ext cx="2755900" cy="1567544"/>
            <a:chOff x="4625110" y="2257877"/>
            <a:chExt cx="2755900" cy="1567544"/>
          </a:xfrm>
        </p:grpSpPr>
        <p:sp>
          <p:nvSpPr>
            <p:cNvPr id="12" name="任意多边形 11"/>
            <p:cNvSpPr/>
            <p:nvPr/>
          </p:nvSpPr>
          <p:spPr>
            <a:xfrm>
              <a:off x="4625110" y="2257877"/>
              <a:ext cx="2467428" cy="1567544"/>
            </a:xfrm>
            <a:custGeom>
              <a:avLst/>
              <a:gdLst>
                <a:gd name="connsiteX0" fmla="*/ 222558 w 2467428"/>
                <a:gd name="connsiteY0" fmla="*/ 145144 h 1567544"/>
                <a:gd name="connsiteX1" fmla="*/ 126866 w 2467428"/>
                <a:gd name="connsiteY1" fmla="*/ 240836 h 1567544"/>
                <a:gd name="connsiteX2" fmla="*/ 126866 w 2467428"/>
                <a:gd name="connsiteY2" fmla="*/ 1326708 h 1567544"/>
                <a:gd name="connsiteX3" fmla="*/ 222558 w 2467428"/>
                <a:gd name="connsiteY3" fmla="*/ 1422400 h 1567544"/>
                <a:gd name="connsiteX4" fmla="*/ 2226591 w 2467428"/>
                <a:gd name="connsiteY4" fmla="*/ 1422400 h 1567544"/>
                <a:gd name="connsiteX5" fmla="*/ 2322283 w 2467428"/>
                <a:gd name="connsiteY5" fmla="*/ 1326708 h 1567544"/>
                <a:gd name="connsiteX6" fmla="*/ 2322283 w 2467428"/>
                <a:gd name="connsiteY6" fmla="*/ 240836 h 1567544"/>
                <a:gd name="connsiteX7" fmla="*/ 2226591 w 2467428"/>
                <a:gd name="connsiteY7" fmla="*/ 145144 h 1567544"/>
                <a:gd name="connsiteX8" fmla="*/ 188685 w 2467428"/>
                <a:gd name="connsiteY8" fmla="*/ 0 h 1567544"/>
                <a:gd name="connsiteX9" fmla="*/ 2278743 w 2467428"/>
                <a:gd name="connsiteY9" fmla="*/ 0 h 1567544"/>
                <a:gd name="connsiteX10" fmla="*/ 2467428 w 2467428"/>
                <a:gd name="connsiteY10" fmla="*/ 188685 h 1567544"/>
                <a:gd name="connsiteX11" fmla="*/ 2467428 w 2467428"/>
                <a:gd name="connsiteY11" fmla="*/ 1378859 h 1567544"/>
                <a:gd name="connsiteX12" fmla="*/ 2278743 w 2467428"/>
                <a:gd name="connsiteY12" fmla="*/ 1567544 h 1567544"/>
                <a:gd name="connsiteX13" fmla="*/ 188685 w 2467428"/>
                <a:gd name="connsiteY13" fmla="*/ 1567544 h 1567544"/>
                <a:gd name="connsiteX14" fmla="*/ 0 w 2467428"/>
                <a:gd name="connsiteY14" fmla="*/ 1378859 h 1567544"/>
                <a:gd name="connsiteX15" fmla="*/ 0 w 2467428"/>
                <a:gd name="connsiteY15" fmla="*/ 188685 h 1567544"/>
                <a:gd name="connsiteX16" fmla="*/ 188685 w 2467428"/>
                <a:gd name="connsiteY16" fmla="*/ 0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7428" h="1567544">
                  <a:moveTo>
                    <a:pt x="222558" y="145144"/>
                  </a:moveTo>
                  <a:cubicBezTo>
                    <a:pt x="169709" y="145144"/>
                    <a:pt x="126866" y="187987"/>
                    <a:pt x="126866" y="240836"/>
                  </a:cubicBezTo>
                  <a:lnTo>
                    <a:pt x="126866" y="1326708"/>
                  </a:lnTo>
                  <a:cubicBezTo>
                    <a:pt x="126866" y="1379557"/>
                    <a:pt x="169709" y="1422400"/>
                    <a:pt x="222558" y="1422400"/>
                  </a:cubicBezTo>
                  <a:lnTo>
                    <a:pt x="2226591" y="1422400"/>
                  </a:lnTo>
                  <a:cubicBezTo>
                    <a:pt x="2279440" y="1422400"/>
                    <a:pt x="2322283" y="1379557"/>
                    <a:pt x="2322283" y="1326708"/>
                  </a:cubicBezTo>
                  <a:lnTo>
                    <a:pt x="2322283" y="240836"/>
                  </a:lnTo>
                  <a:cubicBezTo>
                    <a:pt x="2322283" y="187987"/>
                    <a:pt x="2279440" y="145144"/>
                    <a:pt x="2226591" y="145144"/>
                  </a:cubicBezTo>
                  <a:close/>
                  <a:moveTo>
                    <a:pt x="188685" y="0"/>
                  </a:moveTo>
                  <a:lnTo>
                    <a:pt x="2278743" y="0"/>
                  </a:lnTo>
                  <a:cubicBezTo>
                    <a:pt x="2382951" y="0"/>
                    <a:pt x="2467428" y="84477"/>
                    <a:pt x="2467428" y="188685"/>
                  </a:cubicBezTo>
                  <a:lnTo>
                    <a:pt x="2467428" y="1378859"/>
                  </a:lnTo>
                  <a:cubicBezTo>
                    <a:pt x="2467428" y="1483067"/>
                    <a:pt x="2382951" y="1567544"/>
                    <a:pt x="2278743" y="1567544"/>
                  </a:cubicBezTo>
                  <a:lnTo>
                    <a:pt x="188685" y="1567544"/>
                  </a:lnTo>
                  <a:cubicBezTo>
                    <a:pt x="84477" y="1567544"/>
                    <a:pt x="0" y="1483067"/>
                    <a:pt x="0" y="1378859"/>
                  </a:cubicBezTo>
                  <a:lnTo>
                    <a:pt x="0" y="188685"/>
                  </a:lnTo>
                  <a:cubicBezTo>
                    <a:pt x="0" y="84477"/>
                    <a:pt x="84477" y="0"/>
                    <a:pt x="188685" y="0"/>
                  </a:cubicBezTo>
                  <a:close/>
                </a:path>
              </a:pathLst>
            </a:cu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076210" y="2736848"/>
              <a:ext cx="304800" cy="654051"/>
            </a:xfrm>
            <a:prstGeom prst="roundRect">
              <a:avLst>
                <a:gd name="adj" fmla="val 16667"/>
              </a:avLst>
            </a:pr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5370000" y="2606673"/>
            <a:ext cx="209550" cy="914400"/>
          </a:xfrm>
          <a:prstGeom prst="rect">
            <a:avLst/>
          </a:prstGeom>
          <a:solidFill>
            <a:srgbClr val="F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88319" y="2606673"/>
            <a:ext cx="209550" cy="914400"/>
          </a:xfrm>
          <a:prstGeom prst="rect">
            <a:avLst/>
          </a:prstGeom>
          <a:solidFill>
            <a:srgbClr val="FF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24156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919441" y="2257877"/>
            <a:ext cx="2755900" cy="1567544"/>
            <a:chOff x="7919441" y="2257877"/>
            <a:chExt cx="2755900" cy="1567544"/>
          </a:xfrm>
        </p:grpSpPr>
        <p:sp>
          <p:nvSpPr>
            <p:cNvPr id="18" name="任意多边形 17"/>
            <p:cNvSpPr/>
            <p:nvPr/>
          </p:nvSpPr>
          <p:spPr>
            <a:xfrm>
              <a:off x="7919441" y="2257877"/>
              <a:ext cx="2467428" cy="1567544"/>
            </a:xfrm>
            <a:custGeom>
              <a:avLst/>
              <a:gdLst>
                <a:gd name="connsiteX0" fmla="*/ 222558 w 2467428"/>
                <a:gd name="connsiteY0" fmla="*/ 145144 h 1567544"/>
                <a:gd name="connsiteX1" fmla="*/ 126866 w 2467428"/>
                <a:gd name="connsiteY1" fmla="*/ 240836 h 1567544"/>
                <a:gd name="connsiteX2" fmla="*/ 126866 w 2467428"/>
                <a:gd name="connsiteY2" fmla="*/ 1326708 h 1567544"/>
                <a:gd name="connsiteX3" fmla="*/ 222558 w 2467428"/>
                <a:gd name="connsiteY3" fmla="*/ 1422400 h 1567544"/>
                <a:gd name="connsiteX4" fmla="*/ 2226591 w 2467428"/>
                <a:gd name="connsiteY4" fmla="*/ 1422400 h 1567544"/>
                <a:gd name="connsiteX5" fmla="*/ 2322283 w 2467428"/>
                <a:gd name="connsiteY5" fmla="*/ 1326708 h 1567544"/>
                <a:gd name="connsiteX6" fmla="*/ 2322283 w 2467428"/>
                <a:gd name="connsiteY6" fmla="*/ 240836 h 1567544"/>
                <a:gd name="connsiteX7" fmla="*/ 2226591 w 2467428"/>
                <a:gd name="connsiteY7" fmla="*/ 145144 h 1567544"/>
                <a:gd name="connsiteX8" fmla="*/ 188685 w 2467428"/>
                <a:gd name="connsiteY8" fmla="*/ 0 h 1567544"/>
                <a:gd name="connsiteX9" fmla="*/ 2278743 w 2467428"/>
                <a:gd name="connsiteY9" fmla="*/ 0 h 1567544"/>
                <a:gd name="connsiteX10" fmla="*/ 2467428 w 2467428"/>
                <a:gd name="connsiteY10" fmla="*/ 188685 h 1567544"/>
                <a:gd name="connsiteX11" fmla="*/ 2467428 w 2467428"/>
                <a:gd name="connsiteY11" fmla="*/ 1378859 h 1567544"/>
                <a:gd name="connsiteX12" fmla="*/ 2278743 w 2467428"/>
                <a:gd name="connsiteY12" fmla="*/ 1567544 h 1567544"/>
                <a:gd name="connsiteX13" fmla="*/ 188685 w 2467428"/>
                <a:gd name="connsiteY13" fmla="*/ 1567544 h 1567544"/>
                <a:gd name="connsiteX14" fmla="*/ 0 w 2467428"/>
                <a:gd name="connsiteY14" fmla="*/ 1378859 h 1567544"/>
                <a:gd name="connsiteX15" fmla="*/ 0 w 2467428"/>
                <a:gd name="connsiteY15" fmla="*/ 188685 h 1567544"/>
                <a:gd name="connsiteX16" fmla="*/ 188685 w 2467428"/>
                <a:gd name="connsiteY16" fmla="*/ 0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7428" h="1567544">
                  <a:moveTo>
                    <a:pt x="222558" y="145144"/>
                  </a:moveTo>
                  <a:cubicBezTo>
                    <a:pt x="169709" y="145144"/>
                    <a:pt x="126866" y="187987"/>
                    <a:pt x="126866" y="240836"/>
                  </a:cubicBezTo>
                  <a:lnTo>
                    <a:pt x="126866" y="1326708"/>
                  </a:lnTo>
                  <a:cubicBezTo>
                    <a:pt x="126866" y="1379557"/>
                    <a:pt x="169709" y="1422400"/>
                    <a:pt x="222558" y="1422400"/>
                  </a:cubicBezTo>
                  <a:lnTo>
                    <a:pt x="2226591" y="1422400"/>
                  </a:lnTo>
                  <a:cubicBezTo>
                    <a:pt x="2279440" y="1422400"/>
                    <a:pt x="2322283" y="1379557"/>
                    <a:pt x="2322283" y="1326708"/>
                  </a:cubicBezTo>
                  <a:lnTo>
                    <a:pt x="2322283" y="240836"/>
                  </a:lnTo>
                  <a:cubicBezTo>
                    <a:pt x="2322283" y="187987"/>
                    <a:pt x="2279440" y="145144"/>
                    <a:pt x="2226591" y="145144"/>
                  </a:cubicBezTo>
                  <a:close/>
                  <a:moveTo>
                    <a:pt x="188685" y="0"/>
                  </a:moveTo>
                  <a:lnTo>
                    <a:pt x="2278743" y="0"/>
                  </a:lnTo>
                  <a:cubicBezTo>
                    <a:pt x="2382951" y="0"/>
                    <a:pt x="2467428" y="84477"/>
                    <a:pt x="2467428" y="188685"/>
                  </a:cubicBezTo>
                  <a:lnTo>
                    <a:pt x="2467428" y="1378859"/>
                  </a:lnTo>
                  <a:cubicBezTo>
                    <a:pt x="2467428" y="1483067"/>
                    <a:pt x="2382951" y="1567544"/>
                    <a:pt x="2278743" y="1567544"/>
                  </a:cubicBezTo>
                  <a:lnTo>
                    <a:pt x="188685" y="1567544"/>
                  </a:lnTo>
                  <a:cubicBezTo>
                    <a:pt x="84477" y="1567544"/>
                    <a:pt x="0" y="1483067"/>
                    <a:pt x="0" y="1378859"/>
                  </a:cubicBezTo>
                  <a:lnTo>
                    <a:pt x="0" y="188685"/>
                  </a:lnTo>
                  <a:cubicBezTo>
                    <a:pt x="0" y="84477"/>
                    <a:pt x="84477" y="0"/>
                    <a:pt x="188685" y="0"/>
                  </a:cubicBezTo>
                  <a:close/>
                </a:path>
              </a:pathLst>
            </a:cu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0370541" y="2736848"/>
              <a:ext cx="304800" cy="654051"/>
            </a:xfrm>
            <a:prstGeom prst="roundRect">
              <a:avLst>
                <a:gd name="adj" fmla="val 16667"/>
              </a:avLst>
            </a:prstGeom>
            <a:solidFill>
              <a:srgbClr val="C7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矩形 20"/>
          <p:cNvSpPr/>
          <p:nvPr/>
        </p:nvSpPr>
        <p:spPr>
          <a:xfrm>
            <a:off x="8630642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037128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443614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850100" y="2606673"/>
            <a:ext cx="209550" cy="914400"/>
          </a:xfrm>
          <a:prstGeom prst="rect">
            <a:avLst/>
          </a:prstGeom>
          <a:solidFill>
            <a:srgbClr val="D7D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40409" y="4125663"/>
            <a:ext cx="88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8D2D2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zh-CN" sz="2000" dirty="0">
                <a:solidFill>
                  <a:srgbClr val="48D2D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zh-CN" altLang="en-US" sz="2800" dirty="0">
              <a:solidFill>
                <a:srgbClr val="48D2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90301" y="4125663"/>
            <a:ext cx="88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7C81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altLang="zh-CN" sz="2000" dirty="0">
                <a:solidFill>
                  <a:srgbClr val="FF7C8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zh-CN" altLang="en-US" sz="2800" dirty="0">
              <a:solidFill>
                <a:srgbClr val="FF7C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40192" y="4135523"/>
            <a:ext cx="12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CCC33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altLang="zh-CN" sz="2000" dirty="0">
                <a:solidFill>
                  <a:srgbClr val="CCCC3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zh-CN" altLang="en-US" sz="2800" dirty="0">
              <a:solidFill>
                <a:srgbClr val="CCCC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1200817" y="4968845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your text here.</a:t>
            </a:r>
          </a:p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625110" y="4968845"/>
            <a:ext cx="385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your text here.</a:t>
            </a:r>
          </a:p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</a:t>
            </a:r>
            <a:endParaRPr lang="zh-CN" altLang="en-US" sz="16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2280" y="4968845"/>
            <a:ext cx="385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 your text here.</a:t>
            </a:r>
          </a:p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cs typeface="Arial" pitchFamily="34" charset="0"/>
              </a:rPr>
              <a:t>your text here..</a:t>
            </a:r>
            <a:endParaRPr lang="zh-CN" altLang="en-US" sz="1600" kern="0" dirty="0">
              <a:solidFill>
                <a:sysClr val="windowText" lastClr="000000"/>
              </a:solidFill>
              <a:cs typeface="Arial" pitchFamily="34" charset="0"/>
            </a:endParaRPr>
          </a:p>
          <a:p>
            <a:pPr defTabSz="1219170"/>
            <a:endParaRPr lang="zh-CN" altLang="en-US" sz="16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35" name="等腰三角形 3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389615" y="849640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6705600"/>
            <a:ext cx="12192000" cy="180000"/>
          </a:xfrm>
          <a:prstGeom prst="rect">
            <a:avLst/>
          </a:prstGeom>
          <a:solidFill>
            <a:srgbClr val="C7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735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4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98715" y="2933420"/>
            <a:ext cx="1036278" cy="1107996"/>
            <a:chOff x="5373389" y="1506791"/>
            <a:chExt cx="1717458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90912" y="1506791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82024" y="2970330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0855207" y="376340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129166" y="114963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10356540" y="2268635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466204" y="54752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10599907" y="52193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8582287" flipH="1" flipV="1">
            <a:off x="2203312" y="2101561"/>
            <a:ext cx="857929" cy="866710"/>
          </a:xfrm>
          <a:prstGeom prst="triangle">
            <a:avLst>
              <a:gd name="adj" fmla="val 56936"/>
            </a:avLst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503450" y="-318646"/>
            <a:ext cx="3582606" cy="3517893"/>
            <a:chOff x="-38100" y="-52379"/>
            <a:chExt cx="3582606" cy="3517893"/>
          </a:xfrm>
        </p:grpSpPr>
        <p:sp>
          <p:nvSpPr>
            <p:cNvPr id="24" name="任意多边形 23"/>
            <p:cNvSpPr/>
            <p:nvPr/>
          </p:nvSpPr>
          <p:spPr>
            <a:xfrm>
              <a:off x="-38100" y="-31759"/>
              <a:ext cx="3582606" cy="3497273"/>
            </a:xfrm>
            <a:custGeom>
              <a:avLst/>
              <a:gdLst>
                <a:gd name="connsiteX0" fmla="*/ 3430063 w 3582606"/>
                <a:gd name="connsiteY0" fmla="*/ 0 h 3497273"/>
                <a:gd name="connsiteX1" fmla="*/ 3464693 w 3582606"/>
                <a:gd name="connsiteY1" fmla="*/ 94617 h 3497273"/>
                <a:gd name="connsiteX2" fmla="*/ 3582606 w 3582606"/>
                <a:gd name="connsiteY2" fmla="*/ 874538 h 3497273"/>
                <a:gd name="connsiteX3" fmla="*/ 959871 w 3582606"/>
                <a:gd name="connsiteY3" fmla="*/ 3497273 h 3497273"/>
                <a:gd name="connsiteX4" fmla="*/ 179950 w 3582606"/>
                <a:gd name="connsiteY4" fmla="*/ 3379360 h 3497273"/>
                <a:gd name="connsiteX5" fmla="*/ 0 w 3582606"/>
                <a:gd name="connsiteY5" fmla="*/ 3313498 h 3497273"/>
                <a:gd name="connsiteX6" fmla="*/ 0 w 3582606"/>
                <a:gd name="connsiteY6" fmla="*/ 31760 h 34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2606" h="3497273">
                  <a:moveTo>
                    <a:pt x="3430063" y="0"/>
                  </a:moveTo>
                  <a:lnTo>
                    <a:pt x="3464693" y="94617"/>
                  </a:lnTo>
                  <a:cubicBezTo>
                    <a:pt x="3541324" y="340994"/>
                    <a:pt x="3582606" y="602945"/>
                    <a:pt x="3582606" y="874538"/>
                  </a:cubicBezTo>
                  <a:cubicBezTo>
                    <a:pt x="3582606" y="2323035"/>
                    <a:pt x="2408368" y="3497273"/>
                    <a:pt x="959871" y="3497273"/>
                  </a:cubicBezTo>
                  <a:cubicBezTo>
                    <a:pt x="688278" y="3497273"/>
                    <a:pt x="426327" y="3455991"/>
                    <a:pt x="179950" y="3379360"/>
                  </a:cubicBezTo>
                  <a:lnTo>
                    <a:pt x="0" y="3313498"/>
                  </a:lnTo>
                  <a:lnTo>
                    <a:pt x="0" y="31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38100" y="-52379"/>
              <a:ext cx="3174079" cy="3099314"/>
            </a:xfrm>
            <a:custGeom>
              <a:avLst/>
              <a:gdLst>
                <a:gd name="connsiteX0" fmla="*/ 2692656 w 3005625"/>
                <a:gd name="connsiteY0" fmla="*/ 0 h 2934828"/>
                <a:gd name="connsiteX1" fmla="*/ 2777110 w 3005625"/>
                <a:gd name="connsiteY1" fmla="*/ 139014 h 2934828"/>
                <a:gd name="connsiteX2" fmla="*/ 3005625 w 3005625"/>
                <a:gd name="connsiteY2" fmla="*/ 1041491 h 2934828"/>
                <a:gd name="connsiteX3" fmla="*/ 1112288 w 3005625"/>
                <a:gd name="connsiteY3" fmla="*/ 2934828 h 2934828"/>
                <a:gd name="connsiteX4" fmla="*/ 53705 w 3005625"/>
                <a:gd name="connsiteY4" fmla="*/ 2611476 h 2934828"/>
                <a:gd name="connsiteX5" fmla="*/ 0 w 3005625"/>
                <a:gd name="connsiteY5" fmla="*/ 2571316 h 2934828"/>
                <a:gd name="connsiteX6" fmla="*/ 0 w 3005625"/>
                <a:gd name="connsiteY6" fmla="*/ 49864 h 29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625" h="2934828">
                  <a:moveTo>
                    <a:pt x="2692656" y="0"/>
                  </a:moveTo>
                  <a:lnTo>
                    <a:pt x="2777110" y="139014"/>
                  </a:lnTo>
                  <a:cubicBezTo>
                    <a:pt x="2922844" y="407287"/>
                    <a:pt x="3005625" y="714722"/>
                    <a:pt x="3005625" y="1041491"/>
                  </a:cubicBezTo>
                  <a:cubicBezTo>
                    <a:pt x="3005625" y="2087152"/>
                    <a:pt x="2157949" y="2934828"/>
                    <a:pt x="1112288" y="2934828"/>
                  </a:cubicBezTo>
                  <a:cubicBezTo>
                    <a:pt x="720165" y="2934828"/>
                    <a:pt x="355884" y="2815624"/>
                    <a:pt x="53705" y="2611476"/>
                  </a:cubicBezTo>
                  <a:lnTo>
                    <a:pt x="0" y="2571316"/>
                  </a:lnTo>
                  <a:lnTo>
                    <a:pt x="0" y="49864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0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00">
        <p14:window dir="vert"/>
      </p:transition>
    </mc:Choice>
    <mc:Fallback xmlns=""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28" grpId="0" animBg="1"/>
      <p:bldP spid="30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 74"/>
          <p:cNvSpPr/>
          <p:nvPr/>
        </p:nvSpPr>
        <p:spPr>
          <a:xfrm>
            <a:off x="5496077" y="-24408"/>
            <a:ext cx="3237740" cy="6882408"/>
          </a:xfrm>
          <a:custGeom>
            <a:avLst/>
            <a:gdLst>
              <a:gd name="connsiteX0" fmla="*/ 513267 w 2428305"/>
              <a:gd name="connsiteY0" fmla="*/ 0 h 5161806"/>
              <a:gd name="connsiteX1" fmla="*/ 683837 w 2428305"/>
              <a:gd name="connsiteY1" fmla="*/ 0 h 5161806"/>
              <a:gd name="connsiteX2" fmla="*/ 631377 w 2428305"/>
              <a:gd name="connsiteY2" fmla="*/ 84528 h 5161806"/>
              <a:gd name="connsiteX3" fmla="*/ 169936 w 2428305"/>
              <a:gd name="connsiteY3" fmla="*/ 1863735 h 5161806"/>
              <a:gd name="connsiteX4" fmla="*/ 2159444 w 2428305"/>
              <a:gd name="connsiteY4" fmla="*/ 5057110 h 5161806"/>
              <a:gd name="connsiteX5" fmla="*/ 2428305 w 2428305"/>
              <a:gd name="connsiteY5" fmla="*/ 5161806 h 5161806"/>
              <a:gd name="connsiteX6" fmla="*/ 2187906 w 2428305"/>
              <a:gd name="connsiteY6" fmla="*/ 5161806 h 5161806"/>
              <a:gd name="connsiteX7" fmla="*/ 1962208 w 2428305"/>
              <a:gd name="connsiteY7" fmla="*/ 5072695 h 5161806"/>
              <a:gd name="connsiteX8" fmla="*/ 0 w 2428305"/>
              <a:gd name="connsiteY8" fmla="*/ 1879320 h 5161806"/>
              <a:gd name="connsiteX9" fmla="*/ 364893 w 2428305"/>
              <a:gd name="connsiteY9" fmla="*/ 273595 h 516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305" h="5161806">
                <a:moveTo>
                  <a:pt x="513267" y="0"/>
                </a:moveTo>
                <a:lnTo>
                  <a:pt x="683837" y="0"/>
                </a:lnTo>
                <a:lnTo>
                  <a:pt x="631377" y="84528"/>
                </a:lnTo>
                <a:cubicBezTo>
                  <a:pt x="338374" y="604622"/>
                  <a:pt x="169936" y="1213251"/>
                  <a:pt x="169936" y="1863735"/>
                </a:cubicBezTo>
                <a:cubicBezTo>
                  <a:pt x="169936" y="3299287"/>
                  <a:pt x="990294" y="4530984"/>
                  <a:pt x="2159444" y="5057110"/>
                </a:cubicBezTo>
                <a:lnTo>
                  <a:pt x="2428305" y="5161806"/>
                </a:lnTo>
                <a:lnTo>
                  <a:pt x="2187906" y="5161806"/>
                </a:lnTo>
                <a:lnTo>
                  <a:pt x="1962208" y="5072695"/>
                </a:lnTo>
                <a:cubicBezTo>
                  <a:pt x="809101" y="4546569"/>
                  <a:pt x="0" y="3314872"/>
                  <a:pt x="0" y="1879320"/>
                </a:cubicBezTo>
                <a:cubicBezTo>
                  <a:pt x="0" y="1299866"/>
                  <a:pt x="131827" y="753625"/>
                  <a:pt x="364893" y="273595"/>
                </a:cubicBezTo>
                <a:close/>
              </a:path>
            </a:pathLst>
          </a:custGeom>
          <a:solidFill>
            <a:srgbClr val="54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8112224" y="1848113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112224" y="2904107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112224" y="3960100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112224" y="5016093"/>
            <a:ext cx="336037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413610" y="843390"/>
            <a:ext cx="725324" cy="725324"/>
            <a:chOff x="5000599" y="688042"/>
            <a:chExt cx="543993" cy="543993"/>
          </a:xfrm>
        </p:grpSpPr>
        <p:sp>
          <p:nvSpPr>
            <p:cNvPr id="12" name="椭圆 11"/>
            <p:cNvSpPr/>
            <p:nvPr/>
          </p:nvSpPr>
          <p:spPr>
            <a:xfrm>
              <a:off x="5000599" y="688042"/>
              <a:ext cx="543993" cy="543993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9000">
                  <a:schemeClr val="bg1">
                    <a:lumMod val="7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2AB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004048" y="867090"/>
              <a:ext cx="540544" cy="78581"/>
            </a:xfrm>
            <a:custGeom>
              <a:avLst/>
              <a:gdLst>
                <a:gd name="connsiteX0" fmla="*/ 0 w 540544"/>
                <a:gd name="connsiteY0" fmla="*/ 76200 h 78581"/>
                <a:gd name="connsiteX1" fmla="*/ 126206 w 540544"/>
                <a:gd name="connsiteY1" fmla="*/ 76200 h 78581"/>
                <a:gd name="connsiteX2" fmla="*/ 171450 w 540544"/>
                <a:gd name="connsiteY2" fmla="*/ 0 h 78581"/>
                <a:gd name="connsiteX3" fmla="*/ 364331 w 540544"/>
                <a:gd name="connsiteY3" fmla="*/ 0 h 78581"/>
                <a:gd name="connsiteX4" fmla="*/ 426244 w 540544"/>
                <a:gd name="connsiteY4" fmla="*/ 78581 h 78581"/>
                <a:gd name="connsiteX5" fmla="*/ 540544 w 540544"/>
                <a:gd name="connsiteY5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4" h="78581">
                  <a:moveTo>
                    <a:pt x="0" y="76200"/>
                  </a:moveTo>
                  <a:lnTo>
                    <a:pt x="126206" y="76200"/>
                  </a:lnTo>
                  <a:lnTo>
                    <a:pt x="171450" y="0"/>
                  </a:lnTo>
                  <a:lnTo>
                    <a:pt x="364331" y="0"/>
                  </a:lnTo>
                  <a:lnTo>
                    <a:pt x="426244" y="78581"/>
                  </a:lnTo>
                  <a:lnTo>
                    <a:pt x="540544" y="78581"/>
                  </a:lnTo>
                </a:path>
              </a:pathLst>
            </a:custGeom>
            <a:noFill/>
            <a:ln w="1270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43377" y="2679267"/>
            <a:ext cx="725324" cy="725324"/>
            <a:chOff x="5000599" y="688042"/>
            <a:chExt cx="543993" cy="543993"/>
          </a:xfrm>
        </p:grpSpPr>
        <p:sp>
          <p:nvSpPr>
            <p:cNvPr id="20" name="椭圆 19"/>
            <p:cNvSpPr/>
            <p:nvPr/>
          </p:nvSpPr>
          <p:spPr>
            <a:xfrm>
              <a:off x="5000599" y="688042"/>
              <a:ext cx="543993" cy="543993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9000">
                  <a:schemeClr val="bg1">
                    <a:lumMod val="7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2AB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004048" y="867090"/>
              <a:ext cx="540544" cy="78581"/>
            </a:xfrm>
            <a:custGeom>
              <a:avLst/>
              <a:gdLst>
                <a:gd name="connsiteX0" fmla="*/ 0 w 540544"/>
                <a:gd name="connsiteY0" fmla="*/ 76200 h 78581"/>
                <a:gd name="connsiteX1" fmla="*/ 126206 w 540544"/>
                <a:gd name="connsiteY1" fmla="*/ 76200 h 78581"/>
                <a:gd name="connsiteX2" fmla="*/ 171450 w 540544"/>
                <a:gd name="connsiteY2" fmla="*/ 0 h 78581"/>
                <a:gd name="connsiteX3" fmla="*/ 364331 w 540544"/>
                <a:gd name="connsiteY3" fmla="*/ 0 h 78581"/>
                <a:gd name="connsiteX4" fmla="*/ 426244 w 540544"/>
                <a:gd name="connsiteY4" fmla="*/ 78581 h 78581"/>
                <a:gd name="connsiteX5" fmla="*/ 540544 w 540544"/>
                <a:gd name="connsiteY5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4" h="78581">
                  <a:moveTo>
                    <a:pt x="0" y="76200"/>
                  </a:moveTo>
                  <a:lnTo>
                    <a:pt x="126206" y="76200"/>
                  </a:lnTo>
                  <a:lnTo>
                    <a:pt x="171450" y="0"/>
                  </a:lnTo>
                  <a:lnTo>
                    <a:pt x="364331" y="0"/>
                  </a:lnTo>
                  <a:lnTo>
                    <a:pt x="426244" y="78581"/>
                  </a:lnTo>
                  <a:lnTo>
                    <a:pt x="540544" y="78581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97086" y="4592791"/>
            <a:ext cx="725324" cy="725324"/>
            <a:chOff x="5000599" y="688042"/>
            <a:chExt cx="543993" cy="543993"/>
          </a:xfrm>
        </p:grpSpPr>
        <p:sp>
          <p:nvSpPr>
            <p:cNvPr id="23" name="椭圆 22"/>
            <p:cNvSpPr/>
            <p:nvPr/>
          </p:nvSpPr>
          <p:spPr>
            <a:xfrm>
              <a:off x="5000599" y="688042"/>
              <a:ext cx="543993" cy="543993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9000">
                  <a:schemeClr val="bg1">
                    <a:lumMod val="75000"/>
                  </a:schemeClr>
                </a:gs>
                <a:gs pos="45000">
                  <a:schemeClr val="bg1">
                    <a:lumMod val="9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rgbClr val="2AB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004048" y="867090"/>
              <a:ext cx="540544" cy="78581"/>
            </a:xfrm>
            <a:custGeom>
              <a:avLst/>
              <a:gdLst>
                <a:gd name="connsiteX0" fmla="*/ 0 w 540544"/>
                <a:gd name="connsiteY0" fmla="*/ 76200 h 78581"/>
                <a:gd name="connsiteX1" fmla="*/ 126206 w 540544"/>
                <a:gd name="connsiteY1" fmla="*/ 76200 h 78581"/>
                <a:gd name="connsiteX2" fmla="*/ 171450 w 540544"/>
                <a:gd name="connsiteY2" fmla="*/ 0 h 78581"/>
                <a:gd name="connsiteX3" fmla="*/ 364331 w 540544"/>
                <a:gd name="connsiteY3" fmla="*/ 0 h 78581"/>
                <a:gd name="connsiteX4" fmla="*/ 426244 w 540544"/>
                <a:gd name="connsiteY4" fmla="*/ 78581 h 78581"/>
                <a:gd name="connsiteX5" fmla="*/ 540544 w 540544"/>
                <a:gd name="connsiteY5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44" h="78581">
                  <a:moveTo>
                    <a:pt x="0" y="76200"/>
                  </a:moveTo>
                  <a:lnTo>
                    <a:pt x="126206" y="76200"/>
                  </a:lnTo>
                  <a:lnTo>
                    <a:pt x="171450" y="0"/>
                  </a:lnTo>
                  <a:lnTo>
                    <a:pt x="364331" y="0"/>
                  </a:lnTo>
                  <a:lnTo>
                    <a:pt x="426244" y="78581"/>
                  </a:lnTo>
                  <a:lnTo>
                    <a:pt x="540544" y="78581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4304" y="1745027"/>
            <a:ext cx="3855640" cy="1404189"/>
            <a:chOff x="552753" y="1175420"/>
            <a:chExt cx="2891730" cy="1053142"/>
          </a:xfrm>
        </p:grpSpPr>
        <p:grpSp>
          <p:nvGrpSpPr>
            <p:cNvPr id="18" name="组合 17"/>
            <p:cNvGrpSpPr/>
            <p:nvPr/>
          </p:nvGrpSpPr>
          <p:grpSpPr>
            <a:xfrm>
              <a:off x="555402" y="1175420"/>
              <a:ext cx="2664296" cy="398055"/>
              <a:chOff x="2122996" y="1275606"/>
              <a:chExt cx="2664296" cy="39805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122996" y="1277661"/>
                <a:ext cx="1224136" cy="396000"/>
              </a:xfrm>
              <a:prstGeom prst="rect">
                <a:avLst/>
              </a:prstGeom>
              <a:solidFill>
                <a:srgbClr val="2AB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22996" y="1275606"/>
                <a:ext cx="2664296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altLang="zh-CN" sz="2667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zh-CN" altLang="en-US" sz="2667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52753" y="1605314"/>
              <a:ext cx="28917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your text here. your text here.</a:t>
              </a:r>
            </a:p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your text here. your text here.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defTabSz="1219170"/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8112224" y="6072088"/>
            <a:ext cx="3360373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 rot="5400000">
            <a:off x="8944095" y="3819620"/>
            <a:ext cx="3950829" cy="528000"/>
          </a:xfrm>
          <a:prstGeom prst="rect">
            <a:avLst/>
          </a:prstGeom>
          <a:solidFill>
            <a:srgbClr val="2A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 rot="5400000">
            <a:off x="8748883" y="4754099"/>
            <a:ext cx="2085999" cy="528000"/>
          </a:xfrm>
          <a:prstGeom prst="rect">
            <a:avLst/>
          </a:prstGeom>
          <a:solidFill>
            <a:srgbClr val="2A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5400000">
            <a:off x="8098364" y="5229188"/>
            <a:ext cx="1131785" cy="528000"/>
          </a:xfrm>
          <a:prstGeom prst="rect">
            <a:avLst/>
          </a:prstGeom>
          <a:solidFill>
            <a:srgbClr val="2AB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0081" y="5856678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0</a:t>
            </a:r>
            <a:endParaRPr lang="zh-CN" altLang="en-US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0081" y="4801648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zh-CN" altLang="en-US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90081" y="3746619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zh-CN" altLang="en-US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0081" y="2691590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zh-CN" altLang="en-US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90081" y="1636561"/>
            <a:ext cx="6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zh-CN" altLang="en-US" sz="1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199293" y="3500497"/>
            <a:ext cx="3855640" cy="1407276"/>
            <a:chOff x="555402" y="1175420"/>
            <a:chExt cx="2891730" cy="1055457"/>
          </a:xfrm>
        </p:grpSpPr>
        <p:grpSp>
          <p:nvGrpSpPr>
            <p:cNvPr id="62" name="组合 61"/>
            <p:cNvGrpSpPr/>
            <p:nvPr/>
          </p:nvGrpSpPr>
          <p:grpSpPr>
            <a:xfrm>
              <a:off x="555402" y="1175420"/>
              <a:ext cx="2664296" cy="398055"/>
              <a:chOff x="2122996" y="1275606"/>
              <a:chExt cx="2664296" cy="398055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2122996" y="1277661"/>
                <a:ext cx="1224136" cy="396000"/>
              </a:xfrm>
              <a:prstGeom prst="rect">
                <a:avLst/>
              </a:prstGeom>
              <a:solidFill>
                <a:srgbClr val="2AB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22996" y="1275606"/>
                <a:ext cx="2664296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altLang="zh-CN" sz="2667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zh-CN" altLang="en-US" sz="2667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55402" y="1584546"/>
              <a:ext cx="2891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your text here. your text here.</a:t>
              </a:r>
            </a:p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your text here. your text here.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defTabSz="1219170"/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861215" y="5348239"/>
            <a:ext cx="3857960" cy="1663454"/>
            <a:chOff x="555402" y="1175420"/>
            <a:chExt cx="2893470" cy="1247590"/>
          </a:xfrm>
        </p:grpSpPr>
        <p:grpSp>
          <p:nvGrpSpPr>
            <p:cNvPr id="67" name="组合 66"/>
            <p:cNvGrpSpPr/>
            <p:nvPr/>
          </p:nvGrpSpPr>
          <p:grpSpPr>
            <a:xfrm>
              <a:off x="555402" y="1175420"/>
              <a:ext cx="2664296" cy="398055"/>
              <a:chOff x="2122996" y="1275606"/>
              <a:chExt cx="2664296" cy="398055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2122996" y="1277661"/>
                <a:ext cx="1224136" cy="396000"/>
              </a:xfrm>
              <a:prstGeom prst="rect">
                <a:avLst/>
              </a:prstGeom>
              <a:solidFill>
                <a:srgbClr val="2AB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22996" y="1275606"/>
                <a:ext cx="2664296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altLang="zh-CN" sz="2667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zh-CN" altLang="en-US" sz="2667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57142" y="1615097"/>
              <a:ext cx="289173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your text here. your text here.</a:t>
              </a:r>
            </a:p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your text here. your text here.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defTabSz="1219170"/>
              <a:r>
                <a:rPr lang="en-US" altLang="zh-CN" sz="1600" kern="0" dirty="0">
                  <a:solidFill>
                    <a:sysClr val="windowText" lastClr="000000"/>
                  </a:solidFill>
                  <a:cs typeface="Arial" pitchFamily="34" charset="0"/>
                </a:rPr>
                <a:t>.</a:t>
              </a:r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defTabSz="1219170"/>
              <a:endParaRPr lang="zh-CN" altLang="en-US" sz="16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2921000" y="1568713"/>
            <a:ext cx="2286000" cy="55880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219325"/>
              <a:gd name="connsiteY0" fmla="*/ 381000 h 381000"/>
              <a:gd name="connsiteX1" fmla="*/ 1524000 w 2219325"/>
              <a:gd name="connsiteY1" fmla="*/ 381000 h 381000"/>
              <a:gd name="connsiteX2" fmla="*/ 2219325 w 2219325"/>
              <a:gd name="connsiteY2" fmla="*/ 0 h 381000"/>
              <a:gd name="connsiteX0" fmla="*/ 0 w 1971675"/>
              <a:gd name="connsiteY0" fmla="*/ 381000 h 381000"/>
              <a:gd name="connsiteX1" fmla="*/ 1276350 w 1971675"/>
              <a:gd name="connsiteY1" fmla="*/ 381000 h 381000"/>
              <a:gd name="connsiteX2" fmla="*/ 1971675 w 1971675"/>
              <a:gd name="connsiteY2" fmla="*/ 0 h 381000"/>
              <a:gd name="connsiteX0" fmla="*/ 0 w 1714500"/>
              <a:gd name="connsiteY0" fmla="*/ 419100 h 419100"/>
              <a:gd name="connsiteX1" fmla="*/ 1276350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23975 w 1714500"/>
              <a:gd name="connsiteY1" fmla="*/ 419100 h 419100"/>
              <a:gd name="connsiteX2" fmla="*/ 1714500 w 1714500"/>
              <a:gd name="connsiteY2" fmla="*/ 0 h 419100"/>
              <a:gd name="connsiteX0" fmla="*/ 0 w 1714500"/>
              <a:gd name="connsiteY0" fmla="*/ 419100 h 419100"/>
              <a:gd name="connsiteX1" fmla="*/ 1352550 w 1714500"/>
              <a:gd name="connsiteY1" fmla="*/ 419100 h 419100"/>
              <a:gd name="connsiteX2" fmla="*/ 1714500 w 171450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0" h="419100">
                <a:moveTo>
                  <a:pt x="0" y="419100"/>
                </a:moveTo>
                <a:lnTo>
                  <a:pt x="1352550" y="419100"/>
                </a:lnTo>
                <a:lnTo>
                  <a:pt x="171450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2" name="任意多边形 71"/>
          <p:cNvSpPr/>
          <p:nvPr/>
        </p:nvSpPr>
        <p:spPr>
          <a:xfrm>
            <a:off x="3298875" y="3347889"/>
            <a:ext cx="1879600" cy="48260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352675"/>
              <a:gd name="connsiteY0" fmla="*/ 447675 h 447675"/>
              <a:gd name="connsiteX1" fmla="*/ 1171575 w 2352675"/>
              <a:gd name="connsiteY1" fmla="*/ 447675 h 447675"/>
              <a:gd name="connsiteX2" fmla="*/ 2352675 w 2352675"/>
              <a:gd name="connsiteY2" fmla="*/ 0 h 447675"/>
              <a:gd name="connsiteX0" fmla="*/ 0 w 1933575"/>
              <a:gd name="connsiteY0" fmla="*/ 438150 h 438150"/>
              <a:gd name="connsiteX1" fmla="*/ 1171575 w 1933575"/>
              <a:gd name="connsiteY1" fmla="*/ 438150 h 438150"/>
              <a:gd name="connsiteX2" fmla="*/ 1933575 w 1933575"/>
              <a:gd name="connsiteY2" fmla="*/ 0 h 438150"/>
              <a:gd name="connsiteX0" fmla="*/ 0 w 1809750"/>
              <a:gd name="connsiteY0" fmla="*/ 361950 h 361950"/>
              <a:gd name="connsiteX1" fmla="*/ 1171575 w 1809750"/>
              <a:gd name="connsiteY1" fmla="*/ 361950 h 361950"/>
              <a:gd name="connsiteX2" fmla="*/ 1809750 w 1809750"/>
              <a:gd name="connsiteY2" fmla="*/ 0 h 361950"/>
              <a:gd name="connsiteX0" fmla="*/ 0 w 1657350"/>
              <a:gd name="connsiteY0" fmla="*/ 314325 h 314325"/>
              <a:gd name="connsiteX1" fmla="*/ 1171575 w 1657350"/>
              <a:gd name="connsiteY1" fmla="*/ 314325 h 314325"/>
              <a:gd name="connsiteX2" fmla="*/ 1657350 w 1657350"/>
              <a:gd name="connsiteY2" fmla="*/ 0 h 314325"/>
              <a:gd name="connsiteX0" fmla="*/ 0 w 1476375"/>
              <a:gd name="connsiteY0" fmla="*/ 333375 h 333375"/>
              <a:gd name="connsiteX1" fmla="*/ 990600 w 1476375"/>
              <a:gd name="connsiteY1" fmla="*/ 314325 h 333375"/>
              <a:gd name="connsiteX2" fmla="*/ 1476375 w 1476375"/>
              <a:gd name="connsiteY2" fmla="*/ 0 h 333375"/>
              <a:gd name="connsiteX0" fmla="*/ 0 w 1333500"/>
              <a:gd name="connsiteY0" fmla="*/ 381000 h 381000"/>
              <a:gd name="connsiteX1" fmla="*/ 990600 w 1333500"/>
              <a:gd name="connsiteY1" fmla="*/ 361950 h 381000"/>
              <a:gd name="connsiteX2" fmla="*/ 1333500 w 1333500"/>
              <a:gd name="connsiteY2" fmla="*/ 0 h 381000"/>
              <a:gd name="connsiteX0" fmla="*/ 0 w 1409700"/>
              <a:gd name="connsiteY0" fmla="*/ 361950 h 361950"/>
              <a:gd name="connsiteX1" fmla="*/ 1066800 w 1409700"/>
              <a:gd name="connsiteY1" fmla="*/ 361950 h 361950"/>
              <a:gd name="connsiteX2" fmla="*/ 1409700 w 1409700"/>
              <a:gd name="connsiteY2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361950">
                <a:moveTo>
                  <a:pt x="0" y="361950"/>
                </a:moveTo>
                <a:lnTo>
                  <a:pt x="1066800" y="361950"/>
                </a:lnTo>
                <a:lnTo>
                  <a:pt x="1409700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786618" y="5344358"/>
            <a:ext cx="1892300" cy="342900"/>
          </a:xfrm>
          <a:custGeom>
            <a:avLst/>
            <a:gdLst>
              <a:gd name="connsiteX0" fmla="*/ 0 w 2352675"/>
              <a:gd name="connsiteY0" fmla="*/ 447675 h 447675"/>
              <a:gd name="connsiteX1" fmla="*/ 1524000 w 2352675"/>
              <a:gd name="connsiteY1" fmla="*/ 447675 h 447675"/>
              <a:gd name="connsiteX2" fmla="*/ 2352675 w 2352675"/>
              <a:gd name="connsiteY2" fmla="*/ 0 h 447675"/>
              <a:gd name="connsiteX0" fmla="*/ 0 w 2352675"/>
              <a:gd name="connsiteY0" fmla="*/ 447675 h 447675"/>
              <a:gd name="connsiteX1" fmla="*/ 1171575 w 2352675"/>
              <a:gd name="connsiteY1" fmla="*/ 447675 h 447675"/>
              <a:gd name="connsiteX2" fmla="*/ 2352675 w 2352675"/>
              <a:gd name="connsiteY2" fmla="*/ 0 h 447675"/>
              <a:gd name="connsiteX0" fmla="*/ 0 w 1933575"/>
              <a:gd name="connsiteY0" fmla="*/ 438150 h 438150"/>
              <a:gd name="connsiteX1" fmla="*/ 1171575 w 1933575"/>
              <a:gd name="connsiteY1" fmla="*/ 438150 h 438150"/>
              <a:gd name="connsiteX2" fmla="*/ 1933575 w 1933575"/>
              <a:gd name="connsiteY2" fmla="*/ 0 h 438150"/>
              <a:gd name="connsiteX0" fmla="*/ 0 w 1724025"/>
              <a:gd name="connsiteY0" fmla="*/ 266700 h 266700"/>
              <a:gd name="connsiteX1" fmla="*/ 1171575 w 1724025"/>
              <a:gd name="connsiteY1" fmla="*/ 266700 h 266700"/>
              <a:gd name="connsiteX2" fmla="*/ 1724025 w 1724025"/>
              <a:gd name="connsiteY2" fmla="*/ 0 h 266700"/>
              <a:gd name="connsiteX0" fmla="*/ 0 w 1638300"/>
              <a:gd name="connsiteY0" fmla="*/ 190500 h 190500"/>
              <a:gd name="connsiteX1" fmla="*/ 1171575 w 1638300"/>
              <a:gd name="connsiteY1" fmla="*/ 190500 h 190500"/>
              <a:gd name="connsiteX2" fmla="*/ 1638300 w 1638300"/>
              <a:gd name="connsiteY2" fmla="*/ 0 h 190500"/>
              <a:gd name="connsiteX0" fmla="*/ 0 w 1562100"/>
              <a:gd name="connsiteY0" fmla="*/ 190500 h 190500"/>
              <a:gd name="connsiteX1" fmla="*/ 1171575 w 1562100"/>
              <a:gd name="connsiteY1" fmla="*/ 190500 h 190500"/>
              <a:gd name="connsiteX2" fmla="*/ 1562100 w 1562100"/>
              <a:gd name="connsiteY2" fmla="*/ 0 h 190500"/>
              <a:gd name="connsiteX0" fmla="*/ 0 w 1419225"/>
              <a:gd name="connsiteY0" fmla="*/ 257175 h 257175"/>
              <a:gd name="connsiteX1" fmla="*/ 1171575 w 1419225"/>
              <a:gd name="connsiteY1" fmla="*/ 257175 h 257175"/>
              <a:gd name="connsiteX2" fmla="*/ 1419225 w 141922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225" h="257175">
                <a:moveTo>
                  <a:pt x="0" y="257175"/>
                </a:moveTo>
                <a:lnTo>
                  <a:pt x="1171575" y="257175"/>
                </a:lnTo>
                <a:lnTo>
                  <a:pt x="1419225" y="0"/>
                </a:lnTo>
              </a:path>
            </a:pathLst>
          </a:cu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60711" y="6162842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4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五月份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387171" y="6162842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4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六月份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514269" y="6162842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14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七月份</a:t>
            </a:r>
          </a:p>
        </p:txBody>
      </p:sp>
      <p:sp>
        <p:nvSpPr>
          <p:cNvPr id="57" name="矩形 5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74" name="等腰三角形 7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等腰三角形 7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28219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6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6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6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6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6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6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6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6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6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6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6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1" grpId="0" animBg="1"/>
      <p:bldP spid="43" grpId="0" animBg="1"/>
      <p:bldP spid="44" grpId="0" animBg="1"/>
      <p:bldP spid="38" grpId="0"/>
      <p:bldP spid="46" grpId="0"/>
      <p:bldP spid="47" grpId="0"/>
      <p:bldP spid="48" grpId="0"/>
      <p:bldP spid="49" grpId="0"/>
      <p:bldP spid="56" grpId="0" animBg="1"/>
      <p:bldP spid="72" grpId="0" animBg="1"/>
      <p:bldP spid="73" grpId="0" animBg="1"/>
      <p:bldP spid="71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饼形 41"/>
          <p:cNvSpPr/>
          <p:nvPr/>
        </p:nvSpPr>
        <p:spPr>
          <a:xfrm>
            <a:off x="1408974" y="3101483"/>
            <a:ext cx="1920213" cy="1920213"/>
          </a:xfrm>
          <a:prstGeom prst="pie">
            <a:avLst>
              <a:gd name="adj1" fmla="val 1151374"/>
              <a:gd name="adj2" fmla="val 18068463"/>
            </a:avLst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3" name="饼形 42"/>
          <p:cNvSpPr/>
          <p:nvPr/>
        </p:nvSpPr>
        <p:spPr>
          <a:xfrm>
            <a:off x="814918" y="2141376"/>
            <a:ext cx="3648405" cy="3648405"/>
          </a:xfrm>
          <a:prstGeom prst="pie">
            <a:avLst>
              <a:gd name="adj1" fmla="val 17980850"/>
              <a:gd name="adj2" fmla="val 1283504"/>
            </a:avLst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2134" y="4990668"/>
            <a:ext cx="99097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b="1" dirty="0">
                <a:solidFill>
                  <a:srgbClr val="DA4841"/>
                </a:solidFill>
              </a:rPr>
              <a:t>70</a:t>
            </a:r>
            <a:r>
              <a:rPr lang="en-US" altLang="zh-CN" sz="2400" dirty="0">
                <a:solidFill>
                  <a:srgbClr val="DA4841"/>
                </a:solidFill>
              </a:rPr>
              <a:t>%</a:t>
            </a:r>
            <a:endParaRPr lang="zh-CN" altLang="en-US" sz="2400" dirty="0">
              <a:solidFill>
                <a:srgbClr val="DA484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8593" y="2732786"/>
            <a:ext cx="106792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7" b="1" dirty="0">
                <a:solidFill>
                  <a:srgbClr val="CCCC33"/>
                </a:solidFill>
              </a:rPr>
              <a:t>30</a:t>
            </a:r>
            <a:r>
              <a:rPr lang="en-US" altLang="zh-CN" sz="2400" dirty="0">
                <a:solidFill>
                  <a:srgbClr val="CCCC33"/>
                </a:solidFill>
              </a:rPr>
              <a:t>%</a:t>
            </a:r>
            <a:endParaRPr lang="zh-CN" altLang="en-US" sz="2400" dirty="0">
              <a:solidFill>
                <a:srgbClr val="CCCC33"/>
              </a:solidFill>
            </a:endParaRPr>
          </a:p>
        </p:txBody>
      </p:sp>
      <p:cxnSp>
        <p:nvCxnSpPr>
          <p:cNvPr id="46" name="肘形连接符 45"/>
          <p:cNvCxnSpPr/>
          <p:nvPr/>
        </p:nvCxnSpPr>
        <p:spPr>
          <a:xfrm flipV="1">
            <a:off x="4463323" y="2481240"/>
            <a:ext cx="1643519" cy="1484339"/>
          </a:xfrm>
          <a:prstGeom prst="bentConnector3">
            <a:avLst>
              <a:gd name="adj1" fmla="val 72667"/>
            </a:avLst>
          </a:prstGeom>
          <a:ln w="28575">
            <a:solidFill>
              <a:srgbClr val="CC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连接符 46"/>
          <p:cNvCxnSpPr/>
          <p:nvPr/>
        </p:nvCxnSpPr>
        <p:spPr>
          <a:xfrm>
            <a:off x="4463323" y="3965578"/>
            <a:ext cx="1643519" cy="1484339"/>
          </a:xfrm>
          <a:prstGeom prst="bentConnector3">
            <a:avLst>
              <a:gd name="adj1" fmla="val 72667"/>
            </a:avLst>
          </a:prstGeom>
          <a:ln w="28575">
            <a:solidFill>
              <a:srgbClr val="CC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3" idx="0"/>
            <a:endCxn id="52" idx="6"/>
          </p:cNvCxnSpPr>
          <p:nvPr/>
        </p:nvCxnSpPr>
        <p:spPr>
          <a:xfrm flipV="1">
            <a:off x="4463323" y="3945400"/>
            <a:ext cx="1632677" cy="20179"/>
          </a:xfrm>
          <a:prstGeom prst="line">
            <a:avLst/>
          </a:prstGeom>
          <a:ln w="28575">
            <a:solidFill>
              <a:srgbClr val="CC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6000000" y="5405749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4411040" y="3921410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椭圆 50"/>
          <p:cNvSpPr/>
          <p:nvPr/>
        </p:nvSpPr>
        <p:spPr>
          <a:xfrm>
            <a:off x="6013252" y="2429408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6000000" y="3897400"/>
            <a:ext cx="96000" cy="96000"/>
          </a:xfrm>
          <a:prstGeom prst="ellipse">
            <a:avLst/>
          </a:prstGeom>
          <a:solidFill>
            <a:srgbClr val="DA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2" name="矩形 71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76" name="等腰三角形 75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6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7411123" y="2313941"/>
            <a:ext cx="3376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The quick brown fox jumps over the lazy dog. The quick brown fox jumps over the lazy dog. 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7411123" y="3844369"/>
            <a:ext cx="337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The quick brown fox jumps over the lazy dog. The quick brown fox jumps over the lazy dog. 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24375" y="5266561"/>
            <a:ext cx="3574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The quick brown fox jumps over the lazy dog. The quick brown fox jumps over the lazy dog.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450511" y="2193696"/>
            <a:ext cx="612000" cy="612000"/>
            <a:chOff x="7710488" y="1144588"/>
            <a:chExt cx="376237" cy="382588"/>
          </a:xfrm>
          <a:solidFill>
            <a:srgbClr val="CCCC33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710488" y="1144588"/>
              <a:ext cx="376237" cy="382588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50 w 100"/>
                <a:gd name="T9" fmla="*/ 0 h 99"/>
                <a:gd name="T10" fmla="*/ 50 w 100"/>
                <a:gd name="T11" fmla="*/ 95 h 99"/>
                <a:gd name="T12" fmla="*/ 4 w 100"/>
                <a:gd name="T13" fmla="*/ 49 h 99"/>
                <a:gd name="T14" fmla="*/ 50 w 100"/>
                <a:gd name="T15" fmla="*/ 4 h 99"/>
                <a:gd name="T16" fmla="*/ 96 w 100"/>
                <a:gd name="T17" fmla="*/ 49 h 99"/>
                <a:gd name="T18" fmla="*/ 50 w 100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100" y="77"/>
                    <a:pt x="100" y="49"/>
                  </a:cubicBezTo>
                  <a:cubicBezTo>
                    <a:pt x="100" y="22"/>
                    <a:pt x="77" y="0"/>
                    <a:pt x="50" y="0"/>
                  </a:cubicBezTo>
                  <a:close/>
                  <a:moveTo>
                    <a:pt x="50" y="95"/>
                  </a:moveTo>
                  <a:cubicBezTo>
                    <a:pt x="25" y="95"/>
                    <a:pt x="4" y="75"/>
                    <a:pt x="4" y="49"/>
                  </a:cubicBezTo>
                  <a:cubicBezTo>
                    <a:pt x="4" y="24"/>
                    <a:pt x="25" y="4"/>
                    <a:pt x="50" y="4"/>
                  </a:cubicBezTo>
                  <a:cubicBezTo>
                    <a:pt x="75" y="4"/>
                    <a:pt x="96" y="24"/>
                    <a:pt x="96" y="49"/>
                  </a:cubicBezTo>
                  <a:cubicBezTo>
                    <a:pt x="96" y="75"/>
                    <a:pt x="75" y="95"/>
                    <a:pt x="5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747794" y="1183483"/>
              <a:ext cx="301625" cy="30956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1 w 80"/>
                <a:gd name="T11" fmla="*/ 58 h 80"/>
                <a:gd name="T12" fmla="*/ 43 w 80"/>
                <a:gd name="T13" fmla="*/ 61 h 80"/>
                <a:gd name="T14" fmla="*/ 43 w 80"/>
                <a:gd name="T15" fmla="*/ 67 h 80"/>
                <a:gd name="T16" fmla="*/ 37 w 80"/>
                <a:gd name="T17" fmla="*/ 67 h 80"/>
                <a:gd name="T18" fmla="*/ 37 w 80"/>
                <a:gd name="T19" fmla="*/ 61 h 80"/>
                <a:gd name="T20" fmla="*/ 29 w 80"/>
                <a:gd name="T21" fmla="*/ 58 h 80"/>
                <a:gd name="T22" fmla="*/ 25 w 80"/>
                <a:gd name="T23" fmla="*/ 50 h 80"/>
                <a:gd name="T24" fmla="*/ 25 w 80"/>
                <a:gd name="T25" fmla="*/ 48 h 80"/>
                <a:gd name="T26" fmla="*/ 31 w 80"/>
                <a:gd name="T27" fmla="*/ 48 h 80"/>
                <a:gd name="T28" fmla="*/ 32 w 80"/>
                <a:gd name="T29" fmla="*/ 49 h 80"/>
                <a:gd name="T30" fmla="*/ 34 w 80"/>
                <a:gd name="T31" fmla="*/ 55 h 80"/>
                <a:gd name="T32" fmla="*/ 40 w 80"/>
                <a:gd name="T33" fmla="*/ 56 h 80"/>
                <a:gd name="T34" fmla="*/ 46 w 80"/>
                <a:gd name="T35" fmla="*/ 55 h 80"/>
                <a:gd name="T36" fmla="*/ 49 w 80"/>
                <a:gd name="T37" fmla="*/ 49 h 80"/>
                <a:gd name="T38" fmla="*/ 47 w 80"/>
                <a:gd name="T39" fmla="*/ 44 h 80"/>
                <a:gd name="T40" fmla="*/ 39 w 80"/>
                <a:gd name="T41" fmla="*/ 41 h 80"/>
                <a:gd name="T42" fmla="*/ 30 w 80"/>
                <a:gd name="T43" fmla="*/ 37 h 80"/>
                <a:gd name="T44" fmla="*/ 27 w 80"/>
                <a:gd name="T45" fmla="*/ 30 h 80"/>
                <a:gd name="T46" fmla="*/ 31 w 80"/>
                <a:gd name="T47" fmla="*/ 21 h 80"/>
                <a:gd name="T48" fmla="*/ 37 w 80"/>
                <a:gd name="T49" fmla="*/ 19 h 80"/>
                <a:gd name="T50" fmla="*/ 37 w 80"/>
                <a:gd name="T51" fmla="*/ 13 h 80"/>
                <a:gd name="T52" fmla="*/ 43 w 80"/>
                <a:gd name="T53" fmla="*/ 13 h 80"/>
                <a:gd name="T54" fmla="*/ 43 w 80"/>
                <a:gd name="T55" fmla="*/ 18 h 80"/>
                <a:gd name="T56" fmla="*/ 50 w 80"/>
                <a:gd name="T57" fmla="*/ 21 h 80"/>
                <a:gd name="T58" fmla="*/ 54 w 80"/>
                <a:gd name="T59" fmla="*/ 30 h 80"/>
                <a:gd name="T60" fmla="*/ 54 w 80"/>
                <a:gd name="T61" fmla="*/ 31 h 80"/>
                <a:gd name="T62" fmla="*/ 48 w 80"/>
                <a:gd name="T63" fmla="*/ 31 h 80"/>
                <a:gd name="T64" fmla="*/ 48 w 80"/>
                <a:gd name="T65" fmla="*/ 30 h 80"/>
                <a:gd name="T66" fmla="*/ 46 w 80"/>
                <a:gd name="T67" fmla="*/ 25 h 80"/>
                <a:gd name="T68" fmla="*/ 41 w 80"/>
                <a:gd name="T69" fmla="*/ 23 h 80"/>
                <a:gd name="T70" fmla="*/ 35 w 80"/>
                <a:gd name="T71" fmla="*/ 25 h 80"/>
                <a:gd name="T72" fmla="*/ 33 w 80"/>
                <a:gd name="T73" fmla="*/ 30 h 80"/>
                <a:gd name="T74" fmla="*/ 35 w 80"/>
                <a:gd name="T75" fmla="*/ 34 h 80"/>
                <a:gd name="T76" fmla="*/ 41 w 80"/>
                <a:gd name="T77" fmla="*/ 36 h 80"/>
                <a:gd name="T78" fmla="*/ 51 w 80"/>
                <a:gd name="T79" fmla="*/ 41 h 80"/>
                <a:gd name="T80" fmla="*/ 55 w 80"/>
                <a:gd name="T81" fmla="*/ 49 h 80"/>
                <a:gd name="T82" fmla="*/ 51 w 80"/>
                <a:gd name="T8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1" y="58"/>
                  </a:moveTo>
                  <a:cubicBezTo>
                    <a:pt x="49" y="60"/>
                    <a:pt x="46" y="61"/>
                    <a:pt x="43" y="6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4" y="61"/>
                    <a:pt x="32" y="60"/>
                    <a:pt x="29" y="58"/>
                  </a:cubicBezTo>
                  <a:cubicBezTo>
                    <a:pt x="27" y="56"/>
                    <a:pt x="25" y="53"/>
                    <a:pt x="25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1"/>
                    <a:pt x="32" y="53"/>
                    <a:pt x="34" y="55"/>
                  </a:cubicBezTo>
                  <a:cubicBezTo>
                    <a:pt x="35" y="56"/>
                    <a:pt x="37" y="56"/>
                    <a:pt x="40" y="56"/>
                  </a:cubicBezTo>
                  <a:cubicBezTo>
                    <a:pt x="43" y="56"/>
                    <a:pt x="45" y="56"/>
                    <a:pt x="46" y="55"/>
                  </a:cubicBezTo>
                  <a:cubicBezTo>
                    <a:pt x="48" y="53"/>
                    <a:pt x="49" y="51"/>
                    <a:pt x="49" y="49"/>
                  </a:cubicBezTo>
                  <a:cubicBezTo>
                    <a:pt x="49" y="47"/>
                    <a:pt x="48" y="46"/>
                    <a:pt x="47" y="44"/>
                  </a:cubicBezTo>
                  <a:cubicBezTo>
                    <a:pt x="45" y="43"/>
                    <a:pt x="42" y="42"/>
                    <a:pt x="39" y="41"/>
                  </a:cubicBezTo>
                  <a:cubicBezTo>
                    <a:pt x="35" y="40"/>
                    <a:pt x="32" y="39"/>
                    <a:pt x="30" y="37"/>
                  </a:cubicBezTo>
                  <a:cubicBezTo>
                    <a:pt x="28" y="35"/>
                    <a:pt x="27" y="33"/>
                    <a:pt x="27" y="30"/>
                  </a:cubicBezTo>
                  <a:cubicBezTo>
                    <a:pt x="27" y="26"/>
                    <a:pt x="28" y="24"/>
                    <a:pt x="31" y="21"/>
                  </a:cubicBezTo>
                  <a:cubicBezTo>
                    <a:pt x="32" y="20"/>
                    <a:pt x="35" y="19"/>
                    <a:pt x="37" y="1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6" y="19"/>
                    <a:pt x="48" y="20"/>
                    <a:pt x="50" y="21"/>
                  </a:cubicBezTo>
                  <a:cubicBezTo>
                    <a:pt x="53" y="24"/>
                    <a:pt x="54" y="26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8"/>
                    <a:pt x="47" y="26"/>
                    <a:pt x="46" y="25"/>
                  </a:cubicBezTo>
                  <a:cubicBezTo>
                    <a:pt x="45" y="24"/>
                    <a:pt x="43" y="23"/>
                    <a:pt x="41" y="23"/>
                  </a:cubicBezTo>
                  <a:cubicBezTo>
                    <a:pt x="38" y="23"/>
                    <a:pt x="36" y="24"/>
                    <a:pt x="35" y="25"/>
                  </a:cubicBezTo>
                  <a:cubicBezTo>
                    <a:pt x="34" y="26"/>
                    <a:pt x="33" y="28"/>
                    <a:pt x="33" y="30"/>
                  </a:cubicBezTo>
                  <a:cubicBezTo>
                    <a:pt x="33" y="31"/>
                    <a:pt x="34" y="33"/>
                    <a:pt x="35" y="34"/>
                  </a:cubicBezTo>
                  <a:cubicBezTo>
                    <a:pt x="36" y="35"/>
                    <a:pt x="38" y="36"/>
                    <a:pt x="41" y="36"/>
                  </a:cubicBezTo>
                  <a:cubicBezTo>
                    <a:pt x="46" y="37"/>
                    <a:pt x="49" y="39"/>
                    <a:pt x="51" y="41"/>
                  </a:cubicBezTo>
                  <a:cubicBezTo>
                    <a:pt x="54" y="43"/>
                    <a:pt x="55" y="46"/>
                    <a:pt x="55" y="49"/>
                  </a:cubicBezTo>
                  <a:cubicBezTo>
                    <a:pt x="55" y="53"/>
                    <a:pt x="53" y="56"/>
                    <a:pt x="5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55453" y="3755589"/>
            <a:ext cx="612000" cy="612000"/>
            <a:chOff x="9167813" y="1152526"/>
            <a:chExt cx="373062" cy="382588"/>
          </a:xfrm>
          <a:solidFill>
            <a:srgbClr val="CCCC33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67813" y="1152526"/>
              <a:ext cx="373062" cy="382588"/>
            </a:xfrm>
            <a:custGeom>
              <a:avLst/>
              <a:gdLst>
                <a:gd name="T0" fmla="*/ 49 w 99"/>
                <a:gd name="T1" fmla="*/ 0 h 99"/>
                <a:gd name="T2" fmla="*/ 0 w 99"/>
                <a:gd name="T3" fmla="*/ 49 h 99"/>
                <a:gd name="T4" fmla="*/ 49 w 99"/>
                <a:gd name="T5" fmla="*/ 99 h 99"/>
                <a:gd name="T6" fmla="*/ 99 w 99"/>
                <a:gd name="T7" fmla="*/ 49 h 99"/>
                <a:gd name="T8" fmla="*/ 49 w 99"/>
                <a:gd name="T9" fmla="*/ 0 h 99"/>
                <a:gd name="T10" fmla="*/ 49 w 99"/>
                <a:gd name="T11" fmla="*/ 95 h 99"/>
                <a:gd name="T12" fmla="*/ 4 w 99"/>
                <a:gd name="T13" fmla="*/ 49 h 99"/>
                <a:gd name="T14" fmla="*/ 49 w 99"/>
                <a:gd name="T15" fmla="*/ 4 h 99"/>
                <a:gd name="T16" fmla="*/ 95 w 99"/>
                <a:gd name="T17" fmla="*/ 49 h 99"/>
                <a:gd name="T18" fmla="*/ 49 w 99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49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49" y="0"/>
                  </a:cubicBezTo>
                  <a:close/>
                  <a:moveTo>
                    <a:pt x="49" y="95"/>
                  </a:moveTo>
                  <a:cubicBezTo>
                    <a:pt x="24" y="95"/>
                    <a:pt x="4" y="75"/>
                    <a:pt x="4" y="49"/>
                  </a:cubicBezTo>
                  <a:cubicBezTo>
                    <a:pt x="4" y="24"/>
                    <a:pt x="24" y="4"/>
                    <a:pt x="49" y="4"/>
                  </a:cubicBezTo>
                  <a:cubicBezTo>
                    <a:pt x="74" y="4"/>
                    <a:pt x="95" y="24"/>
                    <a:pt x="95" y="49"/>
                  </a:cubicBezTo>
                  <a:cubicBezTo>
                    <a:pt x="95" y="75"/>
                    <a:pt x="74" y="95"/>
                    <a:pt x="49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202925" y="1187451"/>
              <a:ext cx="302839" cy="30956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61 h 80"/>
                <a:gd name="T12" fmla="*/ 25 w 80"/>
                <a:gd name="T13" fmla="*/ 61 h 80"/>
                <a:gd name="T14" fmla="*/ 25 w 80"/>
                <a:gd name="T15" fmla="*/ 57 h 80"/>
                <a:gd name="T16" fmla="*/ 26 w 80"/>
                <a:gd name="T17" fmla="*/ 57 h 80"/>
                <a:gd name="T18" fmla="*/ 33 w 80"/>
                <a:gd name="T19" fmla="*/ 46 h 80"/>
                <a:gd name="T20" fmla="*/ 33 w 80"/>
                <a:gd name="T21" fmla="*/ 41 h 80"/>
                <a:gd name="T22" fmla="*/ 26 w 80"/>
                <a:gd name="T23" fmla="*/ 41 h 80"/>
                <a:gd name="T24" fmla="*/ 26 w 80"/>
                <a:gd name="T25" fmla="*/ 36 h 80"/>
                <a:gd name="T26" fmla="*/ 32 w 80"/>
                <a:gd name="T27" fmla="*/ 36 h 80"/>
                <a:gd name="T28" fmla="*/ 31 w 80"/>
                <a:gd name="T29" fmla="*/ 29 h 80"/>
                <a:gd name="T30" fmla="*/ 45 w 80"/>
                <a:gd name="T31" fmla="*/ 15 h 80"/>
                <a:gd name="T32" fmla="*/ 53 w 80"/>
                <a:gd name="T33" fmla="*/ 17 h 80"/>
                <a:gd name="T34" fmla="*/ 53 w 80"/>
                <a:gd name="T35" fmla="*/ 17 h 80"/>
                <a:gd name="T36" fmla="*/ 53 w 80"/>
                <a:gd name="T37" fmla="*/ 24 h 80"/>
                <a:gd name="T38" fmla="*/ 52 w 80"/>
                <a:gd name="T39" fmla="*/ 24 h 80"/>
                <a:gd name="T40" fmla="*/ 45 w 80"/>
                <a:gd name="T41" fmla="*/ 21 h 80"/>
                <a:gd name="T42" fmla="*/ 38 w 80"/>
                <a:gd name="T43" fmla="*/ 29 h 80"/>
                <a:gd name="T44" fmla="*/ 39 w 80"/>
                <a:gd name="T45" fmla="*/ 36 h 80"/>
                <a:gd name="T46" fmla="*/ 49 w 80"/>
                <a:gd name="T47" fmla="*/ 36 h 80"/>
                <a:gd name="T48" fmla="*/ 49 w 80"/>
                <a:gd name="T49" fmla="*/ 41 h 80"/>
                <a:gd name="T50" fmla="*/ 40 w 80"/>
                <a:gd name="T51" fmla="*/ 41 h 80"/>
                <a:gd name="T52" fmla="*/ 39 w 80"/>
                <a:gd name="T53" fmla="*/ 49 h 80"/>
                <a:gd name="T54" fmla="*/ 35 w 80"/>
                <a:gd name="T55" fmla="*/ 55 h 80"/>
                <a:gd name="T56" fmla="*/ 55 w 80"/>
                <a:gd name="T57" fmla="*/ 55 h 80"/>
                <a:gd name="T58" fmla="*/ 55 w 80"/>
                <a:gd name="T59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1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0" y="55"/>
                    <a:pt x="33" y="50"/>
                    <a:pt x="33" y="46"/>
                  </a:cubicBezTo>
                  <a:cubicBezTo>
                    <a:pt x="33" y="44"/>
                    <a:pt x="33" y="43"/>
                    <a:pt x="33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4"/>
                    <a:pt x="31" y="31"/>
                    <a:pt x="31" y="29"/>
                  </a:cubicBezTo>
                  <a:cubicBezTo>
                    <a:pt x="31" y="21"/>
                    <a:pt x="37" y="15"/>
                    <a:pt x="45" y="15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3"/>
                    <a:pt x="48" y="21"/>
                    <a:pt x="45" y="21"/>
                  </a:cubicBezTo>
                  <a:cubicBezTo>
                    <a:pt x="40" y="21"/>
                    <a:pt x="38" y="26"/>
                    <a:pt x="38" y="29"/>
                  </a:cubicBezTo>
                  <a:cubicBezTo>
                    <a:pt x="38" y="32"/>
                    <a:pt x="39" y="34"/>
                    <a:pt x="3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4"/>
                    <a:pt x="40" y="46"/>
                    <a:pt x="39" y="49"/>
                  </a:cubicBezTo>
                  <a:cubicBezTo>
                    <a:pt x="39" y="51"/>
                    <a:pt x="37" y="53"/>
                    <a:pt x="35" y="55"/>
                  </a:cubicBezTo>
                  <a:cubicBezTo>
                    <a:pt x="55" y="55"/>
                    <a:pt x="55" y="55"/>
                    <a:pt x="55" y="55"/>
                  </a:cubicBezTo>
                  <a:lnTo>
                    <a:pt x="5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50511" y="5177781"/>
            <a:ext cx="612000" cy="612000"/>
            <a:chOff x="9867900" y="1152526"/>
            <a:chExt cx="377825" cy="382588"/>
          </a:xfrm>
          <a:solidFill>
            <a:srgbClr val="CCCC33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9867900" y="1152526"/>
              <a:ext cx="377825" cy="382588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50 w 100"/>
                <a:gd name="T9" fmla="*/ 0 h 99"/>
                <a:gd name="T10" fmla="*/ 50 w 100"/>
                <a:gd name="T11" fmla="*/ 95 h 99"/>
                <a:gd name="T12" fmla="*/ 4 w 100"/>
                <a:gd name="T13" fmla="*/ 49 h 99"/>
                <a:gd name="T14" fmla="*/ 50 w 100"/>
                <a:gd name="T15" fmla="*/ 4 h 99"/>
                <a:gd name="T16" fmla="*/ 96 w 100"/>
                <a:gd name="T17" fmla="*/ 49 h 99"/>
                <a:gd name="T18" fmla="*/ 50 w 100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100" y="77"/>
                    <a:pt x="100" y="49"/>
                  </a:cubicBezTo>
                  <a:cubicBezTo>
                    <a:pt x="100" y="22"/>
                    <a:pt x="77" y="0"/>
                    <a:pt x="50" y="0"/>
                  </a:cubicBezTo>
                  <a:close/>
                  <a:moveTo>
                    <a:pt x="50" y="95"/>
                  </a:moveTo>
                  <a:cubicBezTo>
                    <a:pt x="25" y="95"/>
                    <a:pt x="4" y="75"/>
                    <a:pt x="4" y="49"/>
                  </a:cubicBezTo>
                  <a:cubicBezTo>
                    <a:pt x="4" y="24"/>
                    <a:pt x="25" y="4"/>
                    <a:pt x="50" y="4"/>
                  </a:cubicBezTo>
                  <a:cubicBezTo>
                    <a:pt x="75" y="4"/>
                    <a:pt x="96" y="24"/>
                    <a:pt x="96" y="49"/>
                  </a:cubicBezTo>
                  <a:cubicBezTo>
                    <a:pt x="96" y="75"/>
                    <a:pt x="75" y="95"/>
                    <a:pt x="5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 rot="21540000">
              <a:off x="9903460" y="1191721"/>
              <a:ext cx="306705" cy="30956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0 h 80"/>
                <a:gd name="T12" fmla="*/ 55 w 80"/>
                <a:gd name="T13" fmla="*/ 46 h 80"/>
                <a:gd name="T14" fmla="*/ 43 w 80"/>
                <a:gd name="T15" fmla="*/ 46 h 80"/>
                <a:gd name="T16" fmla="*/ 43 w 80"/>
                <a:gd name="T17" fmla="*/ 49 h 80"/>
                <a:gd name="T18" fmla="*/ 55 w 80"/>
                <a:gd name="T19" fmla="*/ 49 h 80"/>
                <a:gd name="T20" fmla="*/ 55 w 80"/>
                <a:gd name="T21" fmla="*/ 55 h 80"/>
                <a:gd name="T22" fmla="*/ 43 w 80"/>
                <a:gd name="T23" fmla="*/ 55 h 80"/>
                <a:gd name="T24" fmla="*/ 43 w 80"/>
                <a:gd name="T25" fmla="*/ 64 h 80"/>
                <a:gd name="T26" fmla="*/ 37 w 80"/>
                <a:gd name="T27" fmla="*/ 64 h 80"/>
                <a:gd name="T28" fmla="*/ 37 w 80"/>
                <a:gd name="T29" fmla="*/ 55 h 80"/>
                <a:gd name="T30" fmla="*/ 25 w 80"/>
                <a:gd name="T31" fmla="*/ 55 h 80"/>
                <a:gd name="T32" fmla="*/ 25 w 80"/>
                <a:gd name="T33" fmla="*/ 49 h 80"/>
                <a:gd name="T34" fmla="*/ 37 w 80"/>
                <a:gd name="T35" fmla="*/ 49 h 80"/>
                <a:gd name="T36" fmla="*/ 37 w 80"/>
                <a:gd name="T37" fmla="*/ 46 h 80"/>
                <a:gd name="T38" fmla="*/ 25 w 80"/>
                <a:gd name="T39" fmla="*/ 46 h 80"/>
                <a:gd name="T40" fmla="*/ 25 w 80"/>
                <a:gd name="T41" fmla="*/ 40 h 80"/>
                <a:gd name="T42" fmla="*/ 34 w 80"/>
                <a:gd name="T43" fmla="*/ 40 h 80"/>
                <a:gd name="T44" fmla="*/ 23 w 80"/>
                <a:gd name="T45" fmla="*/ 19 h 80"/>
                <a:gd name="T46" fmla="*/ 30 w 80"/>
                <a:gd name="T47" fmla="*/ 19 h 80"/>
                <a:gd name="T48" fmla="*/ 38 w 80"/>
                <a:gd name="T49" fmla="*/ 35 h 80"/>
                <a:gd name="T50" fmla="*/ 40 w 80"/>
                <a:gd name="T51" fmla="*/ 38 h 80"/>
                <a:gd name="T52" fmla="*/ 42 w 80"/>
                <a:gd name="T53" fmla="*/ 34 h 80"/>
                <a:gd name="T54" fmla="*/ 50 w 80"/>
                <a:gd name="T55" fmla="*/ 19 h 80"/>
                <a:gd name="T56" fmla="*/ 57 w 80"/>
                <a:gd name="T57" fmla="*/ 19 h 80"/>
                <a:gd name="T58" fmla="*/ 46 w 80"/>
                <a:gd name="T59" fmla="*/ 40 h 80"/>
                <a:gd name="T60" fmla="*/ 55 w 80"/>
                <a:gd name="T61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0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6"/>
                    <a:pt x="39" y="37"/>
                    <a:pt x="40" y="38"/>
                  </a:cubicBezTo>
                  <a:cubicBezTo>
                    <a:pt x="40" y="37"/>
                    <a:pt x="41" y="36"/>
                    <a:pt x="42" y="3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512044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9" grpId="0" animBg="1"/>
      <p:bldP spid="50" grpId="0" animBg="1"/>
      <p:bldP spid="51" grpId="0" animBg="1"/>
      <p:bldP spid="52" grpId="0" animBg="1"/>
      <p:bldP spid="79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10372698" y="3855703"/>
            <a:ext cx="306854" cy="3068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91425096"/>
              </p:ext>
            </p:extLst>
          </p:nvPr>
        </p:nvGraphicFramePr>
        <p:xfrm>
          <a:off x="1812243" y="1270591"/>
          <a:ext cx="8136000" cy="5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7917031" y="4011144"/>
            <a:ext cx="2591943" cy="0"/>
          </a:xfrm>
          <a:prstGeom prst="line">
            <a:avLst/>
          </a:prstGeom>
          <a:ln w="28575">
            <a:solidFill>
              <a:srgbClr val="F6341A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326351" y="1646463"/>
            <a:ext cx="13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223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rgbClr val="F223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64875" y="4387029"/>
            <a:ext cx="306854" cy="3068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1318303" y="4531578"/>
            <a:ext cx="2815906" cy="22325"/>
          </a:xfrm>
          <a:prstGeom prst="line">
            <a:avLst/>
          </a:prstGeom>
          <a:ln w="28575">
            <a:solidFill>
              <a:srgbClr val="FC7E13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8172333" y="5376407"/>
            <a:ext cx="306854" cy="3068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6144502" y="5529834"/>
            <a:ext cx="2167811" cy="0"/>
          </a:xfrm>
          <a:prstGeom prst="line">
            <a:avLst/>
          </a:prstGeom>
          <a:ln w="28575">
            <a:solidFill>
              <a:srgbClr val="FEB912"/>
            </a:solidFill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6030" y="5593976"/>
            <a:ext cx="176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EB9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400" dirty="0">
              <a:solidFill>
                <a:srgbClr val="FEB9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5058" y="2233194"/>
            <a:ext cx="139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C7E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400" dirty="0">
              <a:solidFill>
                <a:srgbClr val="FC7E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9" name="等腰三角形 28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745383" y="2376030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C7E13"/>
                </a:solidFill>
              </a:rPr>
              <a:t>TEXT HERE</a:t>
            </a:r>
            <a:endParaRPr lang="zh-CN" altLang="en-US" dirty="0">
              <a:solidFill>
                <a:srgbClr val="FC7E13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10309" y="1818308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2230A"/>
                </a:solidFill>
              </a:rPr>
              <a:t>TEXT HERE</a:t>
            </a:r>
            <a:endParaRPr lang="zh-CN" altLang="en-US" dirty="0">
              <a:solidFill>
                <a:srgbClr val="F2230A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42612" y="5757177"/>
            <a:ext cx="2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EB912"/>
                </a:solidFill>
              </a:rPr>
              <a:t>TEXT HERE</a:t>
            </a:r>
            <a:endParaRPr lang="zh-CN" altLang="en-US" dirty="0">
              <a:solidFill>
                <a:srgbClr val="FEB912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75058" y="2962518"/>
            <a:ext cx="2485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40" name="文本框 39"/>
          <p:cNvSpPr txBox="1"/>
          <p:nvPr/>
        </p:nvSpPr>
        <p:spPr>
          <a:xfrm>
            <a:off x="8360496" y="2360117"/>
            <a:ext cx="24853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</p:txBody>
      </p:sp>
      <p:sp>
        <p:nvSpPr>
          <p:cNvPr id="41" name="文本框 40"/>
          <p:cNvSpPr txBox="1"/>
          <p:nvPr/>
        </p:nvSpPr>
        <p:spPr>
          <a:xfrm>
            <a:off x="9097475" y="5445784"/>
            <a:ext cx="248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80925289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6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6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6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6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6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Graphic spid="11" grpId="0">
        <p:bldAsOne/>
      </p:bldGraphic>
      <p:bldP spid="21" grpId="0"/>
      <p:bldP spid="27" grpId="0" animBg="1"/>
      <p:bldP spid="33" grpId="0" animBg="1"/>
      <p:bldP spid="16" grpId="0"/>
      <p:bldP spid="18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 rot="3890336" flipV="1">
            <a:off x="8326874" y="5415306"/>
            <a:ext cx="153037" cy="58246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任意多边形 50"/>
          <p:cNvSpPr/>
          <p:nvPr/>
        </p:nvSpPr>
        <p:spPr>
          <a:xfrm rot="16200000">
            <a:off x="8703795" y="4830718"/>
            <a:ext cx="643095" cy="288574"/>
          </a:xfrm>
          <a:custGeom>
            <a:avLst/>
            <a:gdLst>
              <a:gd name="connsiteX0" fmla="*/ 819398 w 819398"/>
              <a:gd name="connsiteY0" fmla="*/ 629392 h 629392"/>
              <a:gd name="connsiteX1" fmla="*/ 498764 w 819398"/>
              <a:gd name="connsiteY1" fmla="*/ 0 h 629392"/>
              <a:gd name="connsiteX2" fmla="*/ 0 w 819398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98" h="629392">
                <a:moveTo>
                  <a:pt x="819398" y="629392"/>
                </a:moveTo>
                <a:lnTo>
                  <a:pt x="49876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3890336">
            <a:off x="7925408" y="5685894"/>
            <a:ext cx="179221" cy="1792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09175" y="4313306"/>
            <a:ext cx="242136" cy="2421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8542183">
            <a:off x="4556688" y="4683684"/>
            <a:ext cx="242136" cy="2421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85149" y="4313154"/>
            <a:ext cx="4237374" cy="2572231"/>
            <a:chOff x="3885149" y="4313154"/>
            <a:chExt cx="4237374" cy="2572231"/>
          </a:xfrm>
          <a:effectLst/>
        </p:grpSpPr>
        <p:sp>
          <p:nvSpPr>
            <p:cNvPr id="3" name="椭圆 2"/>
            <p:cNvSpPr/>
            <p:nvPr/>
          </p:nvSpPr>
          <p:spPr>
            <a:xfrm>
              <a:off x="3885149" y="4313154"/>
              <a:ext cx="4237374" cy="2572231"/>
            </a:xfrm>
            <a:custGeom>
              <a:avLst/>
              <a:gdLst/>
              <a:ahLst/>
              <a:cxnLst/>
              <a:rect l="l" t="t" r="r" b="b"/>
              <a:pathLst>
                <a:path w="5832648" h="3540618">
                  <a:moveTo>
                    <a:pt x="2916324" y="0"/>
                  </a:moveTo>
                  <a:cubicBezTo>
                    <a:pt x="4526965" y="0"/>
                    <a:pt x="5832648" y="1305683"/>
                    <a:pt x="5832648" y="2916324"/>
                  </a:cubicBezTo>
                  <a:cubicBezTo>
                    <a:pt x="5832648" y="3130729"/>
                    <a:pt x="5809511" y="3339730"/>
                    <a:pt x="5764000" y="3540618"/>
                  </a:cubicBezTo>
                  <a:lnTo>
                    <a:pt x="68648" y="3540618"/>
                  </a:lnTo>
                  <a:cubicBezTo>
                    <a:pt x="23137" y="3339730"/>
                    <a:pt x="0" y="3130729"/>
                    <a:pt x="0" y="2916324"/>
                  </a:cubicBezTo>
                  <a:cubicBezTo>
                    <a:pt x="0" y="1305683"/>
                    <a:pt x="1305683" y="0"/>
                    <a:pt x="2916324" y="0"/>
                  </a:cubicBez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2"/>
            <p:cNvSpPr/>
            <p:nvPr/>
          </p:nvSpPr>
          <p:spPr>
            <a:xfrm>
              <a:off x="4237180" y="4740542"/>
              <a:ext cx="3533315" cy="2144843"/>
            </a:xfrm>
            <a:custGeom>
              <a:avLst/>
              <a:gdLst>
                <a:gd name="connsiteX0" fmla="*/ 68648 w 5832648"/>
                <a:gd name="connsiteY0" fmla="*/ 3540618 h 3667511"/>
                <a:gd name="connsiteX1" fmla="*/ 0 w 5832648"/>
                <a:gd name="connsiteY1" fmla="*/ 2916324 h 3667511"/>
                <a:gd name="connsiteX2" fmla="*/ 2916324 w 5832648"/>
                <a:gd name="connsiteY2" fmla="*/ 0 h 3667511"/>
                <a:gd name="connsiteX3" fmla="*/ 5832648 w 5832648"/>
                <a:gd name="connsiteY3" fmla="*/ 2916324 h 3667511"/>
                <a:gd name="connsiteX4" fmla="*/ 5764000 w 5832648"/>
                <a:gd name="connsiteY4" fmla="*/ 3540618 h 3667511"/>
                <a:gd name="connsiteX5" fmla="*/ 195541 w 5832648"/>
                <a:gd name="connsiteY5" fmla="*/ 3667511 h 3667511"/>
                <a:gd name="connsiteX0" fmla="*/ 68648 w 5832648"/>
                <a:gd name="connsiteY0" fmla="*/ 3540618 h 3540618"/>
                <a:gd name="connsiteX1" fmla="*/ 0 w 5832648"/>
                <a:gd name="connsiteY1" fmla="*/ 2916324 h 3540618"/>
                <a:gd name="connsiteX2" fmla="*/ 2916324 w 5832648"/>
                <a:gd name="connsiteY2" fmla="*/ 0 h 3540618"/>
                <a:gd name="connsiteX3" fmla="*/ 5832648 w 5832648"/>
                <a:gd name="connsiteY3" fmla="*/ 2916324 h 3540618"/>
                <a:gd name="connsiteX4" fmla="*/ 5764000 w 5832648"/>
                <a:gd name="connsiteY4" fmla="*/ 3540618 h 354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2648" h="3540618">
                  <a:moveTo>
                    <a:pt x="68648" y="3540618"/>
                  </a:moveTo>
                  <a:cubicBezTo>
                    <a:pt x="23137" y="3339730"/>
                    <a:pt x="0" y="3130729"/>
                    <a:pt x="0" y="2916324"/>
                  </a:cubicBezTo>
                  <a:cubicBezTo>
                    <a:pt x="0" y="1305683"/>
                    <a:pt x="1305683" y="0"/>
                    <a:pt x="2916324" y="0"/>
                  </a:cubicBezTo>
                  <a:cubicBezTo>
                    <a:pt x="4526965" y="0"/>
                    <a:pt x="5832648" y="1305683"/>
                    <a:pt x="5832648" y="2916324"/>
                  </a:cubicBezTo>
                  <a:cubicBezTo>
                    <a:pt x="5832648" y="3130729"/>
                    <a:pt x="5809511" y="3339730"/>
                    <a:pt x="5764000" y="3540618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2"/>
            <p:cNvSpPr/>
            <p:nvPr/>
          </p:nvSpPr>
          <p:spPr>
            <a:xfrm>
              <a:off x="4259560" y="4365105"/>
              <a:ext cx="2884481" cy="931449"/>
            </a:xfrm>
            <a:custGeom>
              <a:avLst/>
              <a:gdLst/>
              <a:ahLst/>
              <a:cxnLst/>
              <a:rect l="l" t="t" r="r" b="b"/>
              <a:pathLst>
                <a:path w="2884481" h="931449">
                  <a:moveTo>
                    <a:pt x="1754859" y="0"/>
                  </a:moveTo>
                  <a:cubicBezTo>
                    <a:pt x="2170620" y="0"/>
                    <a:pt x="2558410" y="119756"/>
                    <a:pt x="2884481" y="328452"/>
                  </a:cubicBezTo>
                  <a:cubicBezTo>
                    <a:pt x="2570254" y="181040"/>
                    <a:pt x="2219323" y="100123"/>
                    <a:pt x="1849493" y="100123"/>
                  </a:cubicBezTo>
                  <a:cubicBezTo>
                    <a:pt x="1113485" y="100123"/>
                    <a:pt x="452328" y="420601"/>
                    <a:pt x="0" y="931449"/>
                  </a:cubicBezTo>
                  <a:cubicBezTo>
                    <a:pt x="380851" y="369331"/>
                    <a:pt x="1024724" y="0"/>
                    <a:pt x="175485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6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6765618" y="3526366"/>
            <a:ext cx="206760" cy="786940"/>
          </a:xfrm>
          <a:prstGeom prst="line">
            <a:avLst/>
          </a:prstGeom>
          <a:solidFill>
            <a:schemeClr val="accent5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973951" y="3630093"/>
            <a:ext cx="632048" cy="1070932"/>
          </a:xfrm>
          <a:prstGeom prst="line">
            <a:avLst/>
          </a:prstGeom>
          <a:grp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6137815" y="1935512"/>
            <a:ext cx="819398" cy="629392"/>
          </a:xfrm>
          <a:custGeom>
            <a:avLst/>
            <a:gdLst>
              <a:gd name="connsiteX0" fmla="*/ 819398 w 819398"/>
              <a:gd name="connsiteY0" fmla="*/ 629392 h 629392"/>
              <a:gd name="connsiteX1" fmla="*/ 498764 w 819398"/>
              <a:gd name="connsiteY1" fmla="*/ 0 h 629392"/>
              <a:gd name="connsiteX2" fmla="*/ 0 w 819398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98" h="629392">
                <a:moveTo>
                  <a:pt x="819398" y="629392"/>
                </a:moveTo>
                <a:lnTo>
                  <a:pt x="49876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894033" y="1700808"/>
            <a:ext cx="123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91607" y="541560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your title here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 rot="17650961">
            <a:off x="3062938" y="3881111"/>
            <a:ext cx="570880" cy="172130"/>
          </a:xfrm>
          <a:custGeom>
            <a:avLst/>
            <a:gdLst>
              <a:gd name="connsiteX0" fmla="*/ 819398 w 819398"/>
              <a:gd name="connsiteY0" fmla="*/ 629392 h 629392"/>
              <a:gd name="connsiteX1" fmla="*/ 498764 w 819398"/>
              <a:gd name="connsiteY1" fmla="*/ 0 h 629392"/>
              <a:gd name="connsiteX2" fmla="*/ 0 w 819398"/>
              <a:gd name="connsiteY2" fmla="*/ 0 h 62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398" h="629392">
                <a:moveTo>
                  <a:pt x="819398" y="629392"/>
                </a:moveTo>
                <a:lnTo>
                  <a:pt x="49876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612074" y="5183381"/>
            <a:ext cx="1048085" cy="945914"/>
            <a:chOff x="8612074" y="5183381"/>
            <a:chExt cx="1048085" cy="945914"/>
          </a:xfrm>
        </p:grpSpPr>
        <p:grpSp>
          <p:nvGrpSpPr>
            <p:cNvPr id="7" name="组合 6"/>
            <p:cNvGrpSpPr/>
            <p:nvPr/>
          </p:nvGrpSpPr>
          <p:grpSpPr>
            <a:xfrm>
              <a:off x="8612074" y="5183381"/>
              <a:ext cx="945914" cy="945914"/>
              <a:chOff x="8612074" y="5183381"/>
              <a:chExt cx="945914" cy="945914"/>
            </a:xfrm>
          </p:grpSpPr>
          <p:sp>
            <p:nvSpPr>
              <p:cNvPr id="29" name="椭圆 28"/>
              <p:cNvSpPr/>
              <p:nvPr/>
            </p:nvSpPr>
            <p:spPr>
              <a:xfrm rot="3654796">
                <a:off x="8612074" y="5183381"/>
                <a:ext cx="945914" cy="945914"/>
              </a:xfrm>
              <a:prstGeom prst="ellipse">
                <a:avLst/>
              </a:prstGeom>
              <a:solidFill>
                <a:srgbClr val="B1AE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53"/>
              <p:cNvSpPr/>
              <p:nvPr/>
            </p:nvSpPr>
            <p:spPr>
              <a:xfrm>
                <a:off x="8898122" y="5238786"/>
                <a:ext cx="543014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930389" h="367949">
                    <a:moveTo>
                      <a:pt x="372561" y="0"/>
                    </a:moveTo>
                    <a:cubicBezTo>
                      <a:pt x="625563" y="0"/>
                      <a:pt x="842119" y="152095"/>
                      <a:pt x="930389" y="367949"/>
                    </a:cubicBezTo>
                    <a:cubicBezTo>
                      <a:pt x="754062" y="200087"/>
                      <a:pt x="512745" y="97530"/>
                      <a:pt x="246853" y="97530"/>
                    </a:cubicBezTo>
                    <a:cubicBezTo>
                      <a:pt x="161506" y="97530"/>
                      <a:pt x="78691" y="108097"/>
                      <a:pt x="0" y="129112"/>
                    </a:cubicBezTo>
                    <a:cubicBezTo>
                      <a:pt x="101145" y="47508"/>
                      <a:pt x="231161" y="0"/>
                      <a:pt x="372561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765835" y="5456538"/>
              <a:ext cx="894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05862" y="4185849"/>
            <a:ext cx="123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text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59960" y="3771395"/>
            <a:ext cx="123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04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57" name="等腰三角形 5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60167" y="2418469"/>
            <a:ext cx="1307504" cy="1277972"/>
            <a:chOff x="6560167" y="2418469"/>
            <a:chExt cx="1307504" cy="1277972"/>
          </a:xfrm>
        </p:grpSpPr>
        <p:grpSp>
          <p:nvGrpSpPr>
            <p:cNvPr id="4" name="组合 3"/>
            <p:cNvGrpSpPr/>
            <p:nvPr/>
          </p:nvGrpSpPr>
          <p:grpSpPr>
            <a:xfrm>
              <a:off x="6560167" y="2418469"/>
              <a:ext cx="1307504" cy="1277972"/>
              <a:chOff x="6560167" y="2418469"/>
              <a:chExt cx="1307504" cy="1277972"/>
            </a:xfrm>
          </p:grpSpPr>
          <p:sp>
            <p:nvSpPr>
              <p:cNvPr id="5" name="椭圆 4"/>
              <p:cNvSpPr/>
              <p:nvPr/>
            </p:nvSpPr>
            <p:spPr>
              <a:xfrm rot="21364460">
                <a:off x="6560167" y="2418469"/>
                <a:ext cx="1277972" cy="1277972"/>
              </a:xfrm>
              <a:prstGeom prst="ellipse">
                <a:avLst/>
              </a:prstGeom>
              <a:solidFill>
                <a:srgbClr val="D4D1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rot="1033994">
                <a:off x="6937282" y="2499443"/>
                <a:ext cx="930389" cy="367949"/>
              </a:xfrm>
              <a:custGeom>
                <a:avLst/>
                <a:gdLst/>
                <a:ahLst/>
                <a:cxnLst/>
                <a:rect l="l" t="t" r="r" b="b"/>
                <a:pathLst>
                  <a:path w="930389" h="367949">
                    <a:moveTo>
                      <a:pt x="372561" y="0"/>
                    </a:moveTo>
                    <a:cubicBezTo>
                      <a:pt x="625563" y="0"/>
                      <a:pt x="842119" y="152095"/>
                      <a:pt x="930389" y="367949"/>
                    </a:cubicBezTo>
                    <a:cubicBezTo>
                      <a:pt x="754062" y="200087"/>
                      <a:pt x="512745" y="97530"/>
                      <a:pt x="246853" y="97530"/>
                    </a:cubicBezTo>
                    <a:cubicBezTo>
                      <a:pt x="161506" y="97530"/>
                      <a:pt x="78691" y="108097"/>
                      <a:pt x="0" y="129112"/>
                    </a:cubicBezTo>
                    <a:cubicBezTo>
                      <a:pt x="101145" y="47508"/>
                      <a:pt x="231161" y="0"/>
                      <a:pt x="372561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893627" y="2857400"/>
              <a:ext cx="894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4646609" y="5963756"/>
            <a:ext cx="287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877186" y="2002748"/>
            <a:ext cx="3670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25881" y="4488672"/>
            <a:ext cx="3670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The quick brown fox jumps over the lazy dog. 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896846" y="4128807"/>
            <a:ext cx="3670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 brown fox jumps over the lazy dog. The quick brown fox jumps over the lazy dog.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18616" y="2964121"/>
            <a:ext cx="1040943" cy="931797"/>
            <a:chOff x="3218616" y="2964121"/>
            <a:chExt cx="1040943" cy="931797"/>
          </a:xfrm>
        </p:grpSpPr>
        <p:grpSp>
          <p:nvGrpSpPr>
            <p:cNvPr id="9" name="组合 8"/>
            <p:cNvGrpSpPr/>
            <p:nvPr/>
          </p:nvGrpSpPr>
          <p:grpSpPr>
            <a:xfrm>
              <a:off x="3218616" y="2964121"/>
              <a:ext cx="931797" cy="931797"/>
              <a:chOff x="3218616" y="2964121"/>
              <a:chExt cx="931797" cy="931797"/>
            </a:xfrm>
          </p:grpSpPr>
          <p:sp>
            <p:nvSpPr>
              <p:cNvPr id="35" name="椭圆 34"/>
              <p:cNvSpPr/>
              <p:nvPr/>
            </p:nvSpPr>
            <p:spPr>
              <a:xfrm rot="18306643">
                <a:off x="3218616" y="2964121"/>
                <a:ext cx="931797" cy="931797"/>
              </a:xfrm>
              <a:prstGeom prst="ellipse">
                <a:avLst/>
              </a:prstGeom>
              <a:solidFill>
                <a:srgbClr val="A9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53"/>
              <p:cNvSpPr/>
              <p:nvPr/>
            </p:nvSpPr>
            <p:spPr>
              <a:xfrm>
                <a:off x="3539479" y="3032577"/>
                <a:ext cx="543014" cy="217752"/>
              </a:xfrm>
              <a:custGeom>
                <a:avLst/>
                <a:gdLst/>
                <a:ahLst/>
                <a:cxnLst/>
                <a:rect l="l" t="t" r="r" b="b"/>
                <a:pathLst>
                  <a:path w="930389" h="367949">
                    <a:moveTo>
                      <a:pt x="372561" y="0"/>
                    </a:moveTo>
                    <a:cubicBezTo>
                      <a:pt x="625563" y="0"/>
                      <a:pt x="842119" y="152095"/>
                      <a:pt x="930389" y="367949"/>
                    </a:cubicBezTo>
                    <a:cubicBezTo>
                      <a:pt x="754062" y="200087"/>
                      <a:pt x="512745" y="97530"/>
                      <a:pt x="246853" y="97530"/>
                    </a:cubicBezTo>
                    <a:cubicBezTo>
                      <a:pt x="161506" y="97530"/>
                      <a:pt x="78691" y="108097"/>
                      <a:pt x="0" y="129112"/>
                    </a:cubicBezTo>
                    <a:cubicBezTo>
                      <a:pt x="101145" y="47508"/>
                      <a:pt x="231161" y="0"/>
                      <a:pt x="372561" y="0"/>
                    </a:cubicBezTo>
                    <a:close/>
                  </a:path>
                </a:pathLst>
              </a:custGeom>
              <a:gradFill flip="none" rotWithShape="1">
                <a:gsLst>
                  <a:gs pos="6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365235" y="3191806"/>
              <a:ext cx="894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5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180695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6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9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5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6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1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8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6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8" grpId="0" animBg="1"/>
      <p:bldP spid="11" grpId="0" animBg="1"/>
      <p:bldP spid="34" grpId="0" animBg="1"/>
      <p:bldP spid="39" grpId="0" animBg="1"/>
      <p:bldP spid="41" grpId="0"/>
      <p:bldP spid="44" grpId="0"/>
      <p:bldP spid="46" grpId="0" animBg="1"/>
      <p:bldP spid="49" grpId="0"/>
      <p:bldP spid="52" grpId="0"/>
      <p:bldP spid="60" grpId="0"/>
      <p:bldP spid="61" grpId="0"/>
      <p:bldP spid="64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8771"/>
            <a:ext cx="12192000" cy="402045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content"/>
          <p:cNvSpPr txBox="1"/>
          <p:nvPr/>
        </p:nvSpPr>
        <p:spPr>
          <a:xfrm>
            <a:off x="64632" y="2458790"/>
            <a:ext cx="272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sz="8000" dirty="0"/>
              <a:t>content</a:t>
            </a:r>
            <a:endParaRPr lang="zh-CN" altLang="en-US" sz="80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2927350" y="2504267"/>
            <a:ext cx="0" cy="160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203199" y="2260452"/>
            <a:ext cx="490610" cy="646331"/>
            <a:chOff x="3203199" y="2260452"/>
            <a:chExt cx="490610" cy="646331"/>
          </a:xfrm>
        </p:grpSpPr>
        <p:sp>
          <p:nvSpPr>
            <p:cNvPr id="10" name="矩形 9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203199" y="2260452"/>
              <a:ext cx="478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757074" y="2287437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gency FB" panose="020B0503020202020204" pitchFamily="34" charset="0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22162" y="2285166"/>
            <a:ext cx="668791" cy="646331"/>
            <a:chOff x="7322162" y="2285166"/>
            <a:chExt cx="668791" cy="646331"/>
          </a:xfrm>
        </p:grpSpPr>
        <p:sp>
          <p:nvSpPr>
            <p:cNvPr id="31" name="矩形 30"/>
            <p:cNvSpPr/>
            <p:nvPr/>
          </p:nvSpPr>
          <p:spPr>
            <a:xfrm>
              <a:off x="7359287" y="2349618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322162" y="2285166"/>
              <a:ext cx="668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990953" y="2272728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174170" y="3693063"/>
            <a:ext cx="657601" cy="646331"/>
            <a:chOff x="3174170" y="3693063"/>
            <a:chExt cx="657601" cy="646331"/>
          </a:xfrm>
        </p:grpSpPr>
        <p:sp>
          <p:nvSpPr>
            <p:cNvPr id="35" name="矩形 34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74170" y="3693063"/>
              <a:ext cx="65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3745448" y="3735770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7322163" y="3693063"/>
            <a:ext cx="668790" cy="646331"/>
            <a:chOff x="7322163" y="3693063"/>
            <a:chExt cx="668790" cy="646331"/>
          </a:xfrm>
        </p:grpSpPr>
        <p:sp>
          <p:nvSpPr>
            <p:cNvPr id="39" name="矩形 38"/>
            <p:cNvSpPr/>
            <p:nvPr/>
          </p:nvSpPr>
          <p:spPr>
            <a:xfrm>
              <a:off x="7359287" y="3782229"/>
              <a:ext cx="468000" cy="468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22163" y="3693063"/>
              <a:ext cx="668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990953" y="3735771"/>
            <a:ext cx="42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2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33" grpId="0"/>
      <p:bldP spid="37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320000">
            <a:off x="3597399" y="666070"/>
            <a:ext cx="5374594" cy="4630173"/>
            <a:chOff x="3404893" y="666070"/>
            <a:chExt cx="5374594" cy="4630173"/>
          </a:xfrm>
        </p:grpSpPr>
        <p:sp>
          <p:nvSpPr>
            <p:cNvPr id="2" name="等腰三角形 1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34971" y="1530614"/>
            <a:ext cx="4122058" cy="4122058"/>
            <a:chOff x="4034971" y="1530614"/>
            <a:chExt cx="4122058" cy="4122058"/>
          </a:xfrm>
        </p:grpSpPr>
        <p:sp>
          <p:nvSpPr>
            <p:cNvPr id="29" name="椭圆 28"/>
            <p:cNvSpPr/>
            <p:nvPr/>
          </p:nvSpPr>
          <p:spPr>
            <a:xfrm>
              <a:off x="4034971" y="1530614"/>
              <a:ext cx="4122058" cy="4122058"/>
            </a:xfrm>
            <a:prstGeom prst="ellipse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1982" y="2405932"/>
              <a:ext cx="20174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201X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892994" y="3790381"/>
              <a:ext cx="23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4647682" y="3889096"/>
              <a:ext cx="3161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+mj-lt"/>
                  <a:ea typeface="方正兰亭粗黑_GBK" panose="02000000000000000000" pitchFamily="2" charset="-122"/>
                </a:rPr>
                <a:t>Thank You</a:t>
              </a:r>
              <a:endParaRPr lang="zh-CN" altLang="en-US" sz="7200" dirty="0">
                <a:solidFill>
                  <a:schemeClr val="bg1"/>
                </a:solidFill>
                <a:latin typeface="+mj-lt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42" name="等腰三角形 4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等腰三角形 43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1294" y="2875949"/>
            <a:ext cx="1093428" cy="1107996"/>
            <a:chOff x="5373389" y="1475219"/>
            <a:chExt cx="1812175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85629" y="1475219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74722" y="2931908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28724" y="3433011"/>
            <a:ext cx="3168000" cy="367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-16042" y="0"/>
            <a:ext cx="4203032" cy="6849979"/>
          </a:xfrm>
          <a:custGeom>
            <a:avLst/>
            <a:gdLst>
              <a:gd name="connsiteX0" fmla="*/ 3053125 w 4203032"/>
              <a:gd name="connsiteY0" fmla="*/ 0 h 6849979"/>
              <a:gd name="connsiteX1" fmla="*/ 3384884 w 4203032"/>
              <a:gd name="connsiteY1" fmla="*/ 0 h 6849979"/>
              <a:gd name="connsiteX2" fmla="*/ 352926 w 4203032"/>
              <a:gd name="connsiteY2" fmla="*/ 3481137 h 6849979"/>
              <a:gd name="connsiteX3" fmla="*/ 4203032 w 4203032"/>
              <a:gd name="connsiteY3" fmla="*/ 6849979 h 6849979"/>
              <a:gd name="connsiteX4" fmla="*/ 3978442 w 4203032"/>
              <a:gd name="connsiteY4" fmla="*/ 6849979 h 6849979"/>
              <a:gd name="connsiteX5" fmla="*/ 0 w 4203032"/>
              <a:gd name="connsiteY5" fmla="*/ 3416968 h 68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3032" h="6849979">
                <a:moveTo>
                  <a:pt x="3053125" y="0"/>
                </a:moveTo>
                <a:lnTo>
                  <a:pt x="3384884" y="0"/>
                </a:lnTo>
                <a:lnTo>
                  <a:pt x="352926" y="3481137"/>
                </a:lnTo>
                <a:lnTo>
                  <a:pt x="4203032" y="6849979"/>
                </a:lnTo>
                <a:lnTo>
                  <a:pt x="3978442" y="6849979"/>
                </a:lnTo>
                <a:lnTo>
                  <a:pt x="0" y="34169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66500" y="3343011"/>
            <a:ext cx="180000" cy="1800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1026657" y="725943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300616" y="147348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10730838" y="2164846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342254" y="55895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9475957" y="53336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57352" y="-4185"/>
            <a:ext cx="4174003" cy="6849979"/>
          </a:xfrm>
          <a:custGeom>
            <a:avLst/>
            <a:gdLst>
              <a:gd name="connsiteX0" fmla="*/ 3053125 w 4203032"/>
              <a:gd name="connsiteY0" fmla="*/ 0 h 6849979"/>
              <a:gd name="connsiteX1" fmla="*/ 3384884 w 4203032"/>
              <a:gd name="connsiteY1" fmla="*/ 0 h 6849979"/>
              <a:gd name="connsiteX2" fmla="*/ 352926 w 4203032"/>
              <a:gd name="connsiteY2" fmla="*/ 3481137 h 6849979"/>
              <a:gd name="connsiteX3" fmla="*/ 4203032 w 4203032"/>
              <a:gd name="connsiteY3" fmla="*/ 6849979 h 6849979"/>
              <a:gd name="connsiteX4" fmla="*/ 3978442 w 4203032"/>
              <a:gd name="connsiteY4" fmla="*/ 6849979 h 6849979"/>
              <a:gd name="connsiteX5" fmla="*/ 0 w 4203032"/>
              <a:gd name="connsiteY5" fmla="*/ 3416968 h 6849979"/>
              <a:gd name="connsiteX0" fmla="*/ 3053125 w 4203032"/>
              <a:gd name="connsiteY0" fmla="*/ 0 h 6849979"/>
              <a:gd name="connsiteX1" fmla="*/ 3384884 w 4203032"/>
              <a:gd name="connsiteY1" fmla="*/ 0 h 6849979"/>
              <a:gd name="connsiteX2" fmla="*/ 222297 w 4203032"/>
              <a:gd name="connsiteY2" fmla="*/ 3466623 h 6849979"/>
              <a:gd name="connsiteX3" fmla="*/ 4203032 w 4203032"/>
              <a:gd name="connsiteY3" fmla="*/ 6849979 h 6849979"/>
              <a:gd name="connsiteX4" fmla="*/ 3978442 w 4203032"/>
              <a:gd name="connsiteY4" fmla="*/ 6849979 h 6849979"/>
              <a:gd name="connsiteX5" fmla="*/ 0 w 4203032"/>
              <a:gd name="connsiteY5" fmla="*/ 3416968 h 6849979"/>
              <a:gd name="connsiteX6" fmla="*/ 3053125 w 4203032"/>
              <a:gd name="connsiteY6" fmla="*/ 0 h 6849979"/>
              <a:gd name="connsiteX0" fmla="*/ 3053125 w 4203032"/>
              <a:gd name="connsiteY0" fmla="*/ 0 h 6849979"/>
              <a:gd name="connsiteX1" fmla="*/ 3297799 w 4203032"/>
              <a:gd name="connsiteY1" fmla="*/ 0 h 6849979"/>
              <a:gd name="connsiteX2" fmla="*/ 222297 w 4203032"/>
              <a:gd name="connsiteY2" fmla="*/ 3466623 h 6849979"/>
              <a:gd name="connsiteX3" fmla="*/ 4203032 w 4203032"/>
              <a:gd name="connsiteY3" fmla="*/ 6849979 h 6849979"/>
              <a:gd name="connsiteX4" fmla="*/ 3978442 w 4203032"/>
              <a:gd name="connsiteY4" fmla="*/ 6849979 h 6849979"/>
              <a:gd name="connsiteX5" fmla="*/ 0 w 4203032"/>
              <a:gd name="connsiteY5" fmla="*/ 3416968 h 6849979"/>
              <a:gd name="connsiteX6" fmla="*/ 3053125 w 4203032"/>
              <a:gd name="connsiteY6" fmla="*/ 0 h 6849979"/>
              <a:gd name="connsiteX0" fmla="*/ 3053125 w 4174003"/>
              <a:gd name="connsiteY0" fmla="*/ 0 h 6849979"/>
              <a:gd name="connsiteX1" fmla="*/ 3297799 w 4174003"/>
              <a:gd name="connsiteY1" fmla="*/ 0 h 6849979"/>
              <a:gd name="connsiteX2" fmla="*/ 222297 w 4174003"/>
              <a:gd name="connsiteY2" fmla="*/ 3466623 h 6849979"/>
              <a:gd name="connsiteX3" fmla="*/ 4174003 w 4174003"/>
              <a:gd name="connsiteY3" fmla="*/ 6849979 h 6849979"/>
              <a:gd name="connsiteX4" fmla="*/ 3978442 w 4174003"/>
              <a:gd name="connsiteY4" fmla="*/ 6849979 h 6849979"/>
              <a:gd name="connsiteX5" fmla="*/ 0 w 4174003"/>
              <a:gd name="connsiteY5" fmla="*/ 3416968 h 6849979"/>
              <a:gd name="connsiteX6" fmla="*/ 3053125 w 4174003"/>
              <a:gd name="connsiteY6" fmla="*/ 0 h 6849979"/>
              <a:gd name="connsiteX0" fmla="*/ 3053125 w 4174003"/>
              <a:gd name="connsiteY0" fmla="*/ 0 h 6849979"/>
              <a:gd name="connsiteX1" fmla="*/ 3225227 w 4174003"/>
              <a:gd name="connsiteY1" fmla="*/ 0 h 6849979"/>
              <a:gd name="connsiteX2" fmla="*/ 222297 w 4174003"/>
              <a:gd name="connsiteY2" fmla="*/ 3466623 h 6849979"/>
              <a:gd name="connsiteX3" fmla="*/ 4174003 w 4174003"/>
              <a:gd name="connsiteY3" fmla="*/ 6849979 h 6849979"/>
              <a:gd name="connsiteX4" fmla="*/ 3978442 w 4174003"/>
              <a:gd name="connsiteY4" fmla="*/ 6849979 h 6849979"/>
              <a:gd name="connsiteX5" fmla="*/ 0 w 4174003"/>
              <a:gd name="connsiteY5" fmla="*/ 3416968 h 6849979"/>
              <a:gd name="connsiteX6" fmla="*/ 3053125 w 4174003"/>
              <a:gd name="connsiteY6" fmla="*/ 0 h 68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4003" h="6849979">
                <a:moveTo>
                  <a:pt x="3053125" y="0"/>
                </a:moveTo>
                <a:lnTo>
                  <a:pt x="3225227" y="0"/>
                </a:lnTo>
                <a:lnTo>
                  <a:pt x="222297" y="3466623"/>
                </a:lnTo>
                <a:lnTo>
                  <a:pt x="4174003" y="6849979"/>
                </a:lnTo>
                <a:lnTo>
                  <a:pt x="3978442" y="6849979"/>
                </a:lnTo>
                <a:lnTo>
                  <a:pt x="0" y="3416968"/>
                </a:lnTo>
                <a:lnTo>
                  <a:pt x="3053125" y="0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96007"/>
      </p:ext>
    </p:extLst>
  </p:cSld>
  <p:clrMapOvr>
    <a:masterClrMapping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 animBg="1"/>
      <p:bldP spid="27" grpId="0" animBg="1"/>
      <p:bldP spid="28" grpId="0" animBg="1"/>
      <p:bldP spid="30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14514" y="2177143"/>
            <a:ext cx="12192000" cy="1872343"/>
          </a:xfrm>
          <a:custGeom>
            <a:avLst/>
            <a:gdLst>
              <a:gd name="connsiteX0" fmla="*/ 0 w 12192000"/>
              <a:gd name="connsiteY0" fmla="*/ 1872343 h 1872343"/>
              <a:gd name="connsiteX1" fmla="*/ 1117600 w 12192000"/>
              <a:gd name="connsiteY1" fmla="*/ 1016000 h 1872343"/>
              <a:gd name="connsiteX2" fmla="*/ 2336800 w 12192000"/>
              <a:gd name="connsiteY2" fmla="*/ 1233714 h 1872343"/>
              <a:gd name="connsiteX3" fmla="*/ 5254171 w 12192000"/>
              <a:gd name="connsiteY3" fmla="*/ 580571 h 1872343"/>
              <a:gd name="connsiteX4" fmla="*/ 8374743 w 12192000"/>
              <a:gd name="connsiteY4" fmla="*/ 841828 h 1872343"/>
              <a:gd name="connsiteX5" fmla="*/ 9768114 w 12192000"/>
              <a:gd name="connsiteY5" fmla="*/ 1219200 h 1872343"/>
              <a:gd name="connsiteX6" fmla="*/ 11350171 w 12192000"/>
              <a:gd name="connsiteY6" fmla="*/ 943428 h 1872343"/>
              <a:gd name="connsiteX7" fmla="*/ 12192000 w 12192000"/>
              <a:gd name="connsiteY7" fmla="*/ 0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872343">
                <a:moveTo>
                  <a:pt x="0" y="1872343"/>
                </a:moveTo>
                <a:cubicBezTo>
                  <a:pt x="364066" y="1497390"/>
                  <a:pt x="728133" y="1122438"/>
                  <a:pt x="1117600" y="1016000"/>
                </a:cubicBezTo>
                <a:cubicBezTo>
                  <a:pt x="1507067" y="909562"/>
                  <a:pt x="1647372" y="1306285"/>
                  <a:pt x="2336800" y="1233714"/>
                </a:cubicBezTo>
                <a:cubicBezTo>
                  <a:pt x="3026228" y="1161143"/>
                  <a:pt x="4247847" y="645885"/>
                  <a:pt x="5254171" y="580571"/>
                </a:cubicBezTo>
                <a:cubicBezTo>
                  <a:pt x="6260495" y="515257"/>
                  <a:pt x="7622419" y="735390"/>
                  <a:pt x="8374743" y="841828"/>
                </a:cubicBezTo>
                <a:cubicBezTo>
                  <a:pt x="9127067" y="948266"/>
                  <a:pt x="9272209" y="1202267"/>
                  <a:pt x="9768114" y="1219200"/>
                </a:cubicBezTo>
                <a:cubicBezTo>
                  <a:pt x="10264019" y="1236133"/>
                  <a:pt x="10946190" y="1146628"/>
                  <a:pt x="11350171" y="943428"/>
                </a:cubicBezTo>
                <a:cubicBezTo>
                  <a:pt x="11754152" y="740228"/>
                  <a:pt x="11973076" y="370114"/>
                  <a:pt x="12192000" y="0"/>
                </a:cubicBezTo>
              </a:path>
            </a:pathLst>
          </a:custGeom>
          <a:noFill/>
          <a:ln w="1905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121222" y="1811850"/>
            <a:ext cx="1860264" cy="1860264"/>
            <a:chOff x="5121222" y="1811850"/>
            <a:chExt cx="1860264" cy="1860264"/>
          </a:xfrm>
        </p:grpSpPr>
        <p:sp>
          <p:nvSpPr>
            <p:cNvPr id="27" name="椭圆 26"/>
            <p:cNvSpPr/>
            <p:nvPr/>
          </p:nvSpPr>
          <p:spPr>
            <a:xfrm>
              <a:off x="5121222" y="1811850"/>
              <a:ext cx="1860264" cy="1860264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45" r="20556" b="43741"/>
            <a:stretch/>
          </p:blipFill>
          <p:spPr>
            <a:xfrm>
              <a:off x="5152458" y="1826363"/>
              <a:ext cx="1800000" cy="1800000"/>
            </a:xfrm>
            <a:prstGeom prst="ellipse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640114" y="2340526"/>
            <a:ext cx="1656000" cy="1656000"/>
            <a:chOff x="1640114" y="2340526"/>
            <a:chExt cx="1656000" cy="1656000"/>
          </a:xfrm>
        </p:grpSpPr>
        <p:sp>
          <p:nvSpPr>
            <p:cNvPr id="26" name="椭圆 25"/>
            <p:cNvSpPr/>
            <p:nvPr/>
          </p:nvSpPr>
          <p:spPr>
            <a:xfrm>
              <a:off x="1640114" y="2340526"/>
              <a:ext cx="1656000" cy="1656000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1" t="212" r="28837" b="54497"/>
            <a:stretch/>
          </p:blipFill>
          <p:spPr>
            <a:xfrm>
              <a:off x="1668691" y="2360050"/>
              <a:ext cx="1595013" cy="1594832"/>
            </a:xfrm>
            <a:prstGeom prst="ellipse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926045" y="2418896"/>
            <a:ext cx="1470933" cy="1470933"/>
            <a:chOff x="8926045" y="2418896"/>
            <a:chExt cx="1470933" cy="1470933"/>
          </a:xfrm>
        </p:grpSpPr>
        <p:sp>
          <p:nvSpPr>
            <p:cNvPr id="28" name="椭圆 27"/>
            <p:cNvSpPr/>
            <p:nvPr/>
          </p:nvSpPr>
          <p:spPr>
            <a:xfrm>
              <a:off x="8926045" y="2418896"/>
              <a:ext cx="1470933" cy="1470933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6" t="89" r="266" b="20407"/>
            <a:stretch/>
          </p:blipFill>
          <p:spPr>
            <a:xfrm>
              <a:off x="8950599" y="2433410"/>
              <a:ext cx="1417351" cy="1417351"/>
            </a:xfrm>
            <a:prstGeom prst="ellipse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259617" y="4752744"/>
            <a:ext cx="268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quick brown fox jumps over the lazy dog. The quick brown fox jumps over the lazy dog.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61371" y="407800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352376" y="4822663"/>
            <a:ext cx="0" cy="1188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818746" y="4752744"/>
            <a:ext cx="268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quick brown fox jumps over the lazy dog. The quick brown fox jumps over the lazy dog.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20500" y="407800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65070" y="4752744"/>
            <a:ext cx="268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quick brown fox jumps over the lazy dog. The quick brown fox jumps over the lazy dog.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037795" y="4078001"/>
            <a:ext cx="14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Your Title</a:t>
            </a:r>
          </a:p>
        </p:txBody>
      </p:sp>
      <p:sp>
        <p:nvSpPr>
          <p:cNvPr id="36" name="矩形 3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0" name="等腰三角形 39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389615" y="849640"/>
            <a:ext cx="477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7968343" y="4822663"/>
            <a:ext cx="0" cy="1188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29" grpId="0"/>
      <p:bldP spid="3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ent Arrow 49"/>
          <p:cNvSpPr/>
          <p:nvPr/>
        </p:nvSpPr>
        <p:spPr>
          <a:xfrm flipH="1">
            <a:off x="-14397" y="3104533"/>
            <a:ext cx="10450167" cy="772235"/>
          </a:xfrm>
          <a:prstGeom prst="bentArrow">
            <a:avLst>
              <a:gd name="adj1" fmla="val 4914"/>
              <a:gd name="adj2" fmla="val 2457"/>
              <a:gd name="adj3" fmla="val 0"/>
              <a:gd name="adj4" fmla="val 4708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7" name="等腰三角形 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389615" y="849640"/>
            <a:ext cx="477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  <p:sp>
        <p:nvSpPr>
          <p:cNvPr id="20" name="椭圆 19"/>
          <p:cNvSpPr/>
          <p:nvPr/>
        </p:nvSpPr>
        <p:spPr>
          <a:xfrm>
            <a:off x="2146771" y="2950176"/>
            <a:ext cx="290000" cy="29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951596" y="2133607"/>
            <a:ext cx="676812" cy="676812"/>
            <a:chOff x="1951596" y="2080860"/>
            <a:chExt cx="676812" cy="676812"/>
          </a:xfrm>
        </p:grpSpPr>
        <p:sp>
          <p:nvSpPr>
            <p:cNvPr id="25" name="椭圆 24"/>
            <p:cNvSpPr/>
            <p:nvPr/>
          </p:nvSpPr>
          <p:spPr>
            <a:xfrm>
              <a:off x="1951596" y="2080860"/>
              <a:ext cx="676812" cy="676812"/>
            </a:xfrm>
            <a:prstGeom prst="ellipse">
              <a:avLst/>
            </a:prstGeom>
            <a:solidFill>
              <a:srgbClr val="FFCE3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2131434" y="2190764"/>
              <a:ext cx="317136" cy="458086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4987669" y="2950176"/>
            <a:ext cx="290000" cy="29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828567" y="2950176"/>
            <a:ext cx="290000" cy="29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7629370" y="2133607"/>
            <a:ext cx="676812" cy="676812"/>
            <a:chOff x="7629370" y="2090064"/>
            <a:chExt cx="676812" cy="676812"/>
          </a:xfrm>
        </p:grpSpPr>
        <p:sp>
          <p:nvSpPr>
            <p:cNvPr id="34" name="椭圆 33"/>
            <p:cNvSpPr/>
            <p:nvPr/>
          </p:nvSpPr>
          <p:spPr>
            <a:xfrm>
              <a:off x="7629370" y="2090064"/>
              <a:ext cx="676812" cy="676812"/>
            </a:xfrm>
            <a:prstGeom prst="ellipse">
              <a:avLst/>
            </a:prstGeom>
            <a:solidFill>
              <a:srgbClr val="F4B18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Group 12"/>
            <p:cNvGrpSpPr>
              <a:grpSpLocks noChangeAspect="1"/>
            </p:cNvGrpSpPr>
            <p:nvPr/>
          </p:nvGrpSpPr>
          <p:grpSpPr bwMode="auto">
            <a:xfrm>
              <a:off x="7802911" y="2216850"/>
              <a:ext cx="349766" cy="396000"/>
              <a:chOff x="3668" y="1964"/>
              <a:chExt cx="348" cy="394"/>
            </a:xfrm>
            <a:solidFill>
              <a:schemeClr val="bg1"/>
            </a:solidFill>
          </p:grpSpPr>
          <p:sp>
            <p:nvSpPr>
              <p:cNvPr id="38" name="Freeform 13"/>
              <p:cNvSpPr>
                <a:spLocks noEditPoints="1"/>
              </p:cNvSpPr>
              <p:nvPr/>
            </p:nvSpPr>
            <p:spPr bwMode="auto">
              <a:xfrm>
                <a:off x="3823" y="1964"/>
                <a:ext cx="150" cy="120"/>
              </a:xfrm>
              <a:custGeom>
                <a:avLst/>
                <a:gdLst>
                  <a:gd name="T0" fmla="*/ 39 w 62"/>
                  <a:gd name="T1" fmla="*/ 12 h 50"/>
                  <a:gd name="T2" fmla="*/ 39 w 62"/>
                  <a:gd name="T3" fmla="*/ 12 h 50"/>
                  <a:gd name="T4" fmla="*/ 45 w 62"/>
                  <a:gd name="T5" fmla="*/ 14 h 50"/>
                  <a:gd name="T6" fmla="*/ 46 w 62"/>
                  <a:gd name="T7" fmla="*/ 18 h 50"/>
                  <a:gd name="T8" fmla="*/ 40 w 62"/>
                  <a:gd name="T9" fmla="*/ 29 h 50"/>
                  <a:gd name="T10" fmla="*/ 20 w 62"/>
                  <a:gd name="T11" fmla="*/ 38 h 50"/>
                  <a:gd name="T12" fmla="*/ 17 w 62"/>
                  <a:gd name="T13" fmla="*/ 38 h 50"/>
                  <a:gd name="T14" fmla="*/ 17 w 62"/>
                  <a:gd name="T15" fmla="*/ 38 h 50"/>
                  <a:gd name="T16" fmla="*/ 26 w 62"/>
                  <a:gd name="T17" fmla="*/ 18 h 50"/>
                  <a:gd name="T18" fmla="*/ 39 w 62"/>
                  <a:gd name="T19" fmla="*/ 12 h 50"/>
                  <a:gd name="T20" fmla="*/ 39 w 62"/>
                  <a:gd name="T21" fmla="*/ 0 h 50"/>
                  <a:gd name="T22" fmla="*/ 17 w 62"/>
                  <a:gd name="T23" fmla="*/ 9 h 50"/>
                  <a:gd name="T24" fmla="*/ 8 w 62"/>
                  <a:gd name="T25" fmla="*/ 47 h 50"/>
                  <a:gd name="T26" fmla="*/ 20 w 62"/>
                  <a:gd name="T27" fmla="*/ 50 h 50"/>
                  <a:gd name="T28" fmla="*/ 49 w 62"/>
                  <a:gd name="T29" fmla="*/ 38 h 50"/>
                  <a:gd name="T30" fmla="*/ 53 w 62"/>
                  <a:gd name="T31" fmla="*/ 5 h 50"/>
                  <a:gd name="T32" fmla="*/ 39 w 62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0">
                    <a:moveTo>
                      <a:pt x="39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2"/>
                      <a:pt x="43" y="12"/>
                      <a:pt x="45" y="14"/>
                    </a:cubicBezTo>
                    <a:cubicBezTo>
                      <a:pt x="45" y="14"/>
                      <a:pt x="46" y="15"/>
                      <a:pt x="46" y="18"/>
                    </a:cubicBezTo>
                    <a:cubicBezTo>
                      <a:pt x="46" y="21"/>
                      <a:pt x="45" y="25"/>
                      <a:pt x="40" y="29"/>
                    </a:cubicBezTo>
                    <a:cubicBezTo>
                      <a:pt x="35" y="34"/>
                      <a:pt x="26" y="38"/>
                      <a:pt x="20" y="38"/>
                    </a:cubicBezTo>
                    <a:cubicBezTo>
                      <a:pt x="18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5"/>
                      <a:pt x="18" y="25"/>
                      <a:pt x="26" y="18"/>
                    </a:cubicBezTo>
                    <a:cubicBezTo>
                      <a:pt x="30" y="14"/>
                      <a:pt x="35" y="12"/>
                      <a:pt x="39" y="12"/>
                    </a:cubicBezTo>
                    <a:moveTo>
                      <a:pt x="39" y="0"/>
                    </a:moveTo>
                    <a:cubicBezTo>
                      <a:pt x="32" y="0"/>
                      <a:pt x="24" y="3"/>
                      <a:pt x="17" y="9"/>
                    </a:cubicBezTo>
                    <a:cubicBezTo>
                      <a:pt x="6" y="19"/>
                      <a:pt x="0" y="38"/>
                      <a:pt x="8" y="47"/>
                    </a:cubicBezTo>
                    <a:cubicBezTo>
                      <a:pt x="11" y="49"/>
                      <a:pt x="15" y="50"/>
                      <a:pt x="20" y="50"/>
                    </a:cubicBezTo>
                    <a:cubicBezTo>
                      <a:pt x="29" y="50"/>
                      <a:pt x="41" y="45"/>
                      <a:pt x="49" y="38"/>
                    </a:cubicBezTo>
                    <a:cubicBezTo>
                      <a:pt x="60" y="28"/>
                      <a:pt x="62" y="13"/>
                      <a:pt x="53" y="5"/>
                    </a:cubicBezTo>
                    <a:cubicBezTo>
                      <a:pt x="50" y="1"/>
                      <a:pt x="45" y="0"/>
                      <a:pt x="3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4"/>
              <p:cNvSpPr>
                <a:spLocks noEditPoints="1"/>
              </p:cNvSpPr>
              <p:nvPr/>
            </p:nvSpPr>
            <p:spPr bwMode="auto">
              <a:xfrm>
                <a:off x="3712" y="1964"/>
                <a:ext cx="150" cy="120"/>
              </a:xfrm>
              <a:custGeom>
                <a:avLst/>
                <a:gdLst>
                  <a:gd name="T0" fmla="*/ 23 w 62"/>
                  <a:gd name="T1" fmla="*/ 12 h 50"/>
                  <a:gd name="T2" fmla="*/ 36 w 62"/>
                  <a:gd name="T3" fmla="*/ 18 h 50"/>
                  <a:gd name="T4" fmla="*/ 45 w 62"/>
                  <a:gd name="T5" fmla="*/ 38 h 50"/>
                  <a:gd name="T6" fmla="*/ 42 w 62"/>
                  <a:gd name="T7" fmla="*/ 38 h 50"/>
                  <a:gd name="T8" fmla="*/ 22 w 62"/>
                  <a:gd name="T9" fmla="*/ 29 h 50"/>
                  <a:gd name="T10" fmla="*/ 16 w 62"/>
                  <a:gd name="T11" fmla="*/ 18 h 50"/>
                  <a:gd name="T12" fmla="*/ 17 w 62"/>
                  <a:gd name="T13" fmla="*/ 14 h 50"/>
                  <a:gd name="T14" fmla="*/ 23 w 62"/>
                  <a:gd name="T15" fmla="*/ 12 h 50"/>
                  <a:gd name="T16" fmla="*/ 23 w 62"/>
                  <a:gd name="T17" fmla="*/ 0 h 50"/>
                  <a:gd name="T18" fmla="*/ 9 w 62"/>
                  <a:gd name="T19" fmla="*/ 5 h 50"/>
                  <a:gd name="T20" fmla="*/ 13 w 62"/>
                  <a:gd name="T21" fmla="*/ 38 h 50"/>
                  <a:gd name="T22" fmla="*/ 42 w 62"/>
                  <a:gd name="T23" fmla="*/ 50 h 50"/>
                  <a:gd name="T24" fmla="*/ 54 w 62"/>
                  <a:gd name="T25" fmla="*/ 47 h 50"/>
                  <a:gd name="T26" fmla="*/ 45 w 62"/>
                  <a:gd name="T27" fmla="*/ 9 h 50"/>
                  <a:gd name="T28" fmla="*/ 23 w 62"/>
                  <a:gd name="T2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50">
                    <a:moveTo>
                      <a:pt x="23" y="12"/>
                    </a:moveTo>
                    <a:cubicBezTo>
                      <a:pt x="27" y="12"/>
                      <a:pt x="32" y="14"/>
                      <a:pt x="36" y="18"/>
                    </a:cubicBezTo>
                    <a:cubicBezTo>
                      <a:pt x="44" y="25"/>
                      <a:pt x="46" y="35"/>
                      <a:pt x="45" y="38"/>
                    </a:cubicBezTo>
                    <a:cubicBezTo>
                      <a:pt x="45" y="38"/>
                      <a:pt x="45" y="38"/>
                      <a:pt x="42" y="38"/>
                    </a:cubicBezTo>
                    <a:cubicBezTo>
                      <a:pt x="36" y="38"/>
                      <a:pt x="27" y="34"/>
                      <a:pt x="22" y="29"/>
                    </a:cubicBezTo>
                    <a:cubicBezTo>
                      <a:pt x="17" y="25"/>
                      <a:pt x="16" y="21"/>
                      <a:pt x="16" y="18"/>
                    </a:cubicBezTo>
                    <a:cubicBezTo>
                      <a:pt x="16" y="15"/>
                      <a:pt x="17" y="14"/>
                      <a:pt x="17" y="14"/>
                    </a:cubicBezTo>
                    <a:cubicBezTo>
                      <a:pt x="19" y="12"/>
                      <a:pt x="21" y="12"/>
                      <a:pt x="23" y="12"/>
                    </a:cubicBezTo>
                    <a:moveTo>
                      <a:pt x="23" y="0"/>
                    </a:moveTo>
                    <a:cubicBezTo>
                      <a:pt x="17" y="0"/>
                      <a:pt x="12" y="1"/>
                      <a:pt x="9" y="5"/>
                    </a:cubicBezTo>
                    <a:cubicBezTo>
                      <a:pt x="0" y="13"/>
                      <a:pt x="2" y="28"/>
                      <a:pt x="13" y="38"/>
                    </a:cubicBezTo>
                    <a:cubicBezTo>
                      <a:pt x="21" y="45"/>
                      <a:pt x="33" y="50"/>
                      <a:pt x="42" y="50"/>
                    </a:cubicBezTo>
                    <a:cubicBezTo>
                      <a:pt x="47" y="50"/>
                      <a:pt x="51" y="49"/>
                      <a:pt x="54" y="47"/>
                    </a:cubicBezTo>
                    <a:cubicBezTo>
                      <a:pt x="62" y="38"/>
                      <a:pt x="56" y="19"/>
                      <a:pt x="45" y="9"/>
                    </a:cubicBezTo>
                    <a:cubicBezTo>
                      <a:pt x="38" y="3"/>
                      <a:pt x="30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3857" y="2070"/>
                <a:ext cx="159" cy="130"/>
              </a:xfrm>
              <a:custGeom>
                <a:avLst/>
                <a:gdLst>
                  <a:gd name="T0" fmla="*/ 66 w 66"/>
                  <a:gd name="T1" fmla="*/ 54 h 54"/>
                  <a:gd name="T2" fmla="*/ 66 w 66"/>
                  <a:gd name="T3" fmla="*/ 12 h 54"/>
                  <a:gd name="T4" fmla="*/ 54 w 66"/>
                  <a:gd name="T5" fmla="*/ 0 h 54"/>
                  <a:gd name="T6" fmla="*/ 0 w 66"/>
                  <a:gd name="T7" fmla="*/ 0 h 54"/>
                  <a:gd name="T8" fmla="*/ 0 w 66"/>
                  <a:gd name="T9" fmla="*/ 54 h 54"/>
                  <a:gd name="T10" fmla="*/ 66 w 66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66" y="54"/>
                    </a:move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6"/>
                      <a:pt x="61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6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3857" y="2228"/>
                <a:ext cx="159" cy="130"/>
              </a:xfrm>
              <a:custGeom>
                <a:avLst/>
                <a:gdLst>
                  <a:gd name="T0" fmla="*/ 0 w 66"/>
                  <a:gd name="T1" fmla="*/ 0 h 54"/>
                  <a:gd name="T2" fmla="*/ 0 w 66"/>
                  <a:gd name="T3" fmla="*/ 54 h 54"/>
                  <a:gd name="T4" fmla="*/ 54 w 66"/>
                  <a:gd name="T5" fmla="*/ 54 h 54"/>
                  <a:gd name="T6" fmla="*/ 66 w 66"/>
                  <a:gd name="T7" fmla="*/ 42 h 54"/>
                  <a:gd name="T8" fmla="*/ 66 w 66"/>
                  <a:gd name="T9" fmla="*/ 0 h 54"/>
                  <a:gd name="T10" fmla="*/ 0 w 66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0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61" y="54"/>
                      <a:pt x="66" y="49"/>
                      <a:pt x="66" y="42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3668" y="2070"/>
                <a:ext cx="160" cy="130"/>
              </a:xfrm>
              <a:custGeom>
                <a:avLst/>
                <a:gdLst>
                  <a:gd name="T0" fmla="*/ 66 w 66"/>
                  <a:gd name="T1" fmla="*/ 54 h 54"/>
                  <a:gd name="T2" fmla="*/ 66 w 66"/>
                  <a:gd name="T3" fmla="*/ 0 h 54"/>
                  <a:gd name="T4" fmla="*/ 12 w 66"/>
                  <a:gd name="T5" fmla="*/ 0 h 54"/>
                  <a:gd name="T6" fmla="*/ 0 w 66"/>
                  <a:gd name="T7" fmla="*/ 12 h 54"/>
                  <a:gd name="T8" fmla="*/ 0 w 66"/>
                  <a:gd name="T9" fmla="*/ 54 h 54"/>
                  <a:gd name="T10" fmla="*/ 66 w 66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66" y="54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6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3668" y="2228"/>
                <a:ext cx="160" cy="130"/>
              </a:xfrm>
              <a:custGeom>
                <a:avLst/>
                <a:gdLst>
                  <a:gd name="T0" fmla="*/ 0 w 66"/>
                  <a:gd name="T1" fmla="*/ 0 h 54"/>
                  <a:gd name="T2" fmla="*/ 0 w 66"/>
                  <a:gd name="T3" fmla="*/ 42 h 54"/>
                  <a:gd name="T4" fmla="*/ 12 w 66"/>
                  <a:gd name="T5" fmla="*/ 54 h 54"/>
                  <a:gd name="T6" fmla="*/ 66 w 66"/>
                  <a:gd name="T7" fmla="*/ 54 h 54"/>
                  <a:gd name="T8" fmla="*/ 66 w 66"/>
                  <a:gd name="T9" fmla="*/ 0 h 54"/>
                  <a:gd name="T10" fmla="*/ 0 w 66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54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9"/>
                      <a:pt x="5" y="54"/>
                      <a:pt x="12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790483" y="2133607"/>
            <a:ext cx="676812" cy="676812"/>
            <a:chOff x="4790483" y="2090064"/>
            <a:chExt cx="676812" cy="676812"/>
          </a:xfrm>
        </p:grpSpPr>
        <p:sp>
          <p:nvSpPr>
            <p:cNvPr id="27" name="椭圆 26"/>
            <p:cNvSpPr/>
            <p:nvPr/>
          </p:nvSpPr>
          <p:spPr>
            <a:xfrm>
              <a:off x="4790483" y="2090064"/>
              <a:ext cx="676812" cy="676812"/>
            </a:xfrm>
            <a:prstGeom prst="ellipse">
              <a:avLst/>
            </a:prstGeom>
            <a:solidFill>
              <a:srgbClr val="FF3F3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4917657" y="2252850"/>
              <a:ext cx="432000" cy="396000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2278203" y="3104017"/>
            <a:ext cx="0" cy="900000"/>
          </a:xfrm>
          <a:prstGeom prst="line">
            <a:avLst/>
          </a:prstGeom>
          <a:ln w="19050">
            <a:solidFill>
              <a:srgbClr val="FFCE3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433658" y="4164083"/>
            <a:ext cx="2203492" cy="435428"/>
            <a:chOff x="1433658" y="4164083"/>
            <a:chExt cx="2203492" cy="435428"/>
          </a:xfrm>
        </p:grpSpPr>
        <p:sp>
          <p:nvSpPr>
            <p:cNvPr id="52" name="圆角矩形 51"/>
            <p:cNvSpPr/>
            <p:nvPr/>
          </p:nvSpPr>
          <p:spPr>
            <a:xfrm>
              <a:off x="1433658" y="4164083"/>
              <a:ext cx="1770743" cy="435428"/>
            </a:xfrm>
            <a:prstGeom prst="roundRect">
              <a:avLst>
                <a:gd name="adj" fmla="val 26667"/>
              </a:avLst>
            </a:prstGeom>
            <a:solidFill>
              <a:srgbClr val="FFC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90635" y="4197131"/>
              <a:ext cx="204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TEXT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5137517" y="3104017"/>
            <a:ext cx="0" cy="900000"/>
          </a:xfrm>
          <a:prstGeom prst="line">
            <a:avLst/>
          </a:prstGeom>
          <a:ln w="19050">
            <a:solidFill>
              <a:srgbClr val="FF252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967776" y="3104017"/>
            <a:ext cx="0" cy="900000"/>
          </a:xfrm>
          <a:prstGeom prst="line">
            <a:avLst/>
          </a:prstGeom>
          <a:ln w="19050">
            <a:solidFill>
              <a:srgbClr val="F4B18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301574" y="4164083"/>
            <a:ext cx="2181720" cy="435428"/>
            <a:chOff x="4301574" y="4164083"/>
            <a:chExt cx="2181720" cy="435428"/>
          </a:xfrm>
        </p:grpSpPr>
        <p:sp>
          <p:nvSpPr>
            <p:cNvPr id="56" name="圆角矩形 55"/>
            <p:cNvSpPr/>
            <p:nvPr/>
          </p:nvSpPr>
          <p:spPr>
            <a:xfrm>
              <a:off x="4301574" y="4164083"/>
              <a:ext cx="1770743" cy="435428"/>
            </a:xfrm>
            <a:prstGeom prst="roundRect">
              <a:avLst>
                <a:gd name="adj" fmla="val 26667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436779" y="4197131"/>
              <a:ext cx="204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TEXT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9490" y="4164083"/>
            <a:ext cx="2159949" cy="435428"/>
            <a:chOff x="7169490" y="4164083"/>
            <a:chExt cx="2159949" cy="435428"/>
          </a:xfrm>
        </p:grpSpPr>
        <p:sp>
          <p:nvSpPr>
            <p:cNvPr id="58" name="圆角矩形 57"/>
            <p:cNvSpPr/>
            <p:nvPr/>
          </p:nvSpPr>
          <p:spPr>
            <a:xfrm>
              <a:off x="7169490" y="4164083"/>
              <a:ext cx="1770743" cy="435428"/>
            </a:xfrm>
            <a:prstGeom prst="roundRect">
              <a:avLst>
                <a:gd name="adj" fmla="val 26667"/>
              </a:avLst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282924" y="4197131"/>
              <a:ext cx="204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dirty="0">
                  <a:solidFill>
                    <a:schemeClr val="bg1"/>
                  </a:solidFill>
                </a:rPr>
                <a:t>TEXT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1260834" y="4872758"/>
            <a:ext cx="22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102102" y="4872758"/>
            <a:ext cx="22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989164" y="4872758"/>
            <a:ext cx="225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</a:t>
            </a:r>
          </a:p>
        </p:txBody>
      </p:sp>
      <p:sp>
        <p:nvSpPr>
          <p:cNvPr id="94" name="椭圆 93"/>
          <p:cNvSpPr/>
          <p:nvPr/>
        </p:nvSpPr>
        <p:spPr>
          <a:xfrm>
            <a:off x="10309408" y="3806060"/>
            <a:ext cx="216000" cy="216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894971" y="4119834"/>
            <a:ext cx="139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F7F7F"/>
                </a:solidFill>
              </a:rPr>
              <a:t>2016</a:t>
            </a:r>
            <a:endParaRPr lang="zh-CN" altLang="en-US" sz="3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235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0" grpId="0" animBg="1"/>
      <p:bldP spid="26" grpId="0" animBg="1"/>
      <p:bldP spid="33" grpId="0" animBg="1"/>
      <p:bldP spid="60" grpId="0"/>
      <p:bldP spid="61" grpId="0"/>
      <p:bldP spid="62" grpId="0"/>
      <p:bldP spid="9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1109" y="2544861"/>
            <a:ext cx="4653448" cy="3709504"/>
            <a:chOff x="651109" y="2376419"/>
            <a:chExt cx="4653448" cy="3709504"/>
          </a:xfrm>
        </p:grpSpPr>
        <p:grpSp>
          <p:nvGrpSpPr>
            <p:cNvPr id="26" name="组合 25"/>
            <p:cNvGrpSpPr/>
            <p:nvPr/>
          </p:nvGrpSpPr>
          <p:grpSpPr>
            <a:xfrm>
              <a:off x="651109" y="2376419"/>
              <a:ext cx="4653448" cy="3709504"/>
              <a:chOff x="676860" y="2373244"/>
              <a:chExt cx="4653448" cy="3709504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676860" y="2373244"/>
                <a:ext cx="4653448" cy="3709504"/>
                <a:chOff x="223" y="839"/>
                <a:chExt cx="3109" cy="253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223" y="839"/>
                  <a:ext cx="3109" cy="1927"/>
                </a:xfrm>
                <a:custGeom>
                  <a:avLst/>
                  <a:gdLst>
                    <a:gd name="T0" fmla="*/ 0 w 1313"/>
                    <a:gd name="T1" fmla="*/ 795 h 795"/>
                    <a:gd name="T2" fmla="*/ 0 w 1313"/>
                    <a:gd name="T3" fmla="*/ 29 h 795"/>
                    <a:gd name="T4" fmla="*/ 29 w 1313"/>
                    <a:gd name="T5" fmla="*/ 0 h 795"/>
                    <a:gd name="T6" fmla="*/ 1284 w 1313"/>
                    <a:gd name="T7" fmla="*/ 0 h 795"/>
                    <a:gd name="T8" fmla="*/ 1313 w 1313"/>
                    <a:gd name="T9" fmla="*/ 29 h 795"/>
                    <a:gd name="T10" fmla="*/ 1313 w 1313"/>
                    <a:gd name="T11" fmla="*/ 795 h 795"/>
                    <a:gd name="T12" fmla="*/ 0 w 1313"/>
                    <a:gd name="T13" fmla="*/ 795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795">
                      <a:moveTo>
                        <a:pt x="0" y="795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1284" y="0"/>
                        <a:pt x="1284" y="0"/>
                        <a:pt x="1284" y="0"/>
                      </a:cubicBezTo>
                      <a:cubicBezTo>
                        <a:pt x="1300" y="0"/>
                        <a:pt x="1313" y="13"/>
                        <a:pt x="1313" y="29"/>
                      </a:cubicBezTo>
                      <a:cubicBezTo>
                        <a:pt x="1313" y="795"/>
                        <a:pt x="1313" y="795"/>
                        <a:pt x="1313" y="795"/>
                      </a:cubicBez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" name="Freeform 6"/>
                <p:cNvSpPr>
                  <a:spLocks/>
                </p:cNvSpPr>
                <p:nvPr/>
              </p:nvSpPr>
              <p:spPr bwMode="auto">
                <a:xfrm>
                  <a:off x="223" y="2766"/>
                  <a:ext cx="3109" cy="139"/>
                </a:xfrm>
                <a:custGeom>
                  <a:avLst/>
                  <a:gdLst>
                    <a:gd name="T0" fmla="*/ 1284 w 1313"/>
                    <a:gd name="T1" fmla="*/ 118 h 118"/>
                    <a:gd name="T2" fmla="*/ 29 w 1313"/>
                    <a:gd name="T3" fmla="*/ 118 h 118"/>
                    <a:gd name="T4" fmla="*/ 0 w 1313"/>
                    <a:gd name="T5" fmla="*/ 89 h 118"/>
                    <a:gd name="T6" fmla="*/ 0 w 1313"/>
                    <a:gd name="T7" fmla="*/ 0 h 118"/>
                    <a:gd name="T8" fmla="*/ 1313 w 1313"/>
                    <a:gd name="T9" fmla="*/ 0 h 118"/>
                    <a:gd name="T10" fmla="*/ 1313 w 1313"/>
                    <a:gd name="T11" fmla="*/ 89 h 118"/>
                    <a:gd name="T12" fmla="*/ 1284 w 1313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118">
                      <a:moveTo>
                        <a:pt x="1284" y="118"/>
                      </a:move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13" y="118"/>
                        <a:pt x="0" y="105"/>
                        <a:pt x="0" y="8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13" y="0"/>
                        <a:pt x="1313" y="0"/>
                        <a:pt x="1313" y="0"/>
                      </a:cubicBezTo>
                      <a:cubicBezTo>
                        <a:pt x="1313" y="89"/>
                        <a:pt x="1313" y="89"/>
                        <a:pt x="1313" y="89"/>
                      </a:cubicBezTo>
                      <a:cubicBezTo>
                        <a:pt x="1313" y="105"/>
                        <a:pt x="1300" y="118"/>
                        <a:pt x="1284" y="118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1284" y="2905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1284" y="2993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1793" y="882"/>
                  <a:ext cx="30" cy="33"/>
                </a:xfrm>
                <a:prstGeom prst="ellipse">
                  <a:avLst/>
                </a:pr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" name="Rectangle 10"/>
                <p:cNvSpPr>
                  <a:spLocks noChangeArrowheads="1"/>
                </p:cNvSpPr>
                <p:nvPr/>
              </p:nvSpPr>
              <p:spPr bwMode="auto">
                <a:xfrm>
                  <a:off x="318" y="960"/>
                  <a:ext cx="2919" cy="1639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Freeform 11"/>
                <p:cNvSpPr>
                  <a:spLocks/>
                </p:cNvSpPr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" t="5877" r="-287" b="10862"/>
              <a:stretch/>
            </p:blipFill>
            <p:spPr>
              <a:xfrm>
                <a:off x="827763" y="2623870"/>
                <a:ext cx="4365769" cy="2425148"/>
              </a:xfrm>
              <a:prstGeom prst="rect">
                <a:avLst/>
              </a:prstGeom>
            </p:spPr>
          </p:pic>
        </p:grpSp>
        <p:sp>
          <p:nvSpPr>
            <p:cNvPr id="2" name="同心圆 1"/>
            <p:cNvSpPr/>
            <p:nvPr/>
          </p:nvSpPr>
          <p:spPr>
            <a:xfrm>
              <a:off x="2892923" y="5500243"/>
              <a:ext cx="247650" cy="247650"/>
            </a:xfrm>
            <a:prstGeom prst="donut">
              <a:avLst>
                <a:gd name="adj" fmla="val 70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947469" y="5554789"/>
              <a:ext cx="138557" cy="1385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89615" y="849640"/>
            <a:ext cx="477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38116"/>
              </p:ext>
            </p:extLst>
          </p:nvPr>
        </p:nvGraphicFramePr>
        <p:xfrm>
          <a:off x="6538249" y="1968911"/>
          <a:ext cx="4716667" cy="39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731804523"/>
                    </a:ext>
                  </a:extLst>
                </a:gridCol>
                <a:gridCol w="3276667">
                  <a:extLst>
                    <a:ext uri="{9D8B030D-6E8A-4147-A177-3AD203B41FA5}">
                      <a16:colId xmlns:a16="http://schemas.microsoft.com/office/drawing/2014/main" val="9751116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9454417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57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893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21144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75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58158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61206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9CA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809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59069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03397"/>
                  </a:ext>
                </a:extLst>
              </a:tr>
            </a:tbl>
          </a:graphicData>
        </a:graphic>
      </p:graphicFrame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6651405" y="2085926"/>
            <a:ext cx="504000" cy="50400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6651405" y="4240349"/>
            <a:ext cx="504000" cy="50400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10613706" y="3157129"/>
            <a:ext cx="522500" cy="468000"/>
            <a:chOff x="4638" y="1688"/>
            <a:chExt cx="418" cy="361"/>
          </a:xfrm>
          <a:solidFill>
            <a:schemeClr val="bg1"/>
          </a:solidFill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4638" y="1782"/>
              <a:ext cx="331" cy="267"/>
            </a:xfrm>
            <a:custGeom>
              <a:avLst/>
              <a:gdLst>
                <a:gd name="T0" fmla="*/ 123 w 138"/>
                <a:gd name="T1" fmla="*/ 83 h 111"/>
                <a:gd name="T2" fmla="*/ 89 w 138"/>
                <a:gd name="T3" fmla="*/ 93 h 111"/>
                <a:gd name="T4" fmla="*/ 85 w 138"/>
                <a:gd name="T5" fmla="*/ 93 h 111"/>
                <a:gd name="T6" fmla="*/ 83 w 138"/>
                <a:gd name="T7" fmla="*/ 92 h 111"/>
                <a:gd name="T8" fmla="*/ 79 w 138"/>
                <a:gd name="T9" fmla="*/ 92 h 111"/>
                <a:gd name="T10" fmla="*/ 77 w 138"/>
                <a:gd name="T11" fmla="*/ 91 h 111"/>
                <a:gd name="T12" fmla="*/ 74 w 138"/>
                <a:gd name="T13" fmla="*/ 91 h 111"/>
                <a:gd name="T14" fmla="*/ 72 w 138"/>
                <a:gd name="T15" fmla="*/ 90 h 111"/>
                <a:gd name="T16" fmla="*/ 68 w 138"/>
                <a:gd name="T17" fmla="*/ 89 h 111"/>
                <a:gd name="T18" fmla="*/ 67 w 138"/>
                <a:gd name="T19" fmla="*/ 88 h 111"/>
                <a:gd name="T20" fmla="*/ 63 w 138"/>
                <a:gd name="T21" fmla="*/ 86 h 111"/>
                <a:gd name="T22" fmla="*/ 63 w 138"/>
                <a:gd name="T23" fmla="*/ 86 h 111"/>
                <a:gd name="T24" fmla="*/ 50 w 138"/>
                <a:gd name="T25" fmla="*/ 76 h 111"/>
                <a:gd name="T26" fmla="*/ 50 w 138"/>
                <a:gd name="T27" fmla="*/ 76 h 111"/>
                <a:gd name="T28" fmla="*/ 46 w 138"/>
                <a:gd name="T29" fmla="*/ 72 h 111"/>
                <a:gd name="T30" fmla="*/ 45 w 138"/>
                <a:gd name="T31" fmla="*/ 71 h 111"/>
                <a:gd name="T32" fmla="*/ 33 w 138"/>
                <a:gd name="T33" fmla="*/ 36 h 111"/>
                <a:gd name="T34" fmla="*/ 48 w 138"/>
                <a:gd name="T35" fmla="*/ 36 h 111"/>
                <a:gd name="T36" fmla="*/ 24 w 138"/>
                <a:gd name="T37" fmla="*/ 0 h 111"/>
                <a:gd name="T38" fmla="*/ 0 w 138"/>
                <a:gd name="T39" fmla="*/ 36 h 111"/>
                <a:gd name="T40" fmla="*/ 15 w 138"/>
                <a:gd name="T41" fmla="*/ 36 h 111"/>
                <a:gd name="T42" fmla="*/ 28 w 138"/>
                <a:gd name="T43" fmla="*/ 78 h 111"/>
                <a:gd name="T44" fmla="*/ 29 w 138"/>
                <a:gd name="T45" fmla="*/ 79 h 111"/>
                <a:gd name="T46" fmla="*/ 31 w 138"/>
                <a:gd name="T47" fmla="*/ 83 h 111"/>
                <a:gd name="T48" fmla="*/ 32 w 138"/>
                <a:gd name="T49" fmla="*/ 84 h 111"/>
                <a:gd name="T50" fmla="*/ 37 w 138"/>
                <a:gd name="T51" fmla="*/ 89 h 111"/>
                <a:gd name="T52" fmla="*/ 37 w 138"/>
                <a:gd name="T53" fmla="*/ 89 h 111"/>
                <a:gd name="T54" fmla="*/ 54 w 138"/>
                <a:gd name="T55" fmla="*/ 102 h 111"/>
                <a:gd name="T56" fmla="*/ 54 w 138"/>
                <a:gd name="T57" fmla="*/ 102 h 111"/>
                <a:gd name="T58" fmla="*/ 60 w 138"/>
                <a:gd name="T59" fmla="*/ 105 h 111"/>
                <a:gd name="T60" fmla="*/ 61 w 138"/>
                <a:gd name="T61" fmla="*/ 105 h 111"/>
                <a:gd name="T62" fmla="*/ 66 w 138"/>
                <a:gd name="T63" fmla="*/ 107 h 111"/>
                <a:gd name="T64" fmla="*/ 68 w 138"/>
                <a:gd name="T65" fmla="*/ 108 h 111"/>
                <a:gd name="T66" fmla="*/ 73 w 138"/>
                <a:gd name="T67" fmla="*/ 109 h 111"/>
                <a:gd name="T68" fmla="*/ 76 w 138"/>
                <a:gd name="T69" fmla="*/ 110 h 111"/>
                <a:gd name="T70" fmla="*/ 77 w 138"/>
                <a:gd name="T71" fmla="*/ 110 h 111"/>
                <a:gd name="T72" fmla="*/ 81 w 138"/>
                <a:gd name="T73" fmla="*/ 110 h 111"/>
                <a:gd name="T74" fmla="*/ 83 w 138"/>
                <a:gd name="T75" fmla="*/ 111 h 111"/>
                <a:gd name="T76" fmla="*/ 90 w 138"/>
                <a:gd name="T77" fmla="*/ 111 h 111"/>
                <a:gd name="T78" fmla="*/ 133 w 138"/>
                <a:gd name="T79" fmla="*/ 97 h 111"/>
                <a:gd name="T80" fmla="*/ 135 w 138"/>
                <a:gd name="T81" fmla="*/ 85 h 111"/>
                <a:gd name="T82" fmla="*/ 123 w 138"/>
                <a:gd name="T83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11">
                  <a:moveTo>
                    <a:pt x="123" y="83"/>
                  </a:moveTo>
                  <a:cubicBezTo>
                    <a:pt x="113" y="90"/>
                    <a:pt x="101" y="93"/>
                    <a:pt x="89" y="93"/>
                  </a:cubicBezTo>
                  <a:cubicBezTo>
                    <a:pt x="88" y="93"/>
                    <a:pt x="86" y="93"/>
                    <a:pt x="85" y="93"/>
                  </a:cubicBezTo>
                  <a:cubicBezTo>
                    <a:pt x="84" y="93"/>
                    <a:pt x="83" y="93"/>
                    <a:pt x="83" y="92"/>
                  </a:cubicBezTo>
                  <a:cubicBezTo>
                    <a:pt x="82" y="92"/>
                    <a:pt x="80" y="92"/>
                    <a:pt x="79" y="92"/>
                  </a:cubicBezTo>
                  <a:cubicBezTo>
                    <a:pt x="78" y="92"/>
                    <a:pt x="78" y="92"/>
                    <a:pt x="77" y="91"/>
                  </a:cubicBezTo>
                  <a:cubicBezTo>
                    <a:pt x="76" y="91"/>
                    <a:pt x="75" y="91"/>
                    <a:pt x="74" y="91"/>
                  </a:cubicBezTo>
                  <a:cubicBezTo>
                    <a:pt x="73" y="90"/>
                    <a:pt x="72" y="90"/>
                    <a:pt x="72" y="90"/>
                  </a:cubicBezTo>
                  <a:cubicBezTo>
                    <a:pt x="71" y="90"/>
                    <a:pt x="69" y="89"/>
                    <a:pt x="68" y="89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58" y="83"/>
                    <a:pt x="54" y="80"/>
                    <a:pt x="5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5"/>
                    <a:pt x="47" y="74"/>
                    <a:pt x="46" y="72"/>
                  </a:cubicBezTo>
                  <a:cubicBezTo>
                    <a:pt x="46" y="72"/>
                    <a:pt x="46" y="72"/>
                    <a:pt x="45" y="71"/>
                  </a:cubicBezTo>
                  <a:cubicBezTo>
                    <a:pt x="38" y="62"/>
                    <a:pt x="33" y="49"/>
                    <a:pt x="33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52"/>
                    <a:pt x="20" y="66"/>
                    <a:pt x="28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1"/>
                    <a:pt x="31" y="83"/>
                  </a:cubicBezTo>
                  <a:cubicBezTo>
                    <a:pt x="32" y="83"/>
                    <a:pt x="32" y="83"/>
                    <a:pt x="32" y="84"/>
                  </a:cubicBezTo>
                  <a:cubicBezTo>
                    <a:pt x="34" y="86"/>
                    <a:pt x="35" y="87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2" y="94"/>
                    <a:pt x="48" y="98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6" y="103"/>
                    <a:pt x="58" y="104"/>
                    <a:pt x="60" y="105"/>
                  </a:cubicBezTo>
                  <a:cubicBezTo>
                    <a:pt x="60" y="105"/>
                    <a:pt x="61" y="105"/>
                    <a:pt x="61" y="105"/>
                  </a:cubicBezTo>
                  <a:cubicBezTo>
                    <a:pt x="63" y="106"/>
                    <a:pt x="64" y="106"/>
                    <a:pt x="66" y="107"/>
                  </a:cubicBezTo>
                  <a:cubicBezTo>
                    <a:pt x="67" y="107"/>
                    <a:pt x="68" y="108"/>
                    <a:pt x="68" y="108"/>
                  </a:cubicBezTo>
                  <a:cubicBezTo>
                    <a:pt x="70" y="108"/>
                    <a:pt x="71" y="109"/>
                    <a:pt x="73" y="109"/>
                  </a:cubicBezTo>
                  <a:cubicBezTo>
                    <a:pt x="74" y="109"/>
                    <a:pt x="75" y="109"/>
                    <a:pt x="76" y="110"/>
                  </a:cubicBezTo>
                  <a:cubicBezTo>
                    <a:pt x="76" y="110"/>
                    <a:pt x="77" y="110"/>
                    <a:pt x="77" y="110"/>
                  </a:cubicBezTo>
                  <a:cubicBezTo>
                    <a:pt x="78" y="110"/>
                    <a:pt x="80" y="110"/>
                    <a:pt x="81" y="110"/>
                  </a:cubicBezTo>
                  <a:cubicBezTo>
                    <a:pt x="82" y="110"/>
                    <a:pt x="82" y="111"/>
                    <a:pt x="83" y="111"/>
                  </a:cubicBezTo>
                  <a:cubicBezTo>
                    <a:pt x="85" y="111"/>
                    <a:pt x="88" y="111"/>
                    <a:pt x="90" y="111"/>
                  </a:cubicBezTo>
                  <a:cubicBezTo>
                    <a:pt x="105" y="111"/>
                    <a:pt x="120" y="106"/>
                    <a:pt x="133" y="97"/>
                  </a:cubicBezTo>
                  <a:cubicBezTo>
                    <a:pt x="137" y="95"/>
                    <a:pt x="138" y="89"/>
                    <a:pt x="135" y="85"/>
                  </a:cubicBezTo>
                  <a:cubicBezTo>
                    <a:pt x="132" y="81"/>
                    <a:pt x="127" y="80"/>
                    <a:pt x="123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739" y="1688"/>
              <a:ext cx="317" cy="267"/>
            </a:xfrm>
            <a:custGeom>
              <a:avLst/>
              <a:gdLst>
                <a:gd name="T0" fmla="*/ 123 w 138"/>
                <a:gd name="T1" fmla="*/ 75 h 111"/>
                <a:gd name="T2" fmla="*/ 110 w 138"/>
                <a:gd name="T3" fmla="*/ 33 h 111"/>
                <a:gd name="T4" fmla="*/ 109 w 138"/>
                <a:gd name="T5" fmla="*/ 32 h 111"/>
                <a:gd name="T6" fmla="*/ 106 w 138"/>
                <a:gd name="T7" fmla="*/ 28 h 111"/>
                <a:gd name="T8" fmla="*/ 106 w 138"/>
                <a:gd name="T9" fmla="*/ 27 h 111"/>
                <a:gd name="T10" fmla="*/ 78 w 138"/>
                <a:gd name="T11" fmla="*/ 6 h 111"/>
                <a:gd name="T12" fmla="*/ 77 w 138"/>
                <a:gd name="T13" fmla="*/ 6 h 111"/>
                <a:gd name="T14" fmla="*/ 72 w 138"/>
                <a:gd name="T15" fmla="*/ 4 h 111"/>
                <a:gd name="T16" fmla="*/ 70 w 138"/>
                <a:gd name="T17" fmla="*/ 3 h 111"/>
                <a:gd name="T18" fmla="*/ 65 w 138"/>
                <a:gd name="T19" fmla="*/ 2 h 111"/>
                <a:gd name="T20" fmla="*/ 62 w 138"/>
                <a:gd name="T21" fmla="*/ 1 h 111"/>
                <a:gd name="T22" fmla="*/ 61 w 138"/>
                <a:gd name="T23" fmla="*/ 1 h 111"/>
                <a:gd name="T24" fmla="*/ 57 w 138"/>
                <a:gd name="T25" fmla="*/ 1 h 111"/>
                <a:gd name="T26" fmla="*/ 55 w 138"/>
                <a:gd name="T27" fmla="*/ 0 h 111"/>
                <a:gd name="T28" fmla="*/ 49 w 138"/>
                <a:gd name="T29" fmla="*/ 0 h 111"/>
                <a:gd name="T30" fmla="*/ 48 w 138"/>
                <a:gd name="T31" fmla="*/ 0 h 111"/>
                <a:gd name="T32" fmla="*/ 48 w 138"/>
                <a:gd name="T33" fmla="*/ 0 h 111"/>
                <a:gd name="T34" fmla="*/ 5 w 138"/>
                <a:gd name="T35" fmla="*/ 14 h 111"/>
                <a:gd name="T36" fmla="*/ 3 w 138"/>
                <a:gd name="T37" fmla="*/ 26 h 111"/>
                <a:gd name="T38" fmla="*/ 15 w 138"/>
                <a:gd name="T39" fmla="*/ 28 h 111"/>
                <a:gd name="T40" fmla="*/ 48 w 138"/>
                <a:gd name="T41" fmla="*/ 18 h 111"/>
                <a:gd name="T42" fmla="*/ 53 w 138"/>
                <a:gd name="T43" fmla="*/ 18 h 111"/>
                <a:gd name="T44" fmla="*/ 55 w 138"/>
                <a:gd name="T45" fmla="*/ 18 h 111"/>
                <a:gd name="T46" fmla="*/ 59 w 138"/>
                <a:gd name="T47" fmla="*/ 19 h 111"/>
                <a:gd name="T48" fmla="*/ 61 w 138"/>
                <a:gd name="T49" fmla="*/ 19 h 111"/>
                <a:gd name="T50" fmla="*/ 65 w 138"/>
                <a:gd name="T51" fmla="*/ 20 h 111"/>
                <a:gd name="T52" fmla="*/ 66 w 138"/>
                <a:gd name="T53" fmla="*/ 21 h 111"/>
                <a:gd name="T54" fmla="*/ 70 w 138"/>
                <a:gd name="T55" fmla="*/ 22 h 111"/>
                <a:gd name="T56" fmla="*/ 70 w 138"/>
                <a:gd name="T57" fmla="*/ 23 h 111"/>
                <a:gd name="T58" fmla="*/ 92 w 138"/>
                <a:gd name="T59" fmla="*/ 39 h 111"/>
                <a:gd name="T60" fmla="*/ 92 w 138"/>
                <a:gd name="T61" fmla="*/ 39 h 111"/>
                <a:gd name="T62" fmla="*/ 105 w 138"/>
                <a:gd name="T63" fmla="*/ 75 h 111"/>
                <a:gd name="T64" fmla="*/ 90 w 138"/>
                <a:gd name="T65" fmla="*/ 75 h 111"/>
                <a:gd name="T66" fmla="*/ 114 w 138"/>
                <a:gd name="T67" fmla="*/ 111 h 111"/>
                <a:gd name="T68" fmla="*/ 138 w 138"/>
                <a:gd name="T69" fmla="*/ 75 h 111"/>
                <a:gd name="T70" fmla="*/ 123 w 138"/>
                <a:gd name="T71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8" h="111">
                  <a:moveTo>
                    <a:pt x="123" y="75"/>
                  </a:moveTo>
                  <a:cubicBezTo>
                    <a:pt x="123" y="59"/>
                    <a:pt x="118" y="45"/>
                    <a:pt x="110" y="33"/>
                  </a:cubicBezTo>
                  <a:cubicBezTo>
                    <a:pt x="110" y="32"/>
                    <a:pt x="110" y="32"/>
                    <a:pt x="109" y="32"/>
                  </a:cubicBezTo>
                  <a:cubicBezTo>
                    <a:pt x="108" y="30"/>
                    <a:pt x="107" y="29"/>
                    <a:pt x="106" y="28"/>
                  </a:cubicBezTo>
                  <a:cubicBezTo>
                    <a:pt x="106" y="28"/>
                    <a:pt x="106" y="27"/>
                    <a:pt x="106" y="27"/>
                  </a:cubicBezTo>
                  <a:cubicBezTo>
                    <a:pt x="98" y="18"/>
                    <a:pt x="89" y="11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5" y="5"/>
                    <a:pt x="73" y="4"/>
                    <a:pt x="72" y="4"/>
                  </a:cubicBezTo>
                  <a:cubicBezTo>
                    <a:pt x="71" y="4"/>
                    <a:pt x="70" y="3"/>
                    <a:pt x="70" y="3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4" y="2"/>
                    <a:pt x="63" y="2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3" y="0"/>
                    <a:pt x="51" y="0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18" y="5"/>
                    <a:pt x="5" y="14"/>
                  </a:cubicBezTo>
                  <a:cubicBezTo>
                    <a:pt x="1" y="16"/>
                    <a:pt x="0" y="22"/>
                    <a:pt x="3" y="26"/>
                  </a:cubicBezTo>
                  <a:cubicBezTo>
                    <a:pt x="6" y="30"/>
                    <a:pt x="11" y="31"/>
                    <a:pt x="15" y="28"/>
                  </a:cubicBezTo>
                  <a:cubicBezTo>
                    <a:pt x="25" y="21"/>
                    <a:pt x="37" y="18"/>
                    <a:pt x="48" y="18"/>
                  </a:cubicBezTo>
                  <a:cubicBezTo>
                    <a:pt x="50" y="18"/>
                    <a:pt x="52" y="18"/>
                    <a:pt x="53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2" y="20"/>
                    <a:pt x="63" y="20"/>
                    <a:pt x="65" y="20"/>
                  </a:cubicBezTo>
                  <a:cubicBezTo>
                    <a:pt x="65" y="21"/>
                    <a:pt x="65" y="21"/>
                    <a:pt x="66" y="21"/>
                  </a:cubicBezTo>
                  <a:cubicBezTo>
                    <a:pt x="67" y="21"/>
                    <a:pt x="69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9" y="26"/>
                    <a:pt x="86" y="32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100" y="49"/>
                    <a:pt x="105" y="61"/>
                    <a:pt x="105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38" y="75"/>
                    <a:pt x="138" y="75"/>
                    <a:pt x="138" y="75"/>
                  </a:cubicBez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Group 17"/>
          <p:cNvGrpSpPr>
            <a:grpSpLocks noChangeAspect="1"/>
          </p:cNvGrpSpPr>
          <p:nvPr/>
        </p:nvGrpSpPr>
        <p:grpSpPr bwMode="auto">
          <a:xfrm>
            <a:off x="10753406" y="5348917"/>
            <a:ext cx="341525" cy="504000"/>
            <a:chOff x="3735" y="2006"/>
            <a:chExt cx="206" cy="304"/>
          </a:xfrm>
          <a:solidFill>
            <a:schemeClr val="bg1"/>
          </a:solidFill>
        </p:grpSpPr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823" y="2295"/>
              <a:ext cx="2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3793" y="2237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3793" y="2266"/>
              <a:ext cx="8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3735" y="2006"/>
              <a:ext cx="206" cy="217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269894" y="2231732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269894" y="4473037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117013" y="3343354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08775" y="5507658"/>
            <a:ext cx="47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</a:t>
            </a:r>
          </a:p>
        </p:txBody>
      </p:sp>
    </p:spTree>
    <p:extLst>
      <p:ext uri="{BB962C8B-B14F-4D97-AF65-F5344CB8AC3E}">
        <p14:creationId xmlns:p14="http://schemas.microsoft.com/office/powerpoint/2010/main" val="11472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94355" y="2840517"/>
            <a:ext cx="1036278" cy="1107996"/>
            <a:chOff x="5373389" y="1475219"/>
            <a:chExt cx="1717458" cy="1836319"/>
          </a:xfrm>
        </p:grpSpPr>
        <p:sp>
          <p:nvSpPr>
            <p:cNvPr id="8" name="矩形 7"/>
            <p:cNvSpPr/>
            <p:nvPr/>
          </p:nvSpPr>
          <p:spPr>
            <a:xfrm>
              <a:off x="5373389" y="1689609"/>
              <a:ext cx="1440000" cy="144000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90912" y="1475219"/>
              <a:ext cx="1699935" cy="183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387782" y="2896476"/>
            <a:ext cx="674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YOUR TITLE HERE</a:t>
            </a:r>
            <a:endParaRPr lang="zh-CN" altLang="en-US" sz="6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16200000" flipH="1" flipV="1">
            <a:off x="10855207" y="402093"/>
            <a:ext cx="466193" cy="401891"/>
          </a:xfrm>
          <a:prstGeom prst="triangle">
            <a:avLst/>
          </a:prstGeom>
          <a:solidFill>
            <a:srgbClr val="CCCC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1129166" y="1149630"/>
            <a:ext cx="312202" cy="269140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034423" flipH="1" flipV="1">
            <a:off x="10356540" y="2323021"/>
            <a:ext cx="466193" cy="401891"/>
          </a:xfrm>
          <a:prstGeom prst="triangle">
            <a:avLst/>
          </a:prstGeom>
          <a:noFill/>
          <a:ln w="12700">
            <a:solidFill>
              <a:srgbClr val="CC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466204" y="5475288"/>
            <a:ext cx="753746" cy="734645"/>
            <a:chOff x="1032060" y="5022216"/>
            <a:chExt cx="753746" cy="734645"/>
          </a:xfrm>
        </p:grpSpPr>
        <p:sp>
          <p:nvSpPr>
            <p:cNvPr id="32" name="等腰三角形 31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等腰三角形 33"/>
          <p:cNvSpPr/>
          <p:nvPr/>
        </p:nvSpPr>
        <p:spPr>
          <a:xfrm rot="3050067" flipH="1" flipV="1">
            <a:off x="10599907" y="5219320"/>
            <a:ext cx="466193" cy="401891"/>
          </a:xfrm>
          <a:prstGeom prst="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218209">
            <a:off x="204360" y="453454"/>
            <a:ext cx="2711857" cy="2480114"/>
            <a:chOff x="198500" y="345574"/>
            <a:chExt cx="2761211" cy="2116126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198500" y="345574"/>
              <a:ext cx="2639950" cy="20202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2756900" y="2295261"/>
              <a:ext cx="202811" cy="166439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2940872">
            <a:off x="-540701" y="-1022982"/>
            <a:ext cx="4638309" cy="5057419"/>
            <a:chOff x="-16043" y="-37482"/>
            <a:chExt cx="3416442" cy="5128543"/>
          </a:xfrm>
        </p:grpSpPr>
        <p:sp>
          <p:nvSpPr>
            <p:cNvPr id="18" name="任意多边形 17"/>
            <p:cNvSpPr/>
            <p:nvPr/>
          </p:nvSpPr>
          <p:spPr>
            <a:xfrm>
              <a:off x="-16043" y="-37482"/>
              <a:ext cx="3384884" cy="5128543"/>
            </a:xfrm>
            <a:custGeom>
              <a:avLst/>
              <a:gdLst>
                <a:gd name="connsiteX0" fmla="*/ 3053125 w 4203032"/>
                <a:gd name="connsiteY0" fmla="*/ 0 h 6849979"/>
                <a:gd name="connsiteX1" fmla="*/ 3384884 w 4203032"/>
                <a:gd name="connsiteY1" fmla="*/ 0 h 6849979"/>
                <a:gd name="connsiteX2" fmla="*/ 352926 w 4203032"/>
                <a:gd name="connsiteY2" fmla="*/ 3481137 h 6849979"/>
                <a:gd name="connsiteX3" fmla="*/ 4203032 w 4203032"/>
                <a:gd name="connsiteY3" fmla="*/ 6849979 h 6849979"/>
                <a:gd name="connsiteX4" fmla="*/ 3978442 w 4203032"/>
                <a:gd name="connsiteY4" fmla="*/ 6849979 h 6849979"/>
                <a:gd name="connsiteX5" fmla="*/ 0 w 4203032"/>
                <a:gd name="connsiteY5" fmla="*/ 3416968 h 6849979"/>
                <a:gd name="connsiteX0" fmla="*/ 3009984 w 4203032"/>
                <a:gd name="connsiteY0" fmla="*/ 0 h 6887461"/>
                <a:gd name="connsiteX1" fmla="*/ 3384884 w 4203032"/>
                <a:gd name="connsiteY1" fmla="*/ 37482 h 6887461"/>
                <a:gd name="connsiteX2" fmla="*/ 352926 w 4203032"/>
                <a:gd name="connsiteY2" fmla="*/ 3518619 h 6887461"/>
                <a:gd name="connsiteX3" fmla="*/ 4203032 w 4203032"/>
                <a:gd name="connsiteY3" fmla="*/ 6887461 h 6887461"/>
                <a:gd name="connsiteX4" fmla="*/ 3978442 w 4203032"/>
                <a:gd name="connsiteY4" fmla="*/ 6887461 h 6887461"/>
                <a:gd name="connsiteX5" fmla="*/ 0 w 4203032"/>
                <a:gd name="connsiteY5" fmla="*/ 3454450 h 6887461"/>
                <a:gd name="connsiteX6" fmla="*/ 3009984 w 4203032"/>
                <a:gd name="connsiteY6" fmla="*/ 0 h 6887461"/>
                <a:gd name="connsiteX0" fmla="*/ 3009984 w 4203032"/>
                <a:gd name="connsiteY0" fmla="*/ 0 h 6887461"/>
                <a:gd name="connsiteX1" fmla="*/ 3384884 w 4203032"/>
                <a:gd name="connsiteY1" fmla="*/ 37482 h 6887461"/>
                <a:gd name="connsiteX2" fmla="*/ 352926 w 4203032"/>
                <a:gd name="connsiteY2" fmla="*/ 3518619 h 6887461"/>
                <a:gd name="connsiteX3" fmla="*/ 4203032 w 4203032"/>
                <a:gd name="connsiteY3" fmla="*/ 6887461 h 6887461"/>
                <a:gd name="connsiteX4" fmla="*/ 3096288 w 4203032"/>
                <a:gd name="connsiteY4" fmla="*/ 6121862 h 6887461"/>
                <a:gd name="connsiteX5" fmla="*/ 0 w 4203032"/>
                <a:gd name="connsiteY5" fmla="*/ 3454450 h 6887461"/>
                <a:gd name="connsiteX6" fmla="*/ 3009984 w 4203032"/>
                <a:gd name="connsiteY6" fmla="*/ 0 h 6887461"/>
                <a:gd name="connsiteX0" fmla="*/ 3009984 w 3384884"/>
                <a:gd name="connsiteY0" fmla="*/ 0 h 6153997"/>
                <a:gd name="connsiteX1" fmla="*/ 3384884 w 3384884"/>
                <a:gd name="connsiteY1" fmla="*/ 37482 h 6153997"/>
                <a:gd name="connsiteX2" fmla="*/ 352926 w 3384884"/>
                <a:gd name="connsiteY2" fmla="*/ 3518619 h 6153997"/>
                <a:gd name="connsiteX3" fmla="*/ 3322765 w 3384884"/>
                <a:gd name="connsiteY3" fmla="*/ 6153997 h 6153997"/>
                <a:gd name="connsiteX4" fmla="*/ 3096288 w 3384884"/>
                <a:gd name="connsiteY4" fmla="*/ 6121862 h 6153997"/>
                <a:gd name="connsiteX5" fmla="*/ 0 w 3384884"/>
                <a:gd name="connsiteY5" fmla="*/ 3454450 h 6153997"/>
                <a:gd name="connsiteX6" fmla="*/ 3009984 w 3384884"/>
                <a:gd name="connsiteY6" fmla="*/ 0 h 6153997"/>
                <a:gd name="connsiteX0" fmla="*/ 3009984 w 3384884"/>
                <a:gd name="connsiteY0" fmla="*/ 0 h 6121861"/>
                <a:gd name="connsiteX1" fmla="*/ 3384884 w 3384884"/>
                <a:gd name="connsiteY1" fmla="*/ 37482 h 6121861"/>
                <a:gd name="connsiteX2" fmla="*/ 352926 w 3384884"/>
                <a:gd name="connsiteY2" fmla="*/ 3518619 h 6121861"/>
                <a:gd name="connsiteX3" fmla="*/ 3193342 w 3384884"/>
                <a:gd name="connsiteY3" fmla="*/ 6019537 h 6121861"/>
                <a:gd name="connsiteX4" fmla="*/ 3096288 w 3384884"/>
                <a:gd name="connsiteY4" fmla="*/ 6121862 h 6121861"/>
                <a:gd name="connsiteX5" fmla="*/ 0 w 3384884"/>
                <a:gd name="connsiteY5" fmla="*/ 3454450 h 6121861"/>
                <a:gd name="connsiteX6" fmla="*/ 3009984 w 3384884"/>
                <a:gd name="connsiteY6" fmla="*/ 0 h 6121861"/>
                <a:gd name="connsiteX0" fmla="*/ 3009984 w 3384884"/>
                <a:gd name="connsiteY0" fmla="*/ 0 h 6019537"/>
                <a:gd name="connsiteX1" fmla="*/ 3384884 w 3384884"/>
                <a:gd name="connsiteY1" fmla="*/ 37482 h 6019537"/>
                <a:gd name="connsiteX2" fmla="*/ 352926 w 3384884"/>
                <a:gd name="connsiteY2" fmla="*/ 3518619 h 6019537"/>
                <a:gd name="connsiteX3" fmla="*/ 3193342 w 3384884"/>
                <a:gd name="connsiteY3" fmla="*/ 6019537 h 6019537"/>
                <a:gd name="connsiteX4" fmla="*/ 2995625 w 3384884"/>
                <a:gd name="connsiteY4" fmla="*/ 6017284 h 6019537"/>
                <a:gd name="connsiteX5" fmla="*/ 0 w 3384884"/>
                <a:gd name="connsiteY5" fmla="*/ 3454450 h 6019537"/>
                <a:gd name="connsiteX6" fmla="*/ 3009984 w 3384884"/>
                <a:gd name="connsiteY6" fmla="*/ 0 h 601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884" h="6019537">
                  <a:moveTo>
                    <a:pt x="3009984" y="0"/>
                  </a:moveTo>
                  <a:lnTo>
                    <a:pt x="3384884" y="37482"/>
                  </a:lnTo>
                  <a:lnTo>
                    <a:pt x="352926" y="3518619"/>
                  </a:lnTo>
                  <a:lnTo>
                    <a:pt x="3193342" y="6019537"/>
                  </a:lnTo>
                  <a:lnTo>
                    <a:pt x="2995625" y="6017284"/>
                  </a:lnTo>
                  <a:lnTo>
                    <a:pt x="0" y="3454450"/>
                  </a:lnTo>
                  <a:cubicBezTo>
                    <a:pt x="1017708" y="2315461"/>
                    <a:pt x="1992276" y="1138989"/>
                    <a:pt x="30099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57349" y="-4196"/>
              <a:ext cx="3243050" cy="5067351"/>
            </a:xfrm>
            <a:custGeom>
              <a:avLst/>
              <a:gdLst>
                <a:gd name="connsiteX0" fmla="*/ 3053125 w 4203032"/>
                <a:gd name="connsiteY0" fmla="*/ 0 h 6849979"/>
                <a:gd name="connsiteX1" fmla="*/ 3384884 w 4203032"/>
                <a:gd name="connsiteY1" fmla="*/ 0 h 6849979"/>
                <a:gd name="connsiteX2" fmla="*/ 352926 w 4203032"/>
                <a:gd name="connsiteY2" fmla="*/ 3481137 h 6849979"/>
                <a:gd name="connsiteX3" fmla="*/ 4203032 w 4203032"/>
                <a:gd name="connsiteY3" fmla="*/ 6849979 h 6849979"/>
                <a:gd name="connsiteX4" fmla="*/ 3978442 w 4203032"/>
                <a:gd name="connsiteY4" fmla="*/ 6849979 h 6849979"/>
                <a:gd name="connsiteX5" fmla="*/ 0 w 4203032"/>
                <a:gd name="connsiteY5" fmla="*/ 3416968 h 6849979"/>
                <a:gd name="connsiteX0" fmla="*/ 3053125 w 4203032"/>
                <a:gd name="connsiteY0" fmla="*/ 0 h 6849979"/>
                <a:gd name="connsiteX1" fmla="*/ 3384884 w 4203032"/>
                <a:gd name="connsiteY1" fmla="*/ 0 h 6849979"/>
                <a:gd name="connsiteX2" fmla="*/ 222297 w 4203032"/>
                <a:gd name="connsiteY2" fmla="*/ 3466623 h 6849979"/>
                <a:gd name="connsiteX3" fmla="*/ 4203032 w 4203032"/>
                <a:gd name="connsiteY3" fmla="*/ 6849979 h 6849979"/>
                <a:gd name="connsiteX4" fmla="*/ 3978442 w 4203032"/>
                <a:gd name="connsiteY4" fmla="*/ 6849979 h 6849979"/>
                <a:gd name="connsiteX5" fmla="*/ 0 w 4203032"/>
                <a:gd name="connsiteY5" fmla="*/ 3416968 h 6849979"/>
                <a:gd name="connsiteX6" fmla="*/ 3053125 w 4203032"/>
                <a:gd name="connsiteY6" fmla="*/ 0 h 6849979"/>
                <a:gd name="connsiteX0" fmla="*/ 3053125 w 4203032"/>
                <a:gd name="connsiteY0" fmla="*/ 0 h 6849979"/>
                <a:gd name="connsiteX1" fmla="*/ 3297799 w 4203032"/>
                <a:gd name="connsiteY1" fmla="*/ 0 h 6849979"/>
                <a:gd name="connsiteX2" fmla="*/ 222297 w 4203032"/>
                <a:gd name="connsiteY2" fmla="*/ 3466623 h 6849979"/>
                <a:gd name="connsiteX3" fmla="*/ 4203032 w 4203032"/>
                <a:gd name="connsiteY3" fmla="*/ 6849979 h 6849979"/>
                <a:gd name="connsiteX4" fmla="*/ 3978442 w 4203032"/>
                <a:gd name="connsiteY4" fmla="*/ 6849979 h 6849979"/>
                <a:gd name="connsiteX5" fmla="*/ 0 w 4203032"/>
                <a:gd name="connsiteY5" fmla="*/ 3416968 h 6849979"/>
                <a:gd name="connsiteX6" fmla="*/ 3053125 w 4203032"/>
                <a:gd name="connsiteY6" fmla="*/ 0 h 6849979"/>
                <a:gd name="connsiteX0" fmla="*/ 3053125 w 4174003"/>
                <a:gd name="connsiteY0" fmla="*/ 0 h 6849979"/>
                <a:gd name="connsiteX1" fmla="*/ 3297799 w 4174003"/>
                <a:gd name="connsiteY1" fmla="*/ 0 h 6849979"/>
                <a:gd name="connsiteX2" fmla="*/ 222297 w 4174003"/>
                <a:gd name="connsiteY2" fmla="*/ 3466623 h 6849979"/>
                <a:gd name="connsiteX3" fmla="*/ 4174003 w 4174003"/>
                <a:gd name="connsiteY3" fmla="*/ 6849979 h 6849979"/>
                <a:gd name="connsiteX4" fmla="*/ 3978442 w 4174003"/>
                <a:gd name="connsiteY4" fmla="*/ 6849979 h 6849979"/>
                <a:gd name="connsiteX5" fmla="*/ 0 w 4174003"/>
                <a:gd name="connsiteY5" fmla="*/ 3416968 h 6849979"/>
                <a:gd name="connsiteX6" fmla="*/ 3053125 w 4174003"/>
                <a:gd name="connsiteY6" fmla="*/ 0 h 6849979"/>
                <a:gd name="connsiteX0" fmla="*/ 3053125 w 4174003"/>
                <a:gd name="connsiteY0" fmla="*/ 0 h 6849979"/>
                <a:gd name="connsiteX1" fmla="*/ 3225227 w 4174003"/>
                <a:gd name="connsiteY1" fmla="*/ 0 h 6849979"/>
                <a:gd name="connsiteX2" fmla="*/ 222297 w 4174003"/>
                <a:gd name="connsiteY2" fmla="*/ 3466623 h 6849979"/>
                <a:gd name="connsiteX3" fmla="*/ 4174003 w 4174003"/>
                <a:gd name="connsiteY3" fmla="*/ 6849979 h 6849979"/>
                <a:gd name="connsiteX4" fmla="*/ 3978442 w 4174003"/>
                <a:gd name="connsiteY4" fmla="*/ 6849979 h 6849979"/>
                <a:gd name="connsiteX5" fmla="*/ 0 w 4174003"/>
                <a:gd name="connsiteY5" fmla="*/ 3416968 h 6849979"/>
                <a:gd name="connsiteX6" fmla="*/ 3053125 w 4174003"/>
                <a:gd name="connsiteY6" fmla="*/ 0 h 6849979"/>
                <a:gd name="connsiteX0" fmla="*/ 3053125 w 4174003"/>
                <a:gd name="connsiteY0" fmla="*/ 0 h 6849979"/>
                <a:gd name="connsiteX1" fmla="*/ 3225227 w 4174003"/>
                <a:gd name="connsiteY1" fmla="*/ 0 h 6849979"/>
                <a:gd name="connsiteX2" fmla="*/ 222297 w 4174003"/>
                <a:gd name="connsiteY2" fmla="*/ 3466623 h 6849979"/>
                <a:gd name="connsiteX3" fmla="*/ 4174003 w 4174003"/>
                <a:gd name="connsiteY3" fmla="*/ 6849979 h 6849979"/>
                <a:gd name="connsiteX4" fmla="*/ 3010006 w 4174003"/>
                <a:gd name="connsiteY4" fmla="*/ 5988828 h 6849979"/>
                <a:gd name="connsiteX5" fmla="*/ 0 w 4174003"/>
                <a:gd name="connsiteY5" fmla="*/ 3416968 h 6849979"/>
                <a:gd name="connsiteX6" fmla="*/ 3053125 w 4174003"/>
                <a:gd name="connsiteY6" fmla="*/ 0 h 6849979"/>
                <a:gd name="connsiteX0" fmla="*/ 3053125 w 3243050"/>
                <a:gd name="connsiteY0" fmla="*/ 0 h 5988828"/>
                <a:gd name="connsiteX1" fmla="*/ 3225227 w 3243050"/>
                <a:gd name="connsiteY1" fmla="*/ 0 h 5988828"/>
                <a:gd name="connsiteX2" fmla="*/ 222297 w 3243050"/>
                <a:gd name="connsiteY2" fmla="*/ 3466623 h 5988828"/>
                <a:gd name="connsiteX3" fmla="*/ 3243050 w 3243050"/>
                <a:gd name="connsiteY3" fmla="*/ 5936888 h 5988828"/>
                <a:gd name="connsiteX4" fmla="*/ 3010006 w 3243050"/>
                <a:gd name="connsiteY4" fmla="*/ 5988828 h 5988828"/>
                <a:gd name="connsiteX5" fmla="*/ 0 w 3243050"/>
                <a:gd name="connsiteY5" fmla="*/ 3416968 h 5988828"/>
                <a:gd name="connsiteX6" fmla="*/ 3053125 w 3243050"/>
                <a:gd name="connsiteY6" fmla="*/ 0 h 59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3050" h="5988828">
                  <a:moveTo>
                    <a:pt x="3053125" y="0"/>
                  </a:moveTo>
                  <a:lnTo>
                    <a:pt x="3225227" y="0"/>
                  </a:lnTo>
                  <a:lnTo>
                    <a:pt x="222297" y="3466623"/>
                  </a:lnTo>
                  <a:lnTo>
                    <a:pt x="3243050" y="5936888"/>
                  </a:lnTo>
                  <a:lnTo>
                    <a:pt x="3010006" y="5988828"/>
                  </a:lnTo>
                  <a:lnTo>
                    <a:pt x="0" y="3416968"/>
                  </a:lnTo>
                  <a:lnTo>
                    <a:pt x="3053125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300">
        <p14:pan dir="u"/>
      </p:transition>
    </mc:Choice>
    <mc:Fallback xmlns="">
      <p:transition spd="slow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 animBg="1"/>
      <p:bldP spid="28" grpId="0" animBg="1"/>
      <p:bldP spid="3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>
            <a:off x="0" y="-43543"/>
            <a:ext cx="9450710" cy="6907044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9204168" y="27028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51109" y="254328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02304" y="241629"/>
            <a:ext cx="513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37" name="等腰三角形 3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 flipV="1">
            <a:off x="8202682" y="1416908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6881882" y="3153636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7476967" y="498488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043879" y="2579980"/>
            <a:ext cx="281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043879" y="3447941"/>
            <a:ext cx="362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1057" y="1666929"/>
            <a:ext cx="721247" cy="721247"/>
            <a:chOff x="681057" y="1666929"/>
            <a:chExt cx="721247" cy="721247"/>
          </a:xfrm>
        </p:grpSpPr>
        <p:sp>
          <p:nvSpPr>
            <p:cNvPr id="8" name="椭圆 7"/>
            <p:cNvSpPr/>
            <p:nvPr/>
          </p:nvSpPr>
          <p:spPr>
            <a:xfrm>
              <a:off x="681057" y="1666929"/>
              <a:ext cx="721247" cy="721247"/>
            </a:xfrm>
            <a:prstGeom prst="ellipse">
              <a:avLst/>
            </a:prstGeom>
            <a:solidFill>
              <a:srgbClr val="847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812256" y="1811151"/>
              <a:ext cx="448578" cy="448580"/>
              <a:chOff x="1982" y="1550"/>
              <a:chExt cx="378" cy="378"/>
            </a:xfrm>
            <a:solidFill>
              <a:schemeClr val="bg1"/>
            </a:solidFill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1982" y="1586"/>
                <a:ext cx="342" cy="342"/>
              </a:xfrm>
              <a:custGeom>
                <a:avLst/>
                <a:gdLst>
                  <a:gd name="T0" fmla="*/ 17 w 142"/>
                  <a:gd name="T1" fmla="*/ 0 h 142"/>
                  <a:gd name="T2" fmla="*/ 50 w 142"/>
                  <a:gd name="T3" fmla="*/ 89 h 142"/>
                  <a:gd name="T4" fmla="*/ 142 w 142"/>
                  <a:gd name="T5" fmla="*/ 125 h 142"/>
                  <a:gd name="T6" fmla="*/ 107 w 142"/>
                  <a:gd name="T7" fmla="*/ 90 h 142"/>
                  <a:gd name="T8" fmla="*/ 83 w 142"/>
                  <a:gd name="T9" fmla="*/ 80 h 142"/>
                  <a:gd name="T10" fmla="*/ 58 w 142"/>
                  <a:gd name="T11" fmla="*/ 55 h 142"/>
                  <a:gd name="T12" fmla="*/ 53 w 142"/>
                  <a:gd name="T13" fmla="*/ 36 h 142"/>
                  <a:gd name="T14" fmla="*/ 17 w 142"/>
                  <a:gd name="T15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42">
                    <a:moveTo>
                      <a:pt x="17" y="0"/>
                    </a:moveTo>
                    <a:cubicBezTo>
                      <a:pt x="12" y="7"/>
                      <a:pt x="0" y="38"/>
                      <a:pt x="50" y="89"/>
                    </a:cubicBezTo>
                    <a:cubicBezTo>
                      <a:pt x="102" y="142"/>
                      <a:pt x="136" y="131"/>
                      <a:pt x="142" y="125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2" y="95"/>
                      <a:pt x="96" y="90"/>
                      <a:pt x="83" y="80"/>
                    </a:cubicBezTo>
                    <a:cubicBezTo>
                      <a:pt x="76" y="74"/>
                      <a:pt x="66" y="65"/>
                      <a:pt x="58" y="55"/>
                    </a:cubicBezTo>
                    <a:cubicBezTo>
                      <a:pt x="53" y="48"/>
                      <a:pt x="48" y="41"/>
                      <a:pt x="53" y="36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2244" y="1767"/>
                <a:ext cx="116" cy="113"/>
              </a:xfrm>
              <a:custGeom>
                <a:avLst/>
                <a:gdLst>
                  <a:gd name="T0" fmla="*/ 45 w 48"/>
                  <a:gd name="T1" fmla="*/ 37 h 47"/>
                  <a:gd name="T2" fmla="*/ 45 w 48"/>
                  <a:gd name="T3" fmla="*/ 29 h 47"/>
                  <a:gd name="T4" fmla="*/ 45 w 48"/>
                  <a:gd name="T5" fmla="*/ 29 h 47"/>
                  <a:gd name="T6" fmla="*/ 18 w 48"/>
                  <a:gd name="T7" fmla="*/ 2 h 47"/>
                  <a:gd name="T8" fmla="*/ 10 w 48"/>
                  <a:gd name="T9" fmla="*/ 2 h 47"/>
                  <a:gd name="T10" fmla="*/ 0 w 48"/>
                  <a:gd name="T11" fmla="*/ 12 h 47"/>
                  <a:gd name="T12" fmla="*/ 35 w 48"/>
                  <a:gd name="T13" fmla="*/ 47 h 47"/>
                  <a:gd name="T14" fmla="*/ 45 w 48"/>
                  <a:gd name="T15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5" y="37"/>
                    </a:moveTo>
                    <a:cubicBezTo>
                      <a:pt x="48" y="35"/>
                      <a:pt x="47" y="31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18" y="2"/>
                      <a:pt x="18" y="2"/>
                    </a:cubicBezTo>
                    <a:cubicBezTo>
                      <a:pt x="16" y="0"/>
                      <a:pt x="12" y="0"/>
                      <a:pt x="1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45" y="37"/>
                      <a:pt x="4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030" y="1550"/>
                <a:ext cx="115" cy="115"/>
              </a:xfrm>
              <a:custGeom>
                <a:avLst/>
                <a:gdLst>
                  <a:gd name="T0" fmla="*/ 45 w 48"/>
                  <a:gd name="T1" fmla="*/ 38 h 48"/>
                  <a:gd name="T2" fmla="*/ 45 w 48"/>
                  <a:gd name="T3" fmla="*/ 31 h 48"/>
                  <a:gd name="T4" fmla="*/ 45 w 48"/>
                  <a:gd name="T5" fmla="*/ 31 h 48"/>
                  <a:gd name="T6" fmla="*/ 17 w 48"/>
                  <a:gd name="T7" fmla="*/ 3 h 48"/>
                  <a:gd name="T8" fmla="*/ 10 w 48"/>
                  <a:gd name="T9" fmla="*/ 3 h 48"/>
                  <a:gd name="T10" fmla="*/ 0 w 48"/>
                  <a:gd name="T11" fmla="*/ 13 h 48"/>
                  <a:gd name="T12" fmla="*/ 36 w 48"/>
                  <a:gd name="T13" fmla="*/ 48 h 48"/>
                  <a:gd name="T14" fmla="*/ 45 w 48"/>
                  <a:gd name="T1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45" y="38"/>
                    </a:moveTo>
                    <a:cubicBezTo>
                      <a:pt x="48" y="36"/>
                      <a:pt x="48" y="33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17" y="3"/>
                      <a:pt x="17" y="3"/>
                    </a:cubicBezTo>
                    <a:cubicBezTo>
                      <a:pt x="15" y="0"/>
                      <a:pt x="12" y="0"/>
                      <a:pt x="1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45" y="38"/>
                      <a:pt x="4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488962" y="1722758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515072" y="2215960"/>
            <a:ext cx="512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488962" y="4130362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515072" y="4623564"/>
            <a:ext cx="512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81057" y="4074533"/>
            <a:ext cx="721247" cy="721247"/>
            <a:chOff x="681057" y="4074533"/>
            <a:chExt cx="721247" cy="721247"/>
          </a:xfrm>
        </p:grpSpPr>
        <p:sp>
          <p:nvSpPr>
            <p:cNvPr id="25" name="椭圆 24"/>
            <p:cNvSpPr/>
            <p:nvPr/>
          </p:nvSpPr>
          <p:spPr>
            <a:xfrm>
              <a:off x="681057" y="4074533"/>
              <a:ext cx="721247" cy="721247"/>
            </a:xfrm>
            <a:prstGeom prst="ellipse">
              <a:avLst/>
            </a:prstGeom>
            <a:solidFill>
              <a:srgbClr val="847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808207" y="4278938"/>
              <a:ext cx="468000" cy="314689"/>
              <a:chOff x="3666" y="2043"/>
              <a:chExt cx="348" cy="234"/>
            </a:xfrm>
            <a:solidFill>
              <a:schemeClr val="bg1"/>
            </a:solidFill>
          </p:grpSpPr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3678" y="2043"/>
                <a:ext cx="324" cy="137"/>
              </a:xfrm>
              <a:custGeom>
                <a:avLst/>
                <a:gdLst>
                  <a:gd name="T0" fmla="*/ 67 w 134"/>
                  <a:gd name="T1" fmla="*/ 56 h 56"/>
                  <a:gd name="T2" fmla="*/ 134 w 134"/>
                  <a:gd name="T3" fmla="*/ 0 h 56"/>
                  <a:gd name="T4" fmla="*/ 133 w 134"/>
                  <a:gd name="T5" fmla="*/ 0 h 56"/>
                  <a:gd name="T6" fmla="*/ 1 w 134"/>
                  <a:gd name="T7" fmla="*/ 0 h 56"/>
                  <a:gd name="T8" fmla="*/ 0 w 134"/>
                  <a:gd name="T9" fmla="*/ 0 h 56"/>
                  <a:gd name="T10" fmla="*/ 67 w 134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56">
                    <a:moveTo>
                      <a:pt x="67" y="56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6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3898" y="2053"/>
                <a:ext cx="116" cy="212"/>
              </a:xfrm>
              <a:custGeom>
                <a:avLst/>
                <a:gdLst>
                  <a:gd name="T0" fmla="*/ 48 w 48"/>
                  <a:gd name="T1" fmla="*/ 2 h 87"/>
                  <a:gd name="T2" fmla="*/ 48 w 48"/>
                  <a:gd name="T3" fmla="*/ 0 h 87"/>
                  <a:gd name="T4" fmla="*/ 0 w 48"/>
                  <a:gd name="T5" fmla="*/ 40 h 87"/>
                  <a:gd name="T6" fmla="*/ 48 w 48"/>
                  <a:gd name="T7" fmla="*/ 87 h 87"/>
                  <a:gd name="T8" fmla="*/ 48 w 48"/>
                  <a:gd name="T9" fmla="*/ 86 h 87"/>
                  <a:gd name="T10" fmla="*/ 48 w 48"/>
                  <a:gd name="T11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2"/>
                    </a:moveTo>
                    <a:cubicBezTo>
                      <a:pt x="48" y="1"/>
                      <a:pt x="48" y="1"/>
                      <a:pt x="48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87"/>
                      <a:pt x="48" y="87"/>
                      <a:pt x="48" y="86"/>
                    </a:cubicBez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3666" y="2053"/>
                <a:ext cx="116" cy="212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2 h 87"/>
                  <a:gd name="T4" fmla="*/ 0 w 48"/>
                  <a:gd name="T5" fmla="*/ 86 h 87"/>
                  <a:gd name="T6" fmla="*/ 0 w 48"/>
                  <a:gd name="T7" fmla="*/ 87 h 87"/>
                  <a:gd name="T8" fmla="*/ 48 w 48"/>
                  <a:gd name="T9" fmla="*/ 40 h 87"/>
                  <a:gd name="T10" fmla="*/ 0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678" y="2160"/>
                <a:ext cx="324" cy="117"/>
              </a:xfrm>
              <a:custGeom>
                <a:avLst/>
                <a:gdLst>
                  <a:gd name="T0" fmla="*/ 86 w 134"/>
                  <a:gd name="T1" fmla="*/ 0 h 48"/>
                  <a:gd name="T2" fmla="*/ 69 w 134"/>
                  <a:gd name="T3" fmla="*/ 14 h 48"/>
                  <a:gd name="T4" fmla="*/ 67 w 134"/>
                  <a:gd name="T5" fmla="*/ 15 h 48"/>
                  <a:gd name="T6" fmla="*/ 65 w 134"/>
                  <a:gd name="T7" fmla="*/ 14 h 48"/>
                  <a:gd name="T8" fmla="*/ 48 w 134"/>
                  <a:gd name="T9" fmla="*/ 0 h 48"/>
                  <a:gd name="T10" fmla="*/ 0 w 134"/>
                  <a:gd name="T11" fmla="*/ 48 h 48"/>
                  <a:gd name="T12" fmla="*/ 1 w 134"/>
                  <a:gd name="T13" fmla="*/ 48 h 48"/>
                  <a:gd name="T14" fmla="*/ 133 w 134"/>
                  <a:gd name="T15" fmla="*/ 48 h 48"/>
                  <a:gd name="T16" fmla="*/ 134 w 134"/>
                  <a:gd name="T17" fmla="*/ 48 h 48"/>
                  <a:gd name="T18" fmla="*/ 86 w 13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48">
                    <a:moveTo>
                      <a:pt x="86" y="0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7" y="15"/>
                    </a:cubicBezTo>
                    <a:cubicBezTo>
                      <a:pt x="66" y="15"/>
                      <a:pt x="66" y="15"/>
                      <a:pt x="65" y="1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1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4" y="48"/>
                      <a:pt x="134" y="48"/>
                      <a:pt x="134" y="48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106693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0" grpId="0" animBg="1"/>
      <p:bldP spid="51" grpId="0" animBg="1"/>
      <p:bldP spid="52" grpId="0" animBg="1"/>
      <p:bldP spid="14" grpId="0"/>
      <p:bldP spid="53" grpId="0"/>
      <p:bldP spid="9" grpId="0"/>
      <p:bldP spid="24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 38"/>
          <p:cNvSpPr/>
          <p:nvPr/>
        </p:nvSpPr>
        <p:spPr>
          <a:xfrm flipH="1">
            <a:off x="2752319" y="-43543"/>
            <a:ext cx="9450710" cy="6907044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2752319" y="27028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10776157" y="270280"/>
            <a:ext cx="72000" cy="468000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0825376" y="230819"/>
            <a:ext cx="6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j-ea"/>
                <a:ea typeface="+mj-ea"/>
              </a:rPr>
              <a:t>02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211077" y="239998"/>
            <a:ext cx="361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 rot="18336603">
            <a:off x="11503732" y="301041"/>
            <a:ext cx="481872" cy="469661"/>
            <a:chOff x="1032060" y="5022216"/>
            <a:chExt cx="753746" cy="734645"/>
          </a:xfrm>
        </p:grpSpPr>
        <p:sp>
          <p:nvSpPr>
            <p:cNvPr id="37" name="等腰三角形 3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rgbClr val="CC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CCCC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 flipV="1">
            <a:off x="3753318" y="1416908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5004880" y="3153636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4500609" y="4927730"/>
            <a:ext cx="246542" cy="246542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04390" y="1666929"/>
            <a:ext cx="721247" cy="721247"/>
          </a:xfrm>
          <a:prstGeom prst="ellipse">
            <a:avLst/>
          </a:prstGeom>
          <a:solidFill>
            <a:srgbClr val="847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12295" y="1722758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38405" y="2215960"/>
            <a:ext cx="5121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7012295" y="4130362"/>
            <a:ext cx="204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TEXT HERE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7038405" y="4623564"/>
            <a:ext cx="5121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/>
              <a:t>The quick brown fox jumps over the lazy dog. The quick brown fox jumps over the lazy dog. The quick brown fox jumps over the lazy dog. </a:t>
            </a:r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endParaRPr lang="en-US" altLang="zh-CN" sz="1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1048506" y="2579980"/>
            <a:ext cx="281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48506" y="3447941"/>
            <a:ext cx="362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</a:rPr>
              <a:t>The quick brown fox jumps over the lazy dog. 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6422254" y="1775552"/>
            <a:ext cx="288000" cy="504000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04390" y="4074533"/>
            <a:ext cx="721247" cy="721247"/>
            <a:chOff x="6204390" y="4074533"/>
            <a:chExt cx="721247" cy="721247"/>
          </a:xfrm>
        </p:grpSpPr>
        <p:sp>
          <p:nvSpPr>
            <p:cNvPr id="25" name="椭圆 24"/>
            <p:cNvSpPr/>
            <p:nvPr/>
          </p:nvSpPr>
          <p:spPr>
            <a:xfrm>
              <a:off x="6204390" y="4074533"/>
              <a:ext cx="721247" cy="721247"/>
            </a:xfrm>
            <a:prstGeom prst="ellipse">
              <a:avLst/>
            </a:prstGeom>
            <a:solidFill>
              <a:srgbClr val="847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6374966" y="4237156"/>
              <a:ext cx="396000" cy="396000"/>
            </a:xfrm>
            <a:custGeom>
              <a:avLst/>
              <a:gdLst>
                <a:gd name="T0" fmla="*/ 132 w 144"/>
                <a:gd name="T1" fmla="*/ 36 h 144"/>
                <a:gd name="T2" fmla="*/ 108 w 144"/>
                <a:gd name="T3" fmla="*/ 36 h 144"/>
                <a:gd name="T4" fmla="*/ 108 w 144"/>
                <a:gd name="T5" fmla="*/ 36 h 144"/>
                <a:gd name="T6" fmla="*/ 72 w 144"/>
                <a:gd name="T7" fmla="*/ 0 h 144"/>
                <a:gd name="T8" fmla="*/ 36 w 144"/>
                <a:gd name="T9" fmla="*/ 36 h 144"/>
                <a:gd name="T10" fmla="*/ 36 w 144"/>
                <a:gd name="T11" fmla="*/ 36 h 144"/>
                <a:gd name="T12" fmla="*/ 12 w 144"/>
                <a:gd name="T13" fmla="*/ 36 h 144"/>
                <a:gd name="T14" fmla="*/ 0 w 144"/>
                <a:gd name="T15" fmla="*/ 36 h 144"/>
                <a:gd name="T16" fmla="*/ 0 w 144"/>
                <a:gd name="T17" fmla="*/ 48 h 144"/>
                <a:gd name="T18" fmla="*/ 0 w 144"/>
                <a:gd name="T19" fmla="*/ 48 h 144"/>
                <a:gd name="T20" fmla="*/ 0 w 144"/>
                <a:gd name="T21" fmla="*/ 132 h 144"/>
                <a:gd name="T22" fmla="*/ 12 w 144"/>
                <a:gd name="T23" fmla="*/ 144 h 144"/>
                <a:gd name="T24" fmla="*/ 132 w 144"/>
                <a:gd name="T25" fmla="*/ 144 h 144"/>
                <a:gd name="T26" fmla="*/ 144 w 144"/>
                <a:gd name="T27" fmla="*/ 132 h 144"/>
                <a:gd name="T28" fmla="*/ 144 w 144"/>
                <a:gd name="T29" fmla="*/ 120 h 144"/>
                <a:gd name="T30" fmla="*/ 0 w 144"/>
                <a:gd name="T31" fmla="*/ 120 h 144"/>
                <a:gd name="T32" fmla="*/ 0 w 144"/>
                <a:gd name="T33" fmla="*/ 114 h 144"/>
                <a:gd name="T34" fmla="*/ 144 w 144"/>
                <a:gd name="T35" fmla="*/ 114 h 144"/>
                <a:gd name="T36" fmla="*/ 144 w 144"/>
                <a:gd name="T37" fmla="*/ 54 h 144"/>
                <a:gd name="T38" fmla="*/ 144 w 144"/>
                <a:gd name="T39" fmla="*/ 48 h 144"/>
                <a:gd name="T40" fmla="*/ 144 w 144"/>
                <a:gd name="T41" fmla="*/ 36 h 144"/>
                <a:gd name="T42" fmla="*/ 132 w 144"/>
                <a:gd name="T43" fmla="*/ 36 h 144"/>
                <a:gd name="T44" fmla="*/ 96 w 144"/>
                <a:gd name="T45" fmla="*/ 36 h 144"/>
                <a:gd name="T46" fmla="*/ 48 w 144"/>
                <a:gd name="T47" fmla="*/ 36 h 144"/>
                <a:gd name="T48" fmla="*/ 48 w 144"/>
                <a:gd name="T49" fmla="*/ 36 h 144"/>
                <a:gd name="T50" fmla="*/ 72 w 144"/>
                <a:gd name="T51" fmla="*/ 12 h 144"/>
                <a:gd name="T52" fmla="*/ 96 w 144"/>
                <a:gd name="T53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44">
                  <a:moveTo>
                    <a:pt x="132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16"/>
                    <a:pt x="92" y="0"/>
                    <a:pt x="72" y="0"/>
                  </a:cubicBezTo>
                  <a:cubicBezTo>
                    <a:pt x="52" y="0"/>
                    <a:pt x="36" y="1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5" y="144"/>
                    <a:pt x="12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9" y="144"/>
                    <a:pt x="144" y="139"/>
                    <a:pt x="144" y="132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36"/>
                    <a:pt x="144" y="36"/>
                    <a:pt x="144" y="36"/>
                  </a:cubicBezTo>
                  <a:lnTo>
                    <a:pt x="132" y="36"/>
                  </a:lnTo>
                  <a:close/>
                  <a:moveTo>
                    <a:pt x="96" y="36"/>
                  </a:move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23"/>
                    <a:pt x="59" y="12"/>
                    <a:pt x="72" y="12"/>
                  </a:cubicBezTo>
                  <a:cubicBezTo>
                    <a:pt x="85" y="12"/>
                    <a:pt x="96" y="23"/>
                    <a:pt x="96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1595822"/>
      </p:ext>
    </p:extLst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0" grpId="0" animBg="1"/>
      <p:bldP spid="51" grpId="0" animBg="1"/>
      <p:bldP spid="52" grpId="0" animBg="1"/>
      <p:bldP spid="8" grpId="0" animBg="1"/>
      <p:bldP spid="9" grpId="0"/>
      <p:bldP spid="24" grpId="0"/>
      <p:bldP spid="30" grpId="0"/>
      <p:bldP spid="31" grpId="0"/>
      <p:bldP spid="32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315165528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5165528"/>
  <p:tag name="MH_LIBRARY" val="GRAPHIC"/>
  <p:tag name="MH_TYPE" val="Pictur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5165528"/>
  <p:tag name="MH_LIBRARY" val="GRAPHIC"/>
  <p:tag name="MH_TYPE" val="Pictur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5165528"/>
  <p:tag name="MH_LIBRARY" val="GRAPHIC"/>
  <p:tag name="MH_TYPE" val="Picture"/>
  <p:tag name="MH_ORDER" val="3"/>
</p:tagLst>
</file>

<file path=ppt/theme/theme1.xml><?xml version="1.0" encoding="utf-8"?>
<a:theme xmlns:a="http://schemas.openxmlformats.org/drawingml/2006/main" name="https：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1016</Words>
  <Application>Microsoft Office PowerPoint</Application>
  <PresentationFormat>宽屏</PresentationFormat>
  <Paragraphs>181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Meiryo</vt:lpstr>
      <vt:lpstr>方正兰亭粗黑_GBK</vt:lpstr>
      <vt:lpstr>宋体</vt:lpstr>
      <vt:lpstr>微软雅黑</vt:lpstr>
      <vt:lpstr>微软雅黑 Light</vt:lpstr>
      <vt:lpstr>Agency FB</vt:lpstr>
      <vt:lpstr>Arial</vt:lpstr>
      <vt:lpstr>Calibri</vt:lpstr>
      <vt:lpstr>https：//www.freeppt7.com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www.freeppt7.com;</dc:subject>
  <dc:creator>www.freeppt7.com</dc:creator>
  <cp:keywords>www.freeppt7.com</cp:keywords>
  <dc:description>www.freeppt7.com;</dc:description>
  <cp:lastModifiedBy>宇 之灵</cp:lastModifiedBy>
  <cp:revision>205</cp:revision>
  <dcterms:created xsi:type="dcterms:W3CDTF">2015-12-31T14:36:27Z</dcterms:created>
  <dcterms:modified xsi:type="dcterms:W3CDTF">2018-11-07T02:08:55Z</dcterms:modified>
  <cp:category>www.freeppt7.com</cp:category>
  <cp:contentStatus>www.freeppt7.com;</cp:contentStatus>
</cp:coreProperties>
</file>