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58" r:id="rId3"/>
    <p:sldId id="279" r:id="rId4"/>
    <p:sldId id="280" r:id="rId5"/>
    <p:sldId id="281" r:id="rId6"/>
    <p:sldId id="282" r:id="rId7"/>
    <p:sldId id="283" r:id="rId8"/>
    <p:sldId id="285" r:id="rId9"/>
    <p:sldId id="286" r:id="rId10"/>
    <p:sldId id="287" r:id="rId11"/>
    <p:sldId id="288" r:id="rId12"/>
    <p:sldId id="289" r:id="rId13"/>
    <p:sldId id="290" r:id="rId14"/>
    <p:sldId id="291" r:id="rId15"/>
    <p:sldId id="276" r:id="rId16"/>
    <p:sldId id="313"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D29F10"/>
    <a:srgbClr val="2E2304"/>
    <a:srgbClr val="1D1D1D"/>
    <a:srgbClr val="594407"/>
    <a:srgbClr val="FAEABC"/>
    <a:srgbClr val="F0C13C"/>
    <a:srgbClr val="F6D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area3DChart>
        <c:grouping val="standard"/>
        <c:varyColors val="0"/>
        <c:ser>
          <c:idx val="0"/>
          <c:order val="0"/>
          <c:tx>
            <c:strRef>
              <c:f>工作表1!$B$1</c:f>
              <c:strCache>
                <c:ptCount val="1"/>
                <c:pt idx="0">
                  <c:v>系列 1</c:v>
                </c:pt>
              </c:strCache>
            </c:strRef>
          </c:tx>
          <c:spPr>
            <a:solidFill>
              <a:srgbClr val="D29F10"/>
            </a:solidFill>
          </c:spPr>
          <c:cat>
            <c:numRef>
              <c:f>工作表1!$A$2:$A$6</c:f>
              <c:numCache>
                <c:formatCode>m/d/yy</c:formatCode>
                <c:ptCount val="5"/>
                <c:pt idx="0">
                  <c:v>37261</c:v>
                </c:pt>
                <c:pt idx="1">
                  <c:v>37262</c:v>
                </c:pt>
                <c:pt idx="2">
                  <c:v>37263</c:v>
                </c:pt>
                <c:pt idx="3">
                  <c:v>37264</c:v>
                </c:pt>
                <c:pt idx="4">
                  <c:v>37265</c:v>
                </c:pt>
              </c:numCache>
            </c:numRef>
          </c:cat>
          <c:val>
            <c:numRef>
              <c:f>工作表1!$B$2:$B$6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2283-43E8-82EF-82114CC0B93C}"/>
            </c:ext>
          </c:extLst>
        </c:ser>
        <c:ser>
          <c:idx val="1"/>
          <c:order val="1"/>
          <c:tx>
            <c:strRef>
              <c:f>工作表1!$C$1</c:f>
              <c:strCache>
                <c:ptCount val="1"/>
                <c:pt idx="0">
                  <c:v>系列 2</c:v>
                </c:pt>
              </c:strCache>
            </c:strRef>
          </c:tx>
          <c:spPr>
            <a:solidFill>
              <a:srgbClr val="FAEABC"/>
            </a:solidFill>
          </c:spPr>
          <c:cat>
            <c:numRef>
              <c:f>工作表1!$A$2:$A$6</c:f>
              <c:numCache>
                <c:formatCode>m/d/yy</c:formatCode>
                <c:ptCount val="5"/>
                <c:pt idx="0">
                  <c:v>37261</c:v>
                </c:pt>
                <c:pt idx="1">
                  <c:v>37262</c:v>
                </c:pt>
                <c:pt idx="2">
                  <c:v>37263</c:v>
                </c:pt>
                <c:pt idx="3">
                  <c:v>37264</c:v>
                </c:pt>
                <c:pt idx="4">
                  <c:v>37265</c:v>
                </c:pt>
              </c:numCache>
            </c:numRef>
          </c:cat>
          <c:val>
            <c:numRef>
              <c:f>工作表1!$C$2:$C$6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2283-43E8-82EF-82114CC0B93C}"/>
            </c:ext>
          </c:extLst>
        </c:ser>
        <c:dLbls>
          <c:showLegendKey val="0"/>
          <c:showVal val="0"/>
          <c:showCatName val="0"/>
          <c:showSerName val="0"/>
          <c:showPercent val="0"/>
          <c:showBubbleSize val="0"/>
        </c:dLbls>
        <c:axId val="52152320"/>
        <c:axId val="94055808"/>
        <c:axId val="35381248"/>
      </c:area3DChart>
      <c:dateAx>
        <c:axId val="52152320"/>
        <c:scaling>
          <c:orientation val="minMax"/>
        </c:scaling>
        <c:delete val="0"/>
        <c:axPos val="b"/>
        <c:numFmt formatCode="m/d/yy" sourceLinked="1"/>
        <c:majorTickMark val="out"/>
        <c:minorTickMark val="none"/>
        <c:tickLblPos val="nextTo"/>
        <c:txPr>
          <a:bodyPr/>
          <a:lstStyle/>
          <a:p>
            <a:pPr>
              <a:defRPr sz="800">
                <a:solidFill>
                  <a:srgbClr val="FFFFFF"/>
                </a:solidFill>
              </a:defRPr>
            </a:pPr>
            <a:endParaRPr lang="zh-CN"/>
          </a:p>
        </c:txPr>
        <c:crossAx val="94055808"/>
        <c:crosses val="autoZero"/>
        <c:auto val="1"/>
        <c:lblOffset val="100"/>
        <c:baseTimeUnit val="days"/>
      </c:dateAx>
      <c:valAx>
        <c:axId val="94055808"/>
        <c:scaling>
          <c:orientation val="minMax"/>
        </c:scaling>
        <c:delete val="0"/>
        <c:axPos val="l"/>
        <c:majorGridlines/>
        <c:numFmt formatCode="General" sourceLinked="1"/>
        <c:majorTickMark val="out"/>
        <c:minorTickMark val="none"/>
        <c:tickLblPos val="nextTo"/>
        <c:txPr>
          <a:bodyPr/>
          <a:lstStyle/>
          <a:p>
            <a:pPr>
              <a:defRPr sz="800">
                <a:solidFill>
                  <a:srgbClr val="FFFFFF"/>
                </a:solidFill>
              </a:defRPr>
            </a:pPr>
            <a:endParaRPr lang="zh-CN"/>
          </a:p>
        </c:txPr>
        <c:crossAx val="52152320"/>
        <c:crosses val="autoZero"/>
        <c:crossBetween val="midCat"/>
      </c:valAx>
      <c:serAx>
        <c:axId val="35381248"/>
        <c:scaling>
          <c:orientation val="minMax"/>
        </c:scaling>
        <c:delete val="1"/>
        <c:axPos val="b"/>
        <c:majorTickMark val="out"/>
        <c:minorTickMark val="none"/>
        <c:tickLblPos val="nextTo"/>
        <c:crossAx val="94055808"/>
        <c:crosses val="autoZero"/>
      </c:serAx>
    </c:plotArea>
    <c:plotVisOnly val="1"/>
    <c:dispBlanksAs val="zero"/>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175" cap="rnd">
              <a:solidFill>
                <a:srgbClr val="D29F10"/>
              </a:solidFill>
              <a:round/>
            </a:ln>
            <a:effectLst/>
          </c:spPr>
          <c:marker>
            <c:symbol val="circle"/>
            <c:size val="5"/>
            <c:spPr>
              <a:solidFill>
                <a:schemeClr val="bg1"/>
              </a:solidFill>
              <a:ln w="3175">
                <a:solidFill>
                  <a:srgbClr val="D29F1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Sheet1!$B$2:$B$10</c:f>
              <c:numCache>
                <c:formatCode>General</c:formatCode>
                <c:ptCount val="9"/>
                <c:pt idx="0">
                  <c:v>4.3</c:v>
                </c:pt>
                <c:pt idx="1">
                  <c:v>2.5</c:v>
                </c:pt>
                <c:pt idx="2">
                  <c:v>3.5</c:v>
                </c:pt>
                <c:pt idx="3">
                  <c:v>4.5</c:v>
                </c:pt>
                <c:pt idx="4">
                  <c:v>1.2</c:v>
                </c:pt>
                <c:pt idx="5">
                  <c:v>3</c:v>
                </c:pt>
                <c:pt idx="6">
                  <c:v>4.0999999999999996</c:v>
                </c:pt>
                <c:pt idx="7">
                  <c:v>3.5</c:v>
                </c:pt>
                <c:pt idx="8">
                  <c:v>4.5</c:v>
                </c:pt>
              </c:numCache>
            </c:numRef>
          </c:val>
          <c:smooth val="0"/>
          <c:extLst>
            <c:ext xmlns:c16="http://schemas.microsoft.com/office/drawing/2014/chart" uri="{C3380CC4-5D6E-409C-BE32-E72D297353CC}">
              <c16:uniqueId val="{00000000-514B-41A0-BEC7-C05624B4317D}"/>
            </c:ext>
          </c:extLst>
        </c:ser>
        <c:ser>
          <c:idx val="1"/>
          <c:order val="1"/>
          <c:tx>
            <c:strRef>
              <c:f>Sheet1!$C$1</c:f>
              <c:strCache>
                <c:ptCount val="1"/>
                <c:pt idx="0">
                  <c:v>系列 2</c:v>
                </c:pt>
              </c:strCache>
            </c:strRef>
          </c:tx>
          <c:spPr>
            <a:ln w="3175" cap="rnd">
              <a:solidFill>
                <a:schemeClr val="bg1"/>
              </a:solidFill>
              <a:round/>
            </a:ln>
            <a:effectLst/>
          </c:spPr>
          <c:marker>
            <c:symbol val="circle"/>
            <c:size val="5"/>
            <c:spPr>
              <a:solidFill>
                <a:srgbClr val="D29F10"/>
              </a:solidFill>
              <a:ln w="3175">
                <a:solidFill>
                  <a:schemeClr val="bg1"/>
                </a:solidFill>
              </a:ln>
              <a:effectLst/>
            </c:spPr>
          </c:marker>
          <c:dLbls>
            <c:dLbl>
              <c:idx val="7"/>
              <c:layout>
                <c:manualLayout>
                  <c:x val="-2.2989613922022284E-2"/>
                  <c:y val="0.11970779586761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4B-41A0-BEC7-C05624B4317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Sheet1!$C$2:$C$10</c:f>
              <c:numCache>
                <c:formatCode>General</c:formatCode>
                <c:ptCount val="9"/>
                <c:pt idx="0">
                  <c:v>2.4</c:v>
                </c:pt>
                <c:pt idx="1">
                  <c:v>4.4000000000000004</c:v>
                </c:pt>
                <c:pt idx="2">
                  <c:v>1.8</c:v>
                </c:pt>
                <c:pt idx="3">
                  <c:v>2.8</c:v>
                </c:pt>
                <c:pt idx="4">
                  <c:v>3.4</c:v>
                </c:pt>
                <c:pt idx="5">
                  <c:v>2</c:v>
                </c:pt>
                <c:pt idx="6">
                  <c:v>1.8</c:v>
                </c:pt>
                <c:pt idx="7">
                  <c:v>3.4</c:v>
                </c:pt>
                <c:pt idx="8">
                  <c:v>2.2000000000000002</c:v>
                </c:pt>
              </c:numCache>
            </c:numRef>
          </c:val>
          <c:smooth val="0"/>
          <c:extLst>
            <c:ext xmlns:c16="http://schemas.microsoft.com/office/drawing/2014/chart" uri="{C3380CC4-5D6E-409C-BE32-E72D297353CC}">
              <c16:uniqueId val="{00000002-514B-41A0-BEC7-C05624B4317D}"/>
            </c:ext>
          </c:extLst>
        </c:ser>
        <c:ser>
          <c:idx val="2"/>
          <c:order val="2"/>
          <c:tx>
            <c:strRef>
              <c:f>Sheet1!$D$1</c:f>
              <c:strCache>
                <c:ptCount val="1"/>
                <c:pt idx="0">
                  <c:v>列1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Sheet1!$D$2:$D$10</c:f>
              <c:numCache>
                <c:formatCode>General</c:formatCode>
                <c:ptCount val="9"/>
              </c:numCache>
            </c:numRef>
          </c:val>
          <c:smooth val="0"/>
          <c:extLst>
            <c:ext xmlns:c16="http://schemas.microsoft.com/office/drawing/2014/chart" uri="{C3380CC4-5D6E-409C-BE32-E72D297353CC}">
              <c16:uniqueId val="{00000003-514B-41A0-BEC7-C05624B4317D}"/>
            </c:ext>
          </c:extLst>
        </c:ser>
        <c:dLbls>
          <c:dLblPos val="t"/>
          <c:showLegendKey val="0"/>
          <c:showVal val="1"/>
          <c:showCatName val="0"/>
          <c:showSerName val="0"/>
          <c:showPercent val="0"/>
          <c:showBubbleSize val="0"/>
        </c:dLbls>
        <c:marker val="1"/>
        <c:smooth val="0"/>
        <c:axId val="97486336"/>
        <c:axId val="96298112"/>
      </c:lineChart>
      <c:catAx>
        <c:axId val="97486336"/>
        <c:scaling>
          <c:orientation val="minMax"/>
        </c:scaling>
        <c:delete val="1"/>
        <c:axPos val="b"/>
        <c:numFmt formatCode="General" sourceLinked="1"/>
        <c:majorTickMark val="none"/>
        <c:minorTickMark val="none"/>
        <c:tickLblPos val="nextTo"/>
        <c:crossAx val="96298112"/>
        <c:crosses val="autoZero"/>
        <c:auto val="1"/>
        <c:lblAlgn val="ctr"/>
        <c:lblOffset val="100"/>
        <c:noMultiLvlLbl val="0"/>
      </c:catAx>
      <c:valAx>
        <c:axId val="96298112"/>
        <c:scaling>
          <c:orientation val="minMax"/>
        </c:scaling>
        <c:delete val="1"/>
        <c:axPos val="l"/>
        <c:numFmt formatCode="General" sourceLinked="1"/>
        <c:majorTickMark val="none"/>
        <c:minorTickMark val="none"/>
        <c:tickLblPos val="nextTo"/>
        <c:crossAx val="9748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1D2C0-18D6-40F3-A200-DFC97BD1D39F}" type="datetimeFigureOut">
              <a:rPr lang="zh-CN" altLang="en-US" smtClean="0"/>
              <a:t>2018/11/15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9706E-2FC6-4DF5-A360-E6B0270831A9}" type="slidenum">
              <a:rPr lang="zh-CN" altLang="en-US" smtClean="0"/>
              <a:t>‹#›</a:t>
            </a:fld>
            <a:endParaRPr lang="zh-CN" altLang="en-US"/>
          </a:p>
        </p:txBody>
      </p:sp>
    </p:spTree>
    <p:extLst>
      <p:ext uri="{BB962C8B-B14F-4D97-AF65-F5344CB8AC3E}">
        <p14:creationId xmlns:p14="http://schemas.microsoft.com/office/powerpoint/2010/main" val="395269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16</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DB9013D-9AEF-4F3A-B417-E8BF6B8EFC45}" type="datetimeFigureOut">
              <a:rPr lang="zh-CN" altLang="en-US" smtClean="0"/>
              <a:t>2018/11/15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A25C8A-821B-4139-B445-02EC66E8D92C}" type="slidenum">
              <a:rPr lang="zh-CN" altLang="en-US" smtClean="0"/>
              <a:t>‹#›</a:t>
            </a:fld>
            <a:endParaRPr lang="zh-CN" altLang="en-US"/>
          </a:p>
        </p:txBody>
      </p:sp>
    </p:spTree>
    <p:extLst>
      <p:ext uri="{BB962C8B-B14F-4D97-AF65-F5344CB8AC3E}">
        <p14:creationId xmlns:p14="http://schemas.microsoft.com/office/powerpoint/2010/main" val="194247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p:blipFill>
        <p:spPr>
          <a:xfrm>
            <a:off x="0" y="0"/>
            <a:ext cx="12192000" cy="6931742"/>
          </a:xfrm>
          <a:prstGeom prst="rect">
            <a:avLst/>
          </a:prstGeom>
        </p:spPr>
      </p:pic>
      <p:sp>
        <p:nvSpPr>
          <p:cNvPr id="11" name="标题 1"/>
          <p:cNvSpPr>
            <a:spLocks noGrp="1"/>
          </p:cNvSpPr>
          <p:nvPr>
            <p:ph type="title" hasCustomPrompt="1"/>
          </p:nvPr>
        </p:nvSpPr>
        <p:spPr>
          <a:xfrm>
            <a:off x="1139638" y="706437"/>
            <a:ext cx="2711824" cy="777875"/>
          </a:xfrm>
        </p:spPr>
        <p:txBody>
          <a:bodyPr>
            <a:normAutofit/>
          </a:bodyPr>
          <a:lstStyle>
            <a:lvl1pPr>
              <a:defRPr sz="2400" b="1">
                <a:solidFill>
                  <a:schemeClr val="bg1"/>
                </a:solidFill>
              </a:defRPr>
            </a:lvl1pPr>
          </a:lstStyle>
          <a:p>
            <a:r>
              <a:rPr lang="zh-CN" altLang="en-US" dirty="0"/>
              <a:t>单击此处添加标题</a:t>
            </a:r>
          </a:p>
        </p:txBody>
      </p:sp>
      <p:grpSp>
        <p:nvGrpSpPr>
          <p:cNvPr id="12" name="组合 11"/>
          <p:cNvGrpSpPr/>
          <p:nvPr userDrawn="1"/>
        </p:nvGrpSpPr>
        <p:grpSpPr>
          <a:xfrm>
            <a:off x="762000" y="609600"/>
            <a:ext cx="1289050" cy="971550"/>
            <a:chOff x="762000" y="609600"/>
            <a:chExt cx="1289050" cy="971550"/>
          </a:xfrm>
        </p:grpSpPr>
        <p:sp>
          <p:nvSpPr>
            <p:cNvPr id="13" name="矩形 12"/>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2739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p:blipFill>
        <p:spPr>
          <a:xfrm>
            <a:off x="0" y="0"/>
            <a:ext cx="12192000" cy="6931742"/>
          </a:xfrm>
          <a:prstGeom prst="rect">
            <a:avLst/>
          </a:prstGeom>
        </p:spPr>
      </p:pic>
    </p:spTree>
    <p:extLst>
      <p:ext uri="{BB962C8B-B14F-4D97-AF65-F5344CB8AC3E}">
        <p14:creationId xmlns:p14="http://schemas.microsoft.com/office/powerpoint/2010/main" val="57753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l="4374" r="29370"/>
          <a:stretch/>
        </p:blipFill>
        <p:spPr>
          <a:xfrm>
            <a:off x="0" y="1"/>
            <a:ext cx="12191999" cy="6828657"/>
          </a:xfrm>
          <a:prstGeom prst="rect">
            <a:avLst/>
          </a:prstGeom>
        </p:spPr>
      </p:pic>
      <p:sp>
        <p:nvSpPr>
          <p:cNvPr id="9" name="矩形 8"/>
          <p:cNvSpPr/>
          <p:nvPr userDrawn="1"/>
        </p:nvSpPr>
        <p:spPr>
          <a:xfrm>
            <a:off x="0" y="4133850"/>
            <a:ext cx="12192000" cy="2694808"/>
          </a:xfrm>
          <a:prstGeom prst="rect">
            <a:avLst/>
          </a:prstGeom>
          <a:gradFill>
            <a:gsLst>
              <a:gs pos="0">
                <a:schemeClr val="tx1">
                  <a:lumMod val="75000"/>
                  <a:lumOff val="25000"/>
                  <a:alpha val="0"/>
                </a:schemeClr>
              </a:gs>
              <a:gs pos="71000">
                <a:srgbClr val="1D1D1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hasCustomPrompt="1"/>
          </p:nvPr>
        </p:nvSpPr>
        <p:spPr>
          <a:xfrm>
            <a:off x="1139638" y="706437"/>
            <a:ext cx="2711824" cy="777875"/>
          </a:xfrm>
        </p:spPr>
        <p:txBody>
          <a:bodyPr>
            <a:normAutofit/>
          </a:bodyPr>
          <a:lstStyle>
            <a:lvl1pPr>
              <a:defRPr sz="2400" b="1">
                <a:solidFill>
                  <a:schemeClr val="tx1"/>
                </a:solidFill>
              </a:defRPr>
            </a:lvl1pPr>
          </a:lstStyle>
          <a:p>
            <a:r>
              <a:rPr lang="zh-CN" altLang="en-US" dirty="0"/>
              <a:t>单击此处添加标题</a:t>
            </a:r>
          </a:p>
        </p:txBody>
      </p:sp>
      <p:grpSp>
        <p:nvGrpSpPr>
          <p:cNvPr id="5" name="组合 4"/>
          <p:cNvGrpSpPr/>
          <p:nvPr userDrawn="1"/>
        </p:nvGrpSpPr>
        <p:grpSpPr>
          <a:xfrm>
            <a:off x="762000" y="609600"/>
            <a:ext cx="1289050" cy="971550"/>
            <a:chOff x="762000" y="609600"/>
            <a:chExt cx="1289050" cy="971550"/>
          </a:xfrm>
        </p:grpSpPr>
        <p:sp>
          <p:nvSpPr>
            <p:cNvPr id="6" name="矩形 5"/>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9932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p:blipFill>
        <p:spPr>
          <a:xfrm>
            <a:off x="0" y="0"/>
            <a:ext cx="12192000" cy="6931742"/>
          </a:xfrm>
          <a:prstGeom prst="rect">
            <a:avLst/>
          </a:prstGeom>
        </p:spPr>
      </p:pic>
      <p:grpSp>
        <p:nvGrpSpPr>
          <p:cNvPr id="10" name="组合 9"/>
          <p:cNvGrpSpPr/>
          <p:nvPr userDrawn="1"/>
        </p:nvGrpSpPr>
        <p:grpSpPr>
          <a:xfrm>
            <a:off x="762000" y="609600"/>
            <a:ext cx="1289050" cy="971550"/>
            <a:chOff x="762000" y="609600"/>
            <a:chExt cx="1289050" cy="971550"/>
          </a:xfrm>
        </p:grpSpPr>
        <p:sp>
          <p:nvSpPr>
            <p:cNvPr id="11" name="矩形 10"/>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709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9" name="图片 68"/>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p:blipFill>
        <p:spPr>
          <a:xfrm>
            <a:off x="0" y="0"/>
            <a:ext cx="12192000" cy="6931742"/>
          </a:xfrm>
          <a:prstGeom prst="rect">
            <a:avLst/>
          </a:prstGeom>
        </p:spPr>
      </p:pic>
      <p:sp>
        <p:nvSpPr>
          <p:cNvPr id="6" name="矩形 5"/>
          <p:cNvSpPr/>
          <p:nvPr userDrawn="1"/>
        </p:nvSpPr>
        <p:spPr>
          <a:xfrm>
            <a:off x="0" y="1828800"/>
            <a:ext cx="12192000" cy="3352800"/>
          </a:xfrm>
          <a:prstGeom prst="rect">
            <a:avLst/>
          </a:prstGeom>
          <a:solidFill>
            <a:srgbClr val="1D1D1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4007642" y="2436926"/>
            <a:ext cx="4176715" cy="57150"/>
            <a:chOff x="4860131" y="2378869"/>
            <a:chExt cx="4176715" cy="57150"/>
          </a:xfrm>
        </p:grpSpPr>
        <p:sp>
          <p:nvSpPr>
            <p:cNvPr id="8" name="椭圆 7"/>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userDrawn="1"/>
        </p:nvGrpSpPr>
        <p:grpSpPr>
          <a:xfrm>
            <a:off x="4007642" y="4418126"/>
            <a:ext cx="4176715" cy="57150"/>
            <a:chOff x="4860131" y="2378869"/>
            <a:chExt cx="4176715" cy="57150"/>
          </a:xfrm>
        </p:grpSpPr>
        <p:sp>
          <p:nvSpPr>
            <p:cNvPr id="39" name="椭圆 38"/>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5446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B9013D-9AEF-4F3A-B417-E8BF6B8EFC45}" type="datetimeFigureOut">
              <a:rPr lang="zh-CN" altLang="en-US" smtClean="0"/>
              <a:t>2018/11/15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A25C8A-821B-4139-B445-02EC66E8D92C}" type="slidenum">
              <a:rPr lang="zh-CN" altLang="en-US" smtClean="0"/>
              <a:t>‹#›</a:t>
            </a:fld>
            <a:endParaRPr lang="zh-CN" altLang="en-US"/>
          </a:p>
        </p:txBody>
      </p:sp>
    </p:spTree>
    <p:extLst>
      <p:ext uri="{BB962C8B-B14F-4D97-AF65-F5344CB8AC3E}">
        <p14:creationId xmlns:p14="http://schemas.microsoft.com/office/powerpoint/2010/main" val="98727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2" name="文本框 1"/>
          <p:cNvSpPr txBox="1"/>
          <p:nvPr userDrawn="1"/>
        </p:nvSpPr>
        <p:spPr>
          <a:xfrm>
            <a:off x="4259746" y="3740751"/>
            <a:ext cx="3347390" cy="297454"/>
          </a:xfrm>
          <a:prstGeom prst="rect">
            <a:avLst/>
          </a:prstGeom>
          <a:noFill/>
        </p:spPr>
        <p:txBody>
          <a:bodyPr wrap="none" rtlCol="0">
            <a:spAutoFit/>
          </a:bodyPr>
          <a:lstStyle/>
          <a:p>
            <a:pPr algn="ctr" defTabSz="609585"/>
            <a:r>
              <a:rPr kumimoji="1" lang="zh-CN" altLang="en-US" sz="1333" dirty="0">
                <a:solidFill>
                  <a:prstClr val="black">
                    <a:lumMod val="75000"/>
                    <a:lumOff val="25000"/>
                  </a:prstClr>
                </a:solidFill>
              </a:rPr>
              <a:t>点击</a:t>
            </a:r>
            <a:r>
              <a:rPr kumimoji="1" lang="en-US" altLang="zh-CN" sz="1333" dirty="0">
                <a:solidFill>
                  <a:prstClr val="black">
                    <a:lumMod val="75000"/>
                    <a:lumOff val="25000"/>
                  </a:prstClr>
                </a:solidFill>
              </a:rPr>
              <a:t>Logo</a:t>
            </a:r>
            <a:r>
              <a:rPr kumimoji="1" lang="zh-CN" altLang="en-US" sz="1333" dirty="0">
                <a:solidFill>
                  <a:prstClr val="black">
                    <a:lumMod val="75000"/>
                    <a:lumOff val="25000"/>
                  </a:prstClr>
                </a:solidFill>
              </a:rPr>
              <a:t>获取更多优质模板（放映模式）</a:t>
            </a:r>
          </a:p>
        </p:txBody>
      </p:sp>
      <p:pic>
        <p:nvPicPr>
          <p:cNvPr id="3" name="图片 2">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9441" y="2657355"/>
            <a:ext cx="3048000" cy="402336"/>
          </a:xfrm>
          <a:prstGeom prst="rect">
            <a:avLst/>
          </a:prstGeom>
        </p:spPr>
      </p:pic>
    </p:spTree>
    <p:extLst>
      <p:ext uri="{BB962C8B-B14F-4D97-AF65-F5344CB8AC3E}">
        <p14:creationId xmlns:p14="http://schemas.microsoft.com/office/powerpoint/2010/main" val="24472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9013D-9AEF-4F3A-B417-E8BF6B8EFC45}" type="datetimeFigureOut">
              <a:rPr lang="zh-CN" altLang="en-US" smtClean="0"/>
              <a:t>2018/11/15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25C8A-821B-4139-B445-02EC66E8D92C}" type="slidenum">
              <a:rPr lang="zh-CN" altLang="en-US" smtClean="0"/>
              <a:t>‹#›</a:t>
            </a:fld>
            <a:endParaRPr lang="zh-CN" altLang="en-US"/>
          </a:p>
        </p:txBody>
      </p:sp>
    </p:spTree>
    <p:extLst>
      <p:ext uri="{BB962C8B-B14F-4D97-AF65-F5344CB8AC3E}">
        <p14:creationId xmlns:p14="http://schemas.microsoft.com/office/powerpoint/2010/main" val="350675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855028" y="1326265"/>
            <a:ext cx="2481943" cy="2139606"/>
          </a:xfrm>
          <a:prstGeom prst="triangl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4855027" y="1964892"/>
            <a:ext cx="2481943" cy="2139606"/>
          </a:xfrm>
          <a:prstGeom prst="triangl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11911" y="2396068"/>
            <a:ext cx="4568174" cy="769441"/>
          </a:xfrm>
          <a:prstGeom prst="rect">
            <a:avLst/>
          </a:prstGeom>
        </p:spPr>
        <p:txBody>
          <a:bodyPr wrap="none">
            <a:spAutoFit/>
          </a:bodyPr>
          <a:lstStyle/>
          <a:p>
            <a:r>
              <a:rPr kumimoji="1" lang="en-US" altLang="zh-CN" sz="4400" b="1" dirty="0">
                <a:solidFill>
                  <a:schemeClr val="bg1"/>
                </a:solidFill>
                <a:latin typeface="Bodoni MT Condensed" panose="02070606080606020203" pitchFamily="18" charset="0"/>
                <a:cs typeface="Adobe Arabic" panose="02040503050201020203" pitchFamily="18" charset="-78"/>
              </a:rPr>
              <a:t>POWERPOINT</a:t>
            </a:r>
            <a:r>
              <a:rPr kumimoji="1" lang="zh-CN" altLang="en-US" sz="4400" b="1" dirty="0">
                <a:solidFill>
                  <a:schemeClr val="bg1"/>
                </a:solidFill>
                <a:latin typeface="Bodoni MT Condensed" panose="02070606080606020203" pitchFamily="18" charset="0"/>
                <a:cs typeface="Adobe Arabic" panose="02040503050201020203" pitchFamily="18" charset="-78"/>
              </a:rPr>
              <a:t> </a:t>
            </a:r>
            <a:r>
              <a:rPr kumimoji="1" lang="en-US" altLang="zh-CN" sz="4400" b="1" dirty="0">
                <a:solidFill>
                  <a:schemeClr val="bg1"/>
                </a:solidFill>
                <a:latin typeface="Bodoni MT Condensed" panose="02070606080606020203" pitchFamily="18" charset="0"/>
                <a:cs typeface="Adobe Arabic" panose="02040503050201020203" pitchFamily="18" charset="-78"/>
              </a:rPr>
              <a:t>TEMPLATE</a:t>
            </a:r>
            <a:endParaRPr kumimoji="1" lang="zh-CN" altLang="en-US" sz="4400" b="1" dirty="0">
              <a:solidFill>
                <a:schemeClr val="bg1"/>
              </a:solidFill>
              <a:latin typeface="Bodoni MT Condensed" panose="02070606080606020203" pitchFamily="18" charset="0"/>
              <a:cs typeface="Adobe Arabic" panose="02040503050201020203" pitchFamily="18" charset="-78"/>
            </a:endParaRPr>
          </a:p>
        </p:txBody>
      </p:sp>
      <p:cxnSp>
        <p:nvCxnSpPr>
          <p:cNvPr id="5" name="直接连接符 4"/>
          <p:cNvCxnSpPr/>
          <p:nvPr/>
        </p:nvCxnSpPr>
        <p:spPr>
          <a:xfrm>
            <a:off x="4770663" y="4610100"/>
            <a:ext cx="2650670" cy="0"/>
          </a:xfrm>
          <a:prstGeom prst="line">
            <a:avLst/>
          </a:prstGeom>
          <a:ln w="12700">
            <a:solidFill>
              <a:srgbClr val="D29F1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aphicFrame>
        <p:nvGraphicFramePr>
          <p:cNvPr id="4" name="图表 3"/>
          <p:cNvGraphicFramePr/>
          <p:nvPr>
            <p:extLst>
              <p:ext uri="{D42A27DB-BD31-4B8C-83A1-F6EECF244321}">
                <p14:modId xmlns:p14="http://schemas.microsoft.com/office/powerpoint/2010/main" val="4131978824"/>
              </p:ext>
            </p:extLst>
          </p:nvPr>
        </p:nvGraphicFramePr>
        <p:xfrm>
          <a:off x="560821" y="1992237"/>
          <a:ext cx="11544300" cy="2971895"/>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1247775" y="4658193"/>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grpSp>
        <p:nvGrpSpPr>
          <p:cNvPr id="6" name="组合 5"/>
          <p:cNvGrpSpPr/>
          <p:nvPr/>
        </p:nvGrpSpPr>
        <p:grpSpPr>
          <a:xfrm>
            <a:off x="1052287" y="4830493"/>
            <a:ext cx="195488" cy="189000"/>
            <a:chOff x="840565" y="2213891"/>
            <a:chExt cx="260650" cy="252000"/>
          </a:xfrm>
          <a:solidFill>
            <a:srgbClr val="D29F10"/>
          </a:solidFill>
        </p:grpSpPr>
        <p:sp>
          <p:nvSpPr>
            <p:cNvPr id="7" name="矩形 6"/>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8" name="矩形 7"/>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extLst>
      <p:ext uri="{BB962C8B-B14F-4D97-AF65-F5344CB8AC3E}">
        <p14:creationId xmlns:p14="http://schemas.microsoft.com/office/powerpoint/2010/main" val="203960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a:solidFill>
                  <a:srgbClr val="D29F10"/>
                </a:solidFill>
                <a:latin typeface="Colonna MT" panose="04020805060202030203" pitchFamily="82" charset="0"/>
              </a:rPr>
              <a:t>ADD TITLE</a:t>
            </a:r>
            <a:r>
              <a:rPr kumimoji="1" lang="zh-CN" altLang="en-US" sz="5400" dirty="0">
                <a:solidFill>
                  <a:srgbClr val="D29F10"/>
                </a:solidFill>
                <a:latin typeface="Colonna MT" panose="04020805060202030203" pitchFamily="82" charset="0"/>
              </a:rPr>
              <a:t> </a:t>
            </a:r>
            <a:r>
              <a:rPr kumimoji="1" lang="en-US" altLang="zh-CN" sz="5400" dirty="0">
                <a:solidFill>
                  <a:srgbClr val="D29F10"/>
                </a:solidFill>
                <a:latin typeface="Colonna MT" panose="04020805060202030203" pitchFamily="82" charset="0"/>
              </a:rPr>
              <a:t>HERE</a:t>
            </a:r>
            <a:endParaRPr kumimoji="1" lang="en-US" altLang="zh-CN" sz="5400" dirty="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a:solidFill>
                  <a:srgbClr val="D29F10"/>
                </a:solidFill>
                <a:latin typeface="微软雅黑" panose="020B0503020204020204" pitchFamily="34" charset="-122"/>
                <a:ea typeface="微软雅黑" panose="020B0503020204020204" pitchFamily="34" charset="-122"/>
              </a:rPr>
              <a:t>点击此处添加标题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440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pSp>
        <p:nvGrpSpPr>
          <p:cNvPr id="3" name="组合 2"/>
          <p:cNvGrpSpPr/>
          <p:nvPr/>
        </p:nvGrpSpPr>
        <p:grpSpPr>
          <a:xfrm>
            <a:off x="4431577" y="1664813"/>
            <a:ext cx="5844943" cy="4675957"/>
            <a:chOff x="1709736" y="995364"/>
            <a:chExt cx="6119806" cy="4895853"/>
          </a:xfrm>
          <a:solidFill>
            <a:srgbClr val="594407">
              <a:alpha val="50000"/>
            </a:srgbClr>
          </a:solidFill>
        </p:grpSpPr>
        <p:sp>
          <p:nvSpPr>
            <p:cNvPr id="4" name="Freeform 5"/>
            <p:cNvSpPr>
              <a:spLocks/>
            </p:cNvSpPr>
            <p:nvPr/>
          </p:nvSpPr>
          <p:spPr bwMode="invGray">
            <a:xfrm>
              <a:off x="5276845" y="5608643"/>
              <a:ext cx="336551" cy="282574"/>
            </a:xfrm>
            <a:custGeom>
              <a:avLst/>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3175"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5" name="Freeform 7"/>
            <p:cNvSpPr>
              <a:spLocks/>
            </p:cNvSpPr>
            <p:nvPr/>
          </p:nvSpPr>
          <p:spPr bwMode="invGray">
            <a:xfrm>
              <a:off x="6486517" y="995364"/>
              <a:ext cx="1343025" cy="1225552"/>
            </a:xfrm>
            <a:custGeom>
              <a:avLst/>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6" name="Freeform 8"/>
            <p:cNvSpPr>
              <a:spLocks/>
            </p:cNvSpPr>
            <p:nvPr/>
          </p:nvSpPr>
          <p:spPr bwMode="invGray">
            <a:xfrm>
              <a:off x="6621458" y="1938339"/>
              <a:ext cx="1008062" cy="706438"/>
            </a:xfrm>
            <a:custGeom>
              <a:avLst/>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7" name="Freeform 9"/>
            <p:cNvSpPr>
              <a:spLocks/>
            </p:cNvSpPr>
            <p:nvPr/>
          </p:nvSpPr>
          <p:spPr bwMode="gray">
            <a:xfrm>
              <a:off x="6408730" y="2330453"/>
              <a:ext cx="719136" cy="693739"/>
            </a:xfrm>
            <a:custGeom>
              <a:avLst/>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8" name="Freeform 10"/>
            <p:cNvSpPr>
              <a:spLocks/>
            </p:cNvSpPr>
            <p:nvPr/>
          </p:nvSpPr>
          <p:spPr bwMode="gray">
            <a:xfrm>
              <a:off x="5861043" y="2487615"/>
              <a:ext cx="671511" cy="944563"/>
            </a:xfrm>
            <a:custGeom>
              <a:avLst/>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9" name="Freeform 11"/>
            <p:cNvSpPr>
              <a:spLocks/>
            </p:cNvSpPr>
            <p:nvPr/>
          </p:nvSpPr>
          <p:spPr bwMode="gray">
            <a:xfrm>
              <a:off x="6056307" y="2727329"/>
              <a:ext cx="215901" cy="225427"/>
            </a:xfrm>
            <a:custGeom>
              <a:avLst/>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0" name="Freeform 12"/>
            <p:cNvSpPr>
              <a:spLocks/>
            </p:cNvSpPr>
            <p:nvPr/>
          </p:nvSpPr>
          <p:spPr bwMode="gray">
            <a:xfrm>
              <a:off x="6194418" y="2838454"/>
              <a:ext cx="169864" cy="212724"/>
            </a:xfrm>
            <a:custGeom>
              <a:avLst/>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1" name="Freeform 13"/>
            <p:cNvSpPr>
              <a:spLocks/>
            </p:cNvSpPr>
            <p:nvPr/>
          </p:nvSpPr>
          <p:spPr bwMode="gray">
            <a:xfrm>
              <a:off x="6194418" y="2852741"/>
              <a:ext cx="65088" cy="71438"/>
            </a:xfrm>
            <a:custGeom>
              <a:avLst/>
              <a:gdLst/>
              <a:ahLst/>
              <a:cxnLst>
                <a:cxn ang="0">
                  <a:pos x="32" y="40"/>
                </a:cxn>
                <a:cxn ang="0">
                  <a:pos x="8" y="40"/>
                </a:cxn>
                <a:cxn ang="0">
                  <a:pos x="8" y="24"/>
                </a:cxn>
                <a:cxn ang="0">
                  <a:pos x="0" y="0"/>
                </a:cxn>
                <a:cxn ang="0">
                  <a:pos x="24" y="8"/>
                </a:cxn>
                <a:cxn ang="0">
                  <a:pos x="32" y="40"/>
                </a:cxn>
              </a:cxnLst>
              <a:rect l="0" t="0" r="r" b="b"/>
              <a:pathLst>
                <a:path w="33" h="41">
                  <a:moveTo>
                    <a:pt x="32" y="40"/>
                  </a:moveTo>
                  <a:lnTo>
                    <a:pt x="8" y="40"/>
                  </a:lnTo>
                  <a:lnTo>
                    <a:pt x="8" y="24"/>
                  </a:lnTo>
                  <a:lnTo>
                    <a:pt x="0" y="0"/>
                  </a:lnTo>
                  <a:lnTo>
                    <a:pt x="24" y="8"/>
                  </a:lnTo>
                  <a:lnTo>
                    <a:pt x="32" y="4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2" name="Freeform 14"/>
            <p:cNvSpPr>
              <a:spLocks/>
            </p:cNvSpPr>
            <p:nvPr/>
          </p:nvSpPr>
          <p:spPr bwMode="gray">
            <a:xfrm>
              <a:off x="6042017" y="3106741"/>
              <a:ext cx="827088" cy="509589"/>
            </a:xfrm>
            <a:custGeom>
              <a:avLst/>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3" name="Freeform 15"/>
            <p:cNvSpPr>
              <a:spLocks/>
            </p:cNvSpPr>
            <p:nvPr/>
          </p:nvSpPr>
          <p:spPr bwMode="gray">
            <a:xfrm>
              <a:off x="6211881" y="3514727"/>
              <a:ext cx="685801" cy="563563"/>
            </a:xfrm>
            <a:custGeom>
              <a:avLst/>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4" name="Freeform 16"/>
            <p:cNvSpPr>
              <a:spLocks/>
            </p:cNvSpPr>
            <p:nvPr/>
          </p:nvSpPr>
          <p:spPr bwMode="invGray">
            <a:xfrm>
              <a:off x="6775443" y="3965580"/>
              <a:ext cx="122239" cy="96838"/>
            </a:xfrm>
            <a:custGeom>
              <a:avLst/>
              <a:gdLst/>
              <a:ahLst/>
              <a:cxnLst>
                <a:cxn ang="0">
                  <a:pos x="24" y="0"/>
                </a:cxn>
                <a:cxn ang="0">
                  <a:pos x="0" y="40"/>
                </a:cxn>
                <a:cxn ang="0">
                  <a:pos x="24" y="56"/>
                </a:cxn>
                <a:cxn ang="0">
                  <a:pos x="64" y="40"/>
                </a:cxn>
                <a:cxn ang="0">
                  <a:pos x="64" y="24"/>
                </a:cxn>
                <a:cxn ang="0">
                  <a:pos x="24" y="0"/>
                </a:cxn>
              </a:cxnLst>
              <a:rect l="0" t="0" r="r" b="b"/>
              <a:pathLst>
                <a:path w="65" h="57">
                  <a:moveTo>
                    <a:pt x="24" y="0"/>
                  </a:moveTo>
                  <a:lnTo>
                    <a:pt x="0" y="40"/>
                  </a:lnTo>
                  <a:lnTo>
                    <a:pt x="24" y="56"/>
                  </a:lnTo>
                  <a:lnTo>
                    <a:pt x="64" y="40"/>
                  </a:lnTo>
                  <a:lnTo>
                    <a:pt x="64" y="24"/>
                  </a:lnTo>
                  <a:lnTo>
                    <a:pt x="24" y="0"/>
                  </a:lnTo>
                </a:path>
              </a:pathLst>
            </a:custGeom>
            <a:grpFill/>
            <a:ln w="3175"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15" name="Freeform 17"/>
            <p:cNvSpPr>
              <a:spLocks/>
            </p:cNvSpPr>
            <p:nvPr/>
          </p:nvSpPr>
          <p:spPr bwMode="gray">
            <a:xfrm>
              <a:off x="6470642" y="4033841"/>
              <a:ext cx="457198" cy="522287"/>
            </a:xfrm>
            <a:custGeom>
              <a:avLst/>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6" name="Freeform 18"/>
            <p:cNvSpPr>
              <a:spLocks/>
            </p:cNvSpPr>
            <p:nvPr/>
          </p:nvSpPr>
          <p:spPr bwMode="gray">
            <a:xfrm>
              <a:off x="6240458" y="4443415"/>
              <a:ext cx="520698" cy="649287"/>
            </a:xfrm>
            <a:custGeom>
              <a:avLst/>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7" name="Freeform 19"/>
            <p:cNvSpPr>
              <a:spLocks/>
            </p:cNvSpPr>
            <p:nvPr/>
          </p:nvSpPr>
          <p:spPr bwMode="gray">
            <a:xfrm>
              <a:off x="5465539" y="4832574"/>
              <a:ext cx="963610" cy="676276"/>
            </a:xfrm>
            <a:custGeom>
              <a:avLst/>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3175" cap="rnd" cmpd="sng">
              <a:solidFill>
                <a:srgbClr val="1D1D1D"/>
              </a:solidFill>
              <a:prstDash val="solid"/>
              <a:round/>
              <a:headEnd type="none" w="med" len="med"/>
              <a:tailEnd type="none" w="med" len="med"/>
            </a:ln>
            <a:effectLst/>
          </p:spPr>
          <p:txBody>
            <a:bodyPr/>
            <a:lstStyle/>
            <a:p>
              <a:pPr defTabSz="685800"/>
              <a:r>
                <a:rPr lang="en-US" altLang="zh-CN" sz="1350" dirty="0">
                  <a:solidFill>
                    <a:prstClr val="black"/>
                  </a:solidFill>
                  <a:latin typeface="Century Gothic"/>
                  <a:ea typeface="微软雅黑"/>
                </a:rPr>
                <a:t>00</a:t>
              </a:r>
              <a:endParaRPr lang="zh-CN" altLang="en-US" sz="1350" dirty="0">
                <a:solidFill>
                  <a:prstClr val="black"/>
                </a:solidFill>
                <a:latin typeface="Century Gothic"/>
                <a:ea typeface="微软雅黑"/>
              </a:endParaRPr>
            </a:p>
          </p:txBody>
        </p:sp>
        <p:sp>
          <p:nvSpPr>
            <p:cNvPr id="18" name="Freeform 20"/>
            <p:cNvSpPr>
              <a:spLocks/>
            </p:cNvSpPr>
            <p:nvPr/>
          </p:nvSpPr>
          <p:spPr bwMode="gray">
            <a:xfrm>
              <a:off x="4805359" y="4724404"/>
              <a:ext cx="949323" cy="676276"/>
            </a:xfrm>
            <a:custGeom>
              <a:avLst/>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9" name="Freeform 21"/>
            <p:cNvSpPr>
              <a:spLocks/>
            </p:cNvSpPr>
            <p:nvPr/>
          </p:nvSpPr>
          <p:spPr bwMode="invGray">
            <a:xfrm>
              <a:off x="4714870" y="4344992"/>
              <a:ext cx="704849" cy="622302"/>
            </a:xfrm>
            <a:custGeom>
              <a:avLst/>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0" name="Freeform 22"/>
            <p:cNvSpPr>
              <a:spLocks/>
            </p:cNvSpPr>
            <p:nvPr/>
          </p:nvSpPr>
          <p:spPr bwMode="invGray">
            <a:xfrm>
              <a:off x="3919533" y="4302128"/>
              <a:ext cx="1085849" cy="1084265"/>
            </a:xfrm>
            <a:custGeom>
              <a:avLst/>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1" name="Freeform 23"/>
            <p:cNvSpPr>
              <a:spLocks/>
            </p:cNvSpPr>
            <p:nvPr/>
          </p:nvSpPr>
          <p:spPr bwMode="invGray">
            <a:xfrm>
              <a:off x="1892298" y="3048002"/>
              <a:ext cx="2308223" cy="1381126"/>
            </a:xfrm>
            <a:custGeom>
              <a:avLst/>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3175"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22" name="Freeform 24"/>
            <p:cNvSpPr>
              <a:spLocks/>
            </p:cNvSpPr>
            <p:nvPr/>
          </p:nvSpPr>
          <p:spPr bwMode="gray">
            <a:xfrm>
              <a:off x="4060819" y="3613153"/>
              <a:ext cx="1449385" cy="1112839"/>
            </a:xfrm>
            <a:custGeom>
              <a:avLst/>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3" name="Freeform 25"/>
            <p:cNvSpPr>
              <a:spLocks/>
            </p:cNvSpPr>
            <p:nvPr/>
          </p:nvSpPr>
          <p:spPr bwMode="invGray">
            <a:xfrm>
              <a:off x="3221033" y="2838454"/>
              <a:ext cx="1497010" cy="1085850"/>
            </a:xfrm>
            <a:custGeom>
              <a:avLst/>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3175"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24" name="Freeform 26"/>
            <p:cNvSpPr>
              <a:spLocks/>
            </p:cNvSpPr>
            <p:nvPr/>
          </p:nvSpPr>
          <p:spPr bwMode="gray">
            <a:xfrm>
              <a:off x="5935657" y="4216403"/>
              <a:ext cx="582610" cy="750890"/>
            </a:xfrm>
            <a:custGeom>
              <a:avLst/>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5" name="Freeform 27"/>
            <p:cNvSpPr>
              <a:spLocks/>
            </p:cNvSpPr>
            <p:nvPr/>
          </p:nvSpPr>
          <p:spPr bwMode="gray">
            <a:xfrm>
              <a:off x="5354631" y="4216403"/>
              <a:ext cx="673099" cy="736600"/>
            </a:xfrm>
            <a:custGeom>
              <a:avLst/>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6" name="Freeform 28"/>
            <p:cNvSpPr>
              <a:spLocks/>
            </p:cNvSpPr>
            <p:nvPr/>
          </p:nvSpPr>
          <p:spPr bwMode="gray">
            <a:xfrm>
              <a:off x="5295896" y="3797304"/>
              <a:ext cx="931863" cy="561975"/>
            </a:xfrm>
            <a:custGeom>
              <a:avLst/>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7" name="Freeform 29"/>
            <p:cNvSpPr>
              <a:spLocks/>
            </p:cNvSpPr>
            <p:nvPr/>
          </p:nvSpPr>
          <p:spPr bwMode="gray">
            <a:xfrm>
              <a:off x="6042017" y="3598866"/>
              <a:ext cx="581025" cy="677861"/>
            </a:xfrm>
            <a:custGeom>
              <a:avLst/>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8" name="Freeform 30"/>
            <p:cNvSpPr>
              <a:spLocks/>
            </p:cNvSpPr>
            <p:nvPr/>
          </p:nvSpPr>
          <p:spPr bwMode="gray">
            <a:xfrm>
              <a:off x="5524495" y="3387726"/>
              <a:ext cx="719136" cy="633412"/>
            </a:xfrm>
            <a:custGeom>
              <a:avLst/>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3175"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29" name="Freeform 31"/>
            <p:cNvSpPr>
              <a:spLocks/>
            </p:cNvSpPr>
            <p:nvPr/>
          </p:nvSpPr>
          <p:spPr bwMode="invGray">
            <a:xfrm>
              <a:off x="5510208" y="2811465"/>
              <a:ext cx="474662" cy="804861"/>
            </a:xfrm>
            <a:custGeom>
              <a:avLst/>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30" name="Freeform 32"/>
            <p:cNvSpPr>
              <a:spLocks/>
            </p:cNvSpPr>
            <p:nvPr/>
          </p:nvSpPr>
          <p:spPr bwMode="gray">
            <a:xfrm>
              <a:off x="5005381" y="2951167"/>
              <a:ext cx="612775" cy="1069975"/>
            </a:xfrm>
            <a:custGeom>
              <a:avLst/>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31" name="Freeform 33"/>
            <p:cNvSpPr>
              <a:spLocks/>
            </p:cNvSpPr>
            <p:nvPr/>
          </p:nvSpPr>
          <p:spPr bwMode="invGray">
            <a:xfrm>
              <a:off x="4891084" y="2965454"/>
              <a:ext cx="334963" cy="550864"/>
            </a:xfrm>
            <a:custGeom>
              <a:avLst/>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32" name="Freeform 34"/>
            <p:cNvSpPr>
              <a:spLocks/>
            </p:cNvSpPr>
            <p:nvPr/>
          </p:nvSpPr>
          <p:spPr bwMode="invGray">
            <a:xfrm>
              <a:off x="3692522" y="2417766"/>
              <a:ext cx="1635124" cy="1477964"/>
            </a:xfrm>
            <a:custGeom>
              <a:avLst/>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33" name="Freeform 35"/>
            <p:cNvSpPr>
              <a:spLocks/>
            </p:cNvSpPr>
            <p:nvPr/>
          </p:nvSpPr>
          <p:spPr bwMode="invGray">
            <a:xfrm>
              <a:off x="4211632" y="1052515"/>
              <a:ext cx="2716208" cy="2182814"/>
            </a:xfrm>
            <a:custGeom>
              <a:avLst/>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34" name="Freeform 36"/>
            <p:cNvSpPr>
              <a:spLocks/>
            </p:cNvSpPr>
            <p:nvPr/>
          </p:nvSpPr>
          <p:spPr bwMode="invGray">
            <a:xfrm>
              <a:off x="1709736" y="1419225"/>
              <a:ext cx="2427286" cy="1816101"/>
            </a:xfrm>
            <a:custGeom>
              <a:avLst/>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3175"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35" name="Freeform 37"/>
            <p:cNvSpPr>
              <a:spLocks/>
            </p:cNvSpPr>
            <p:nvPr/>
          </p:nvSpPr>
          <p:spPr bwMode="invGray">
            <a:xfrm>
              <a:off x="6761163" y="4752974"/>
              <a:ext cx="242886" cy="454026"/>
            </a:xfrm>
            <a:custGeom>
              <a:avLst/>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3175"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grpSp>
      <p:sp>
        <p:nvSpPr>
          <p:cNvPr id="36" name="椭圆 35"/>
          <p:cNvSpPr/>
          <p:nvPr/>
        </p:nvSpPr>
        <p:spPr>
          <a:xfrm>
            <a:off x="1247775" y="1859140"/>
            <a:ext cx="4481630" cy="44816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2188850" y="2566135"/>
            <a:ext cx="2690998" cy="769441"/>
          </a:xfrm>
          <a:prstGeom prst="rect">
            <a:avLst/>
          </a:prstGeom>
          <a:noFill/>
        </p:spPr>
        <p:txBody>
          <a:bodyPr wrap="square" rtlCol="0">
            <a:spAutoFit/>
          </a:bodyPr>
          <a:lstStyle/>
          <a:p>
            <a:r>
              <a:rPr lang="en-US" altLang="zh-CN" sz="4400" dirty="0">
                <a:solidFill>
                  <a:schemeClr val="bg1"/>
                </a:solidFill>
                <a:latin typeface="Castellar" panose="020A0402060406010301" pitchFamily="18" charset="0"/>
              </a:rPr>
              <a:t>5,813,260</a:t>
            </a:r>
            <a:endParaRPr lang="zh-CN" altLang="en-US" sz="4400" dirty="0">
              <a:solidFill>
                <a:schemeClr val="bg1"/>
              </a:solidFill>
              <a:latin typeface="Castellar" panose="020A0402060406010301" pitchFamily="18" charset="0"/>
            </a:endParaRPr>
          </a:p>
        </p:txBody>
      </p:sp>
      <p:sp>
        <p:nvSpPr>
          <p:cNvPr id="38" name="文本框 37"/>
          <p:cNvSpPr txBox="1"/>
          <p:nvPr/>
        </p:nvSpPr>
        <p:spPr>
          <a:xfrm>
            <a:off x="1812717" y="3490243"/>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grpSp>
        <p:nvGrpSpPr>
          <p:cNvPr id="39" name="组合 38"/>
          <p:cNvGrpSpPr/>
          <p:nvPr/>
        </p:nvGrpSpPr>
        <p:grpSpPr>
          <a:xfrm>
            <a:off x="1617229" y="3662543"/>
            <a:ext cx="195488" cy="189000"/>
            <a:chOff x="840565" y="2213891"/>
            <a:chExt cx="260650" cy="252000"/>
          </a:xfrm>
          <a:solidFill>
            <a:srgbClr val="D29F10"/>
          </a:solidFill>
        </p:grpSpPr>
        <p:sp>
          <p:nvSpPr>
            <p:cNvPr id="40" name="矩形 39"/>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41" name="矩形 40"/>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extLst>
      <p:ext uri="{BB962C8B-B14F-4D97-AF65-F5344CB8AC3E}">
        <p14:creationId xmlns:p14="http://schemas.microsoft.com/office/powerpoint/2010/main" val="343839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59704" y="-1001279"/>
            <a:ext cx="9449957" cy="7559970"/>
            <a:chOff x="1709736" y="995364"/>
            <a:chExt cx="6119806" cy="4895853"/>
          </a:xfrm>
          <a:solidFill>
            <a:srgbClr val="594407">
              <a:alpha val="50000"/>
            </a:srgbClr>
          </a:solidFill>
        </p:grpSpPr>
        <p:sp>
          <p:nvSpPr>
            <p:cNvPr id="4" name="Freeform 5"/>
            <p:cNvSpPr>
              <a:spLocks/>
            </p:cNvSpPr>
            <p:nvPr/>
          </p:nvSpPr>
          <p:spPr bwMode="invGray">
            <a:xfrm>
              <a:off x="5276845" y="5608643"/>
              <a:ext cx="336551" cy="282574"/>
            </a:xfrm>
            <a:custGeom>
              <a:avLst/>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25400"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5" name="Freeform 7"/>
            <p:cNvSpPr>
              <a:spLocks/>
            </p:cNvSpPr>
            <p:nvPr/>
          </p:nvSpPr>
          <p:spPr bwMode="invGray">
            <a:xfrm>
              <a:off x="6486517" y="995364"/>
              <a:ext cx="1343025" cy="1225552"/>
            </a:xfrm>
            <a:custGeom>
              <a:avLst/>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6" name="Freeform 8"/>
            <p:cNvSpPr>
              <a:spLocks/>
            </p:cNvSpPr>
            <p:nvPr/>
          </p:nvSpPr>
          <p:spPr bwMode="invGray">
            <a:xfrm>
              <a:off x="6621458" y="1938339"/>
              <a:ext cx="1008062" cy="706438"/>
            </a:xfrm>
            <a:custGeom>
              <a:avLst/>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7" name="Freeform 9"/>
            <p:cNvSpPr>
              <a:spLocks/>
            </p:cNvSpPr>
            <p:nvPr/>
          </p:nvSpPr>
          <p:spPr bwMode="gray">
            <a:xfrm>
              <a:off x="6408730" y="2330453"/>
              <a:ext cx="719136" cy="693739"/>
            </a:xfrm>
            <a:custGeom>
              <a:avLst/>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8" name="Freeform 10"/>
            <p:cNvSpPr>
              <a:spLocks/>
            </p:cNvSpPr>
            <p:nvPr/>
          </p:nvSpPr>
          <p:spPr bwMode="gray">
            <a:xfrm>
              <a:off x="5861043" y="2487615"/>
              <a:ext cx="671511" cy="944563"/>
            </a:xfrm>
            <a:custGeom>
              <a:avLst/>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9" name="Freeform 11"/>
            <p:cNvSpPr>
              <a:spLocks/>
            </p:cNvSpPr>
            <p:nvPr/>
          </p:nvSpPr>
          <p:spPr bwMode="gray">
            <a:xfrm>
              <a:off x="6056307" y="2727329"/>
              <a:ext cx="215901" cy="225427"/>
            </a:xfrm>
            <a:custGeom>
              <a:avLst/>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0" name="Freeform 12"/>
            <p:cNvSpPr>
              <a:spLocks/>
            </p:cNvSpPr>
            <p:nvPr/>
          </p:nvSpPr>
          <p:spPr bwMode="gray">
            <a:xfrm>
              <a:off x="6194418" y="2838454"/>
              <a:ext cx="169864" cy="212724"/>
            </a:xfrm>
            <a:custGeom>
              <a:avLst/>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1" name="Freeform 13"/>
            <p:cNvSpPr>
              <a:spLocks/>
            </p:cNvSpPr>
            <p:nvPr/>
          </p:nvSpPr>
          <p:spPr bwMode="gray">
            <a:xfrm>
              <a:off x="6194418" y="2852741"/>
              <a:ext cx="65088" cy="71438"/>
            </a:xfrm>
            <a:custGeom>
              <a:avLst/>
              <a:gdLst/>
              <a:ahLst/>
              <a:cxnLst>
                <a:cxn ang="0">
                  <a:pos x="32" y="40"/>
                </a:cxn>
                <a:cxn ang="0">
                  <a:pos x="8" y="40"/>
                </a:cxn>
                <a:cxn ang="0">
                  <a:pos x="8" y="24"/>
                </a:cxn>
                <a:cxn ang="0">
                  <a:pos x="0" y="0"/>
                </a:cxn>
                <a:cxn ang="0">
                  <a:pos x="24" y="8"/>
                </a:cxn>
                <a:cxn ang="0">
                  <a:pos x="32" y="40"/>
                </a:cxn>
              </a:cxnLst>
              <a:rect l="0" t="0" r="r" b="b"/>
              <a:pathLst>
                <a:path w="33" h="41">
                  <a:moveTo>
                    <a:pt x="32" y="40"/>
                  </a:moveTo>
                  <a:lnTo>
                    <a:pt x="8" y="40"/>
                  </a:lnTo>
                  <a:lnTo>
                    <a:pt x="8" y="24"/>
                  </a:lnTo>
                  <a:lnTo>
                    <a:pt x="0" y="0"/>
                  </a:lnTo>
                  <a:lnTo>
                    <a:pt x="24" y="8"/>
                  </a:lnTo>
                  <a:lnTo>
                    <a:pt x="32" y="4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2" name="Freeform 14"/>
            <p:cNvSpPr>
              <a:spLocks/>
            </p:cNvSpPr>
            <p:nvPr/>
          </p:nvSpPr>
          <p:spPr bwMode="gray">
            <a:xfrm>
              <a:off x="6042017" y="3106741"/>
              <a:ext cx="827088" cy="509589"/>
            </a:xfrm>
            <a:custGeom>
              <a:avLst/>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3" name="Freeform 15"/>
            <p:cNvSpPr>
              <a:spLocks/>
            </p:cNvSpPr>
            <p:nvPr/>
          </p:nvSpPr>
          <p:spPr bwMode="gray">
            <a:xfrm>
              <a:off x="6211881" y="3514727"/>
              <a:ext cx="685801" cy="563563"/>
            </a:xfrm>
            <a:custGeom>
              <a:avLst/>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4" name="Freeform 16"/>
            <p:cNvSpPr>
              <a:spLocks/>
            </p:cNvSpPr>
            <p:nvPr/>
          </p:nvSpPr>
          <p:spPr bwMode="invGray">
            <a:xfrm>
              <a:off x="6775443" y="3965580"/>
              <a:ext cx="122239" cy="96838"/>
            </a:xfrm>
            <a:custGeom>
              <a:avLst/>
              <a:gdLst/>
              <a:ahLst/>
              <a:cxnLst>
                <a:cxn ang="0">
                  <a:pos x="24" y="0"/>
                </a:cxn>
                <a:cxn ang="0">
                  <a:pos x="0" y="40"/>
                </a:cxn>
                <a:cxn ang="0">
                  <a:pos x="24" y="56"/>
                </a:cxn>
                <a:cxn ang="0">
                  <a:pos x="64" y="40"/>
                </a:cxn>
                <a:cxn ang="0">
                  <a:pos x="64" y="24"/>
                </a:cxn>
                <a:cxn ang="0">
                  <a:pos x="24" y="0"/>
                </a:cxn>
              </a:cxnLst>
              <a:rect l="0" t="0" r="r" b="b"/>
              <a:pathLst>
                <a:path w="65" h="57">
                  <a:moveTo>
                    <a:pt x="24" y="0"/>
                  </a:moveTo>
                  <a:lnTo>
                    <a:pt x="0" y="40"/>
                  </a:lnTo>
                  <a:lnTo>
                    <a:pt x="24" y="56"/>
                  </a:lnTo>
                  <a:lnTo>
                    <a:pt x="64" y="40"/>
                  </a:lnTo>
                  <a:lnTo>
                    <a:pt x="64" y="24"/>
                  </a:lnTo>
                  <a:lnTo>
                    <a:pt x="24" y="0"/>
                  </a:lnTo>
                </a:path>
              </a:pathLst>
            </a:custGeom>
            <a:grpFill/>
            <a:ln w="25400"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15" name="Freeform 17"/>
            <p:cNvSpPr>
              <a:spLocks/>
            </p:cNvSpPr>
            <p:nvPr/>
          </p:nvSpPr>
          <p:spPr bwMode="gray">
            <a:xfrm>
              <a:off x="6470642" y="4033841"/>
              <a:ext cx="457198" cy="522287"/>
            </a:xfrm>
            <a:custGeom>
              <a:avLst/>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6" name="Freeform 18"/>
            <p:cNvSpPr>
              <a:spLocks/>
            </p:cNvSpPr>
            <p:nvPr/>
          </p:nvSpPr>
          <p:spPr bwMode="gray">
            <a:xfrm>
              <a:off x="6240458" y="4443415"/>
              <a:ext cx="520698" cy="649287"/>
            </a:xfrm>
            <a:custGeom>
              <a:avLst/>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7" name="Freeform 19"/>
            <p:cNvSpPr>
              <a:spLocks/>
            </p:cNvSpPr>
            <p:nvPr/>
          </p:nvSpPr>
          <p:spPr bwMode="gray">
            <a:xfrm>
              <a:off x="5465539" y="4832574"/>
              <a:ext cx="963610" cy="676276"/>
            </a:xfrm>
            <a:custGeom>
              <a:avLst/>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25400" cap="rnd" cmpd="sng">
              <a:solidFill>
                <a:srgbClr val="1D1D1D"/>
              </a:solidFill>
              <a:prstDash val="solid"/>
              <a:round/>
              <a:headEnd type="none" w="med" len="med"/>
              <a:tailEnd type="none" w="med" len="med"/>
            </a:ln>
            <a:effectLst/>
          </p:spPr>
          <p:txBody>
            <a:bodyPr/>
            <a:lstStyle/>
            <a:p>
              <a:pPr defTabSz="685800"/>
              <a:r>
                <a:rPr lang="en-US" altLang="zh-CN" sz="1350" dirty="0">
                  <a:solidFill>
                    <a:prstClr val="black"/>
                  </a:solidFill>
                  <a:latin typeface="Century Gothic"/>
                  <a:ea typeface="微软雅黑"/>
                </a:rPr>
                <a:t>00</a:t>
              </a:r>
              <a:endParaRPr lang="zh-CN" altLang="en-US" sz="1350" dirty="0">
                <a:solidFill>
                  <a:prstClr val="black"/>
                </a:solidFill>
                <a:latin typeface="Century Gothic"/>
                <a:ea typeface="微软雅黑"/>
              </a:endParaRPr>
            </a:p>
          </p:txBody>
        </p:sp>
        <p:sp>
          <p:nvSpPr>
            <p:cNvPr id="18" name="Freeform 20"/>
            <p:cNvSpPr>
              <a:spLocks/>
            </p:cNvSpPr>
            <p:nvPr/>
          </p:nvSpPr>
          <p:spPr bwMode="gray">
            <a:xfrm>
              <a:off x="4805359" y="4724404"/>
              <a:ext cx="949323" cy="676276"/>
            </a:xfrm>
            <a:custGeom>
              <a:avLst/>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19" name="Freeform 21"/>
            <p:cNvSpPr>
              <a:spLocks/>
            </p:cNvSpPr>
            <p:nvPr/>
          </p:nvSpPr>
          <p:spPr bwMode="invGray">
            <a:xfrm>
              <a:off x="4714870" y="4344992"/>
              <a:ext cx="704849" cy="622302"/>
            </a:xfrm>
            <a:custGeom>
              <a:avLst/>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0" name="Freeform 22"/>
            <p:cNvSpPr>
              <a:spLocks/>
            </p:cNvSpPr>
            <p:nvPr/>
          </p:nvSpPr>
          <p:spPr bwMode="invGray">
            <a:xfrm>
              <a:off x="3919533" y="4302128"/>
              <a:ext cx="1085849" cy="1084265"/>
            </a:xfrm>
            <a:custGeom>
              <a:avLst/>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1" name="Freeform 23"/>
            <p:cNvSpPr>
              <a:spLocks/>
            </p:cNvSpPr>
            <p:nvPr/>
          </p:nvSpPr>
          <p:spPr bwMode="invGray">
            <a:xfrm>
              <a:off x="1892298" y="3048002"/>
              <a:ext cx="2308223" cy="1381126"/>
            </a:xfrm>
            <a:custGeom>
              <a:avLst/>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25400"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22" name="Freeform 24"/>
            <p:cNvSpPr>
              <a:spLocks/>
            </p:cNvSpPr>
            <p:nvPr/>
          </p:nvSpPr>
          <p:spPr bwMode="gray">
            <a:xfrm>
              <a:off x="4060819" y="3613153"/>
              <a:ext cx="1449385" cy="1112839"/>
            </a:xfrm>
            <a:custGeom>
              <a:avLst/>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3" name="Freeform 25"/>
            <p:cNvSpPr>
              <a:spLocks/>
            </p:cNvSpPr>
            <p:nvPr/>
          </p:nvSpPr>
          <p:spPr bwMode="invGray">
            <a:xfrm>
              <a:off x="3221033" y="2838454"/>
              <a:ext cx="1497010" cy="1085850"/>
            </a:xfrm>
            <a:custGeom>
              <a:avLst/>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25400"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24" name="Freeform 26"/>
            <p:cNvSpPr>
              <a:spLocks/>
            </p:cNvSpPr>
            <p:nvPr/>
          </p:nvSpPr>
          <p:spPr bwMode="gray">
            <a:xfrm>
              <a:off x="5935657" y="4216403"/>
              <a:ext cx="582610" cy="750890"/>
            </a:xfrm>
            <a:custGeom>
              <a:avLst/>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5" name="Freeform 27"/>
            <p:cNvSpPr>
              <a:spLocks/>
            </p:cNvSpPr>
            <p:nvPr/>
          </p:nvSpPr>
          <p:spPr bwMode="gray">
            <a:xfrm>
              <a:off x="5354631" y="4216403"/>
              <a:ext cx="673099" cy="736600"/>
            </a:xfrm>
            <a:custGeom>
              <a:avLst/>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6" name="Freeform 28"/>
            <p:cNvSpPr>
              <a:spLocks/>
            </p:cNvSpPr>
            <p:nvPr/>
          </p:nvSpPr>
          <p:spPr bwMode="gray">
            <a:xfrm>
              <a:off x="5295896" y="3797304"/>
              <a:ext cx="931863" cy="561975"/>
            </a:xfrm>
            <a:custGeom>
              <a:avLst/>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7" name="Freeform 29"/>
            <p:cNvSpPr>
              <a:spLocks/>
            </p:cNvSpPr>
            <p:nvPr/>
          </p:nvSpPr>
          <p:spPr bwMode="gray">
            <a:xfrm>
              <a:off x="6042017" y="3598866"/>
              <a:ext cx="581025" cy="677861"/>
            </a:xfrm>
            <a:custGeom>
              <a:avLst/>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28" name="Freeform 30"/>
            <p:cNvSpPr>
              <a:spLocks/>
            </p:cNvSpPr>
            <p:nvPr/>
          </p:nvSpPr>
          <p:spPr bwMode="gray">
            <a:xfrm>
              <a:off x="5524495" y="3387726"/>
              <a:ext cx="719136" cy="633412"/>
            </a:xfrm>
            <a:custGeom>
              <a:avLst/>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25400"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29" name="Freeform 31"/>
            <p:cNvSpPr>
              <a:spLocks/>
            </p:cNvSpPr>
            <p:nvPr/>
          </p:nvSpPr>
          <p:spPr bwMode="invGray">
            <a:xfrm>
              <a:off x="5510208" y="2811465"/>
              <a:ext cx="474662" cy="804861"/>
            </a:xfrm>
            <a:custGeom>
              <a:avLst/>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30" name="Freeform 32"/>
            <p:cNvSpPr>
              <a:spLocks/>
            </p:cNvSpPr>
            <p:nvPr/>
          </p:nvSpPr>
          <p:spPr bwMode="gray">
            <a:xfrm>
              <a:off x="5005381" y="2951167"/>
              <a:ext cx="612775" cy="1069975"/>
            </a:xfrm>
            <a:custGeom>
              <a:avLst/>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31" name="Freeform 33"/>
            <p:cNvSpPr>
              <a:spLocks/>
            </p:cNvSpPr>
            <p:nvPr/>
          </p:nvSpPr>
          <p:spPr bwMode="invGray">
            <a:xfrm>
              <a:off x="4891084" y="2965454"/>
              <a:ext cx="334963" cy="550864"/>
            </a:xfrm>
            <a:custGeom>
              <a:avLst/>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32" name="Freeform 34"/>
            <p:cNvSpPr>
              <a:spLocks/>
            </p:cNvSpPr>
            <p:nvPr/>
          </p:nvSpPr>
          <p:spPr bwMode="invGray">
            <a:xfrm>
              <a:off x="3692522" y="2417766"/>
              <a:ext cx="1635124" cy="1477964"/>
            </a:xfrm>
            <a:custGeom>
              <a:avLst/>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33" name="Freeform 35"/>
            <p:cNvSpPr>
              <a:spLocks/>
            </p:cNvSpPr>
            <p:nvPr/>
          </p:nvSpPr>
          <p:spPr bwMode="invGray">
            <a:xfrm>
              <a:off x="4211632" y="1052515"/>
              <a:ext cx="2716208" cy="2182814"/>
            </a:xfrm>
            <a:custGeom>
              <a:avLst/>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a:endParaRPr>
            </a:p>
          </p:txBody>
        </p:sp>
        <p:sp>
          <p:nvSpPr>
            <p:cNvPr id="34" name="Freeform 36"/>
            <p:cNvSpPr>
              <a:spLocks/>
            </p:cNvSpPr>
            <p:nvPr/>
          </p:nvSpPr>
          <p:spPr bwMode="invGray">
            <a:xfrm>
              <a:off x="1709736" y="1419225"/>
              <a:ext cx="2427286" cy="1816101"/>
            </a:xfrm>
            <a:custGeom>
              <a:avLst/>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25400"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sp>
          <p:nvSpPr>
            <p:cNvPr id="35" name="Freeform 37"/>
            <p:cNvSpPr>
              <a:spLocks/>
            </p:cNvSpPr>
            <p:nvPr/>
          </p:nvSpPr>
          <p:spPr bwMode="invGray">
            <a:xfrm>
              <a:off x="6761163" y="4752974"/>
              <a:ext cx="242886" cy="454026"/>
            </a:xfrm>
            <a:custGeom>
              <a:avLst/>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25400" cap="rnd" cmpd="sng">
              <a:solidFill>
                <a:srgbClr val="1D1D1D"/>
              </a:solidFill>
              <a:prstDash val="solid"/>
              <a:round/>
              <a:headEnd/>
              <a:tailEnd/>
            </a:ln>
            <a:effectLst/>
          </p:spPr>
          <p:txBody>
            <a:bodyPr/>
            <a:lstStyle/>
            <a:p>
              <a:pPr defTabSz="685800"/>
              <a:endParaRPr lang="zh-CN" altLang="en-US" sz="1350">
                <a:solidFill>
                  <a:prstClr val="black"/>
                </a:solidFill>
                <a:latin typeface="Century Gothic"/>
                <a:ea typeface="微软雅黑"/>
              </a:endParaRPr>
            </a:p>
          </p:txBody>
        </p:sp>
      </p:grpSp>
      <p:grpSp>
        <p:nvGrpSpPr>
          <p:cNvPr id="36" name="组合 35"/>
          <p:cNvGrpSpPr/>
          <p:nvPr/>
        </p:nvGrpSpPr>
        <p:grpSpPr>
          <a:xfrm>
            <a:off x="3699170" y="2089683"/>
            <a:ext cx="492725" cy="492725"/>
            <a:chOff x="3699170" y="2089683"/>
            <a:chExt cx="635623" cy="635623"/>
          </a:xfrm>
        </p:grpSpPr>
        <p:sp>
          <p:nvSpPr>
            <p:cNvPr id="37" name="椭圆 36"/>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4363304" y="1966972"/>
            <a:ext cx="1854288" cy="707886"/>
          </a:xfrm>
          <a:prstGeom prst="rect">
            <a:avLst/>
          </a:prstGeom>
          <a:noFill/>
        </p:spPr>
        <p:txBody>
          <a:bodyPr wrap="square" rtlCol="0">
            <a:spAutoFit/>
          </a:bodyPr>
          <a:lstStyle/>
          <a:p>
            <a:r>
              <a:rPr lang="en-US" altLang="zh-CN" sz="4000" u="sng" dirty="0">
                <a:solidFill>
                  <a:srgbClr val="D29F10"/>
                </a:solidFill>
                <a:latin typeface="Colonna MT" panose="04020805060202030203" pitchFamily="82" charset="0"/>
              </a:rPr>
              <a:t>Beijing</a:t>
            </a:r>
            <a:endParaRPr lang="zh-CN" altLang="en-US" sz="4000" u="sng" dirty="0">
              <a:solidFill>
                <a:srgbClr val="D29F10"/>
              </a:solidFill>
              <a:latin typeface="Colonna MT" panose="04020805060202030203" pitchFamily="82" charset="0"/>
            </a:endParaRPr>
          </a:p>
        </p:txBody>
      </p:sp>
      <p:grpSp>
        <p:nvGrpSpPr>
          <p:cNvPr id="40" name="组合 39"/>
          <p:cNvGrpSpPr/>
          <p:nvPr/>
        </p:nvGrpSpPr>
        <p:grpSpPr>
          <a:xfrm>
            <a:off x="4599636" y="3542999"/>
            <a:ext cx="492725" cy="492725"/>
            <a:chOff x="3699170" y="2089683"/>
            <a:chExt cx="635623" cy="635623"/>
          </a:xfrm>
        </p:grpSpPr>
        <p:sp>
          <p:nvSpPr>
            <p:cNvPr id="41" name="椭圆 40"/>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5263770" y="3420288"/>
            <a:ext cx="2356230" cy="707886"/>
          </a:xfrm>
          <a:prstGeom prst="rect">
            <a:avLst/>
          </a:prstGeom>
          <a:noFill/>
        </p:spPr>
        <p:txBody>
          <a:bodyPr wrap="square" rtlCol="0">
            <a:spAutoFit/>
          </a:bodyPr>
          <a:lstStyle/>
          <a:p>
            <a:r>
              <a:rPr lang="en-US" altLang="zh-CN" sz="4000" u="sng" dirty="0">
                <a:solidFill>
                  <a:srgbClr val="D29F10"/>
                </a:solidFill>
                <a:latin typeface="Colonna MT" panose="04020805060202030203" pitchFamily="82" charset="0"/>
              </a:rPr>
              <a:t>Shanghai</a:t>
            </a:r>
            <a:endParaRPr lang="zh-CN" altLang="en-US" sz="4000" u="sng" dirty="0">
              <a:solidFill>
                <a:srgbClr val="D29F10"/>
              </a:solidFill>
              <a:latin typeface="Colonna MT" panose="04020805060202030203" pitchFamily="82" charset="0"/>
            </a:endParaRPr>
          </a:p>
        </p:txBody>
      </p:sp>
      <p:grpSp>
        <p:nvGrpSpPr>
          <p:cNvPr id="44" name="组合 43"/>
          <p:cNvGrpSpPr/>
          <p:nvPr/>
        </p:nvGrpSpPr>
        <p:grpSpPr>
          <a:xfrm>
            <a:off x="3108397" y="5238868"/>
            <a:ext cx="492725" cy="492725"/>
            <a:chOff x="3699170" y="2089683"/>
            <a:chExt cx="635623" cy="635623"/>
          </a:xfrm>
        </p:grpSpPr>
        <p:sp>
          <p:nvSpPr>
            <p:cNvPr id="45" name="椭圆 44"/>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46"/>
          <p:cNvSpPr txBox="1"/>
          <p:nvPr/>
        </p:nvSpPr>
        <p:spPr>
          <a:xfrm>
            <a:off x="3772530" y="5116157"/>
            <a:ext cx="2971169" cy="707886"/>
          </a:xfrm>
          <a:prstGeom prst="rect">
            <a:avLst/>
          </a:prstGeom>
          <a:noFill/>
        </p:spPr>
        <p:txBody>
          <a:bodyPr wrap="square" rtlCol="0">
            <a:spAutoFit/>
          </a:bodyPr>
          <a:lstStyle/>
          <a:p>
            <a:r>
              <a:rPr lang="en-US" altLang="zh-CN" sz="4000" u="sng" dirty="0" err="1">
                <a:solidFill>
                  <a:srgbClr val="D29F10"/>
                </a:solidFill>
                <a:latin typeface="Colonna MT" panose="04020805060202030203" pitchFamily="82" charset="0"/>
              </a:rPr>
              <a:t>Hongkong</a:t>
            </a:r>
            <a:endParaRPr lang="zh-CN" altLang="en-US" sz="4000" u="sng" dirty="0">
              <a:solidFill>
                <a:srgbClr val="D29F10"/>
              </a:solidFill>
              <a:latin typeface="Colonna MT" panose="04020805060202030203" pitchFamily="82" charset="0"/>
            </a:endParaRPr>
          </a:p>
        </p:txBody>
      </p:sp>
      <p:sp>
        <p:nvSpPr>
          <p:cNvPr id="48" name="文本框 47"/>
          <p:cNvSpPr txBox="1"/>
          <p:nvPr/>
        </p:nvSpPr>
        <p:spPr>
          <a:xfrm>
            <a:off x="6441885" y="1901652"/>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49" name="文本框 48"/>
          <p:cNvSpPr txBox="1"/>
          <p:nvPr/>
        </p:nvSpPr>
        <p:spPr>
          <a:xfrm>
            <a:off x="7985889" y="3260478"/>
            <a:ext cx="3425062"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50" name="文本框 49"/>
          <p:cNvSpPr txBox="1"/>
          <p:nvPr/>
        </p:nvSpPr>
        <p:spPr>
          <a:xfrm>
            <a:off x="6441884" y="5019180"/>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spTree>
    <p:extLst>
      <p:ext uri="{BB962C8B-B14F-4D97-AF65-F5344CB8AC3E}">
        <p14:creationId xmlns:p14="http://schemas.microsoft.com/office/powerpoint/2010/main" val="417118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pSp>
        <p:nvGrpSpPr>
          <p:cNvPr id="3" name="组合 2"/>
          <p:cNvGrpSpPr/>
          <p:nvPr/>
        </p:nvGrpSpPr>
        <p:grpSpPr>
          <a:xfrm>
            <a:off x="7522082" y="1314751"/>
            <a:ext cx="2329839" cy="4778974"/>
            <a:chOff x="7522082" y="1314751"/>
            <a:chExt cx="2329839" cy="4778974"/>
          </a:xfrm>
        </p:grpSpPr>
        <p:sp>
          <p:nvSpPr>
            <p:cNvPr id="4" name="Freeform 13"/>
            <p:cNvSpPr>
              <a:spLocks noEditPoints="1"/>
            </p:cNvSpPr>
            <p:nvPr/>
          </p:nvSpPr>
          <p:spPr bwMode="auto">
            <a:xfrm>
              <a:off x="7522082" y="1314751"/>
              <a:ext cx="2329839" cy="4778974"/>
            </a:xfrm>
            <a:custGeom>
              <a:avLst/>
              <a:gdLst>
                <a:gd name="T0" fmla="*/ 108 w 664"/>
                <a:gd name="T1" fmla="*/ 0 h 1362"/>
                <a:gd name="T2" fmla="*/ 86 w 664"/>
                <a:gd name="T3" fmla="*/ 2 h 1362"/>
                <a:gd name="T4" fmla="*/ 46 w 664"/>
                <a:gd name="T5" fmla="*/ 18 h 1362"/>
                <a:gd name="T6" fmla="*/ 18 w 664"/>
                <a:gd name="T7" fmla="*/ 46 h 1362"/>
                <a:gd name="T8" fmla="*/ 2 w 664"/>
                <a:gd name="T9" fmla="*/ 86 h 1362"/>
                <a:gd name="T10" fmla="*/ 0 w 664"/>
                <a:gd name="T11" fmla="*/ 1254 h 1362"/>
                <a:gd name="T12" fmla="*/ 2 w 664"/>
                <a:gd name="T13" fmla="*/ 1276 h 1362"/>
                <a:gd name="T14" fmla="*/ 18 w 664"/>
                <a:gd name="T15" fmla="*/ 1314 h 1362"/>
                <a:gd name="T16" fmla="*/ 46 w 664"/>
                <a:gd name="T17" fmla="*/ 1344 h 1362"/>
                <a:gd name="T18" fmla="*/ 86 w 664"/>
                <a:gd name="T19" fmla="*/ 1360 h 1362"/>
                <a:gd name="T20" fmla="*/ 556 w 664"/>
                <a:gd name="T21" fmla="*/ 1362 h 1362"/>
                <a:gd name="T22" fmla="*/ 578 w 664"/>
                <a:gd name="T23" fmla="*/ 1360 h 1362"/>
                <a:gd name="T24" fmla="*/ 616 w 664"/>
                <a:gd name="T25" fmla="*/ 1344 h 1362"/>
                <a:gd name="T26" fmla="*/ 646 w 664"/>
                <a:gd name="T27" fmla="*/ 1314 h 1362"/>
                <a:gd name="T28" fmla="*/ 662 w 664"/>
                <a:gd name="T29" fmla="*/ 1276 h 1362"/>
                <a:gd name="T30" fmla="*/ 664 w 664"/>
                <a:gd name="T31" fmla="*/ 108 h 1362"/>
                <a:gd name="T32" fmla="*/ 662 w 664"/>
                <a:gd name="T33" fmla="*/ 86 h 1362"/>
                <a:gd name="T34" fmla="*/ 646 w 664"/>
                <a:gd name="T35" fmla="*/ 46 h 1362"/>
                <a:gd name="T36" fmla="*/ 616 w 664"/>
                <a:gd name="T37" fmla="*/ 18 h 1362"/>
                <a:gd name="T38" fmla="*/ 578 w 664"/>
                <a:gd name="T39" fmla="*/ 2 h 1362"/>
                <a:gd name="T40" fmla="*/ 556 w 664"/>
                <a:gd name="T41" fmla="*/ 0 h 1362"/>
                <a:gd name="T42" fmla="*/ 380 w 664"/>
                <a:gd name="T43" fmla="*/ 76 h 1362"/>
                <a:gd name="T44" fmla="*/ 384 w 664"/>
                <a:gd name="T45" fmla="*/ 78 h 1362"/>
                <a:gd name="T46" fmla="*/ 386 w 664"/>
                <a:gd name="T47" fmla="*/ 82 h 1362"/>
                <a:gd name="T48" fmla="*/ 380 w 664"/>
                <a:gd name="T49" fmla="*/ 88 h 1362"/>
                <a:gd name="T50" fmla="*/ 282 w 664"/>
                <a:gd name="T51" fmla="*/ 88 h 1362"/>
                <a:gd name="T52" fmla="*/ 278 w 664"/>
                <a:gd name="T53" fmla="*/ 82 h 1362"/>
                <a:gd name="T54" fmla="*/ 278 w 664"/>
                <a:gd name="T55" fmla="*/ 78 h 1362"/>
                <a:gd name="T56" fmla="*/ 282 w 664"/>
                <a:gd name="T57" fmla="*/ 76 h 1362"/>
                <a:gd name="T58" fmla="*/ 224 w 664"/>
                <a:gd name="T59" fmla="*/ 70 h 1362"/>
                <a:gd name="T60" fmla="*/ 234 w 664"/>
                <a:gd name="T61" fmla="*/ 74 h 1362"/>
                <a:gd name="T62" fmla="*/ 236 w 664"/>
                <a:gd name="T63" fmla="*/ 82 h 1362"/>
                <a:gd name="T64" fmla="*/ 236 w 664"/>
                <a:gd name="T65" fmla="*/ 88 h 1362"/>
                <a:gd name="T66" fmla="*/ 230 w 664"/>
                <a:gd name="T67" fmla="*/ 94 h 1362"/>
                <a:gd name="T68" fmla="*/ 224 w 664"/>
                <a:gd name="T69" fmla="*/ 94 h 1362"/>
                <a:gd name="T70" fmla="*/ 216 w 664"/>
                <a:gd name="T71" fmla="*/ 92 h 1362"/>
                <a:gd name="T72" fmla="*/ 212 w 664"/>
                <a:gd name="T73" fmla="*/ 82 h 1362"/>
                <a:gd name="T74" fmla="*/ 212 w 664"/>
                <a:gd name="T75" fmla="*/ 78 h 1362"/>
                <a:gd name="T76" fmla="*/ 220 w 664"/>
                <a:gd name="T77" fmla="*/ 70 h 1362"/>
                <a:gd name="T78" fmla="*/ 224 w 664"/>
                <a:gd name="T79" fmla="*/ 70 h 1362"/>
                <a:gd name="T80" fmla="*/ 332 w 664"/>
                <a:gd name="T81" fmla="*/ 1318 h 1362"/>
                <a:gd name="T82" fmla="*/ 310 w 664"/>
                <a:gd name="T83" fmla="*/ 1314 h 1362"/>
                <a:gd name="T84" fmla="*/ 294 w 664"/>
                <a:gd name="T85" fmla="*/ 1302 h 1362"/>
                <a:gd name="T86" fmla="*/ 282 w 664"/>
                <a:gd name="T87" fmla="*/ 1284 h 1362"/>
                <a:gd name="T88" fmla="*/ 278 w 664"/>
                <a:gd name="T89" fmla="*/ 1264 h 1362"/>
                <a:gd name="T90" fmla="*/ 278 w 664"/>
                <a:gd name="T91" fmla="*/ 1252 h 1362"/>
                <a:gd name="T92" fmla="*/ 286 w 664"/>
                <a:gd name="T93" fmla="*/ 1232 h 1362"/>
                <a:gd name="T94" fmla="*/ 302 w 664"/>
                <a:gd name="T95" fmla="*/ 1218 h 1362"/>
                <a:gd name="T96" fmla="*/ 320 w 664"/>
                <a:gd name="T97" fmla="*/ 1210 h 1362"/>
                <a:gd name="T98" fmla="*/ 332 w 664"/>
                <a:gd name="T99" fmla="*/ 1208 h 1362"/>
                <a:gd name="T100" fmla="*/ 352 w 664"/>
                <a:gd name="T101" fmla="*/ 1214 h 1362"/>
                <a:gd name="T102" fmla="*/ 370 w 664"/>
                <a:gd name="T103" fmla="*/ 1224 h 1362"/>
                <a:gd name="T104" fmla="*/ 382 w 664"/>
                <a:gd name="T105" fmla="*/ 1242 h 1362"/>
                <a:gd name="T106" fmla="*/ 386 w 664"/>
                <a:gd name="T107" fmla="*/ 1264 h 1362"/>
                <a:gd name="T108" fmla="*/ 386 w 664"/>
                <a:gd name="T109" fmla="*/ 1274 h 1362"/>
                <a:gd name="T110" fmla="*/ 376 w 664"/>
                <a:gd name="T111" fmla="*/ 1294 h 1362"/>
                <a:gd name="T112" fmla="*/ 362 w 664"/>
                <a:gd name="T113" fmla="*/ 1308 h 1362"/>
                <a:gd name="T114" fmla="*/ 342 w 664"/>
                <a:gd name="T115" fmla="*/ 1316 h 1362"/>
                <a:gd name="T116" fmla="*/ 332 w 664"/>
                <a:gd name="T117" fmla="*/ 1318 h 1362"/>
                <a:gd name="T118" fmla="*/ 44 w 664"/>
                <a:gd name="T119" fmla="*/ 1186 h 1362"/>
                <a:gd name="T120" fmla="*/ 620 w 664"/>
                <a:gd name="T121" fmla="*/ 166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4" h="1362">
                  <a:moveTo>
                    <a:pt x="556" y="0"/>
                  </a:moveTo>
                  <a:lnTo>
                    <a:pt x="108" y="0"/>
                  </a:lnTo>
                  <a:lnTo>
                    <a:pt x="108" y="0"/>
                  </a:lnTo>
                  <a:lnTo>
                    <a:pt x="86" y="2"/>
                  </a:lnTo>
                  <a:lnTo>
                    <a:pt x="66" y="8"/>
                  </a:lnTo>
                  <a:lnTo>
                    <a:pt x="46" y="18"/>
                  </a:lnTo>
                  <a:lnTo>
                    <a:pt x="30" y="30"/>
                  </a:lnTo>
                  <a:lnTo>
                    <a:pt x="18" y="46"/>
                  </a:lnTo>
                  <a:lnTo>
                    <a:pt x="8" y="66"/>
                  </a:lnTo>
                  <a:lnTo>
                    <a:pt x="2" y="86"/>
                  </a:lnTo>
                  <a:lnTo>
                    <a:pt x="0" y="108"/>
                  </a:lnTo>
                  <a:lnTo>
                    <a:pt x="0" y="1254"/>
                  </a:lnTo>
                  <a:lnTo>
                    <a:pt x="0" y="1254"/>
                  </a:lnTo>
                  <a:lnTo>
                    <a:pt x="2" y="1276"/>
                  </a:lnTo>
                  <a:lnTo>
                    <a:pt x="8" y="1296"/>
                  </a:lnTo>
                  <a:lnTo>
                    <a:pt x="18" y="1314"/>
                  </a:lnTo>
                  <a:lnTo>
                    <a:pt x="30" y="1330"/>
                  </a:lnTo>
                  <a:lnTo>
                    <a:pt x="46" y="1344"/>
                  </a:lnTo>
                  <a:lnTo>
                    <a:pt x="66" y="1354"/>
                  </a:lnTo>
                  <a:lnTo>
                    <a:pt x="86" y="1360"/>
                  </a:lnTo>
                  <a:lnTo>
                    <a:pt x="108" y="1362"/>
                  </a:lnTo>
                  <a:lnTo>
                    <a:pt x="556" y="1362"/>
                  </a:lnTo>
                  <a:lnTo>
                    <a:pt x="556" y="1362"/>
                  </a:lnTo>
                  <a:lnTo>
                    <a:pt x="578" y="1360"/>
                  </a:lnTo>
                  <a:lnTo>
                    <a:pt x="598" y="1354"/>
                  </a:lnTo>
                  <a:lnTo>
                    <a:pt x="616" y="1344"/>
                  </a:lnTo>
                  <a:lnTo>
                    <a:pt x="632" y="1330"/>
                  </a:lnTo>
                  <a:lnTo>
                    <a:pt x="646" y="1314"/>
                  </a:lnTo>
                  <a:lnTo>
                    <a:pt x="656" y="1296"/>
                  </a:lnTo>
                  <a:lnTo>
                    <a:pt x="662" y="1276"/>
                  </a:lnTo>
                  <a:lnTo>
                    <a:pt x="664" y="1254"/>
                  </a:lnTo>
                  <a:lnTo>
                    <a:pt x="664" y="108"/>
                  </a:lnTo>
                  <a:lnTo>
                    <a:pt x="664" y="108"/>
                  </a:lnTo>
                  <a:lnTo>
                    <a:pt x="662" y="86"/>
                  </a:lnTo>
                  <a:lnTo>
                    <a:pt x="656" y="66"/>
                  </a:lnTo>
                  <a:lnTo>
                    <a:pt x="646" y="46"/>
                  </a:lnTo>
                  <a:lnTo>
                    <a:pt x="632" y="30"/>
                  </a:lnTo>
                  <a:lnTo>
                    <a:pt x="616" y="18"/>
                  </a:lnTo>
                  <a:lnTo>
                    <a:pt x="598" y="8"/>
                  </a:lnTo>
                  <a:lnTo>
                    <a:pt x="578" y="2"/>
                  </a:lnTo>
                  <a:lnTo>
                    <a:pt x="556" y="0"/>
                  </a:lnTo>
                  <a:lnTo>
                    <a:pt x="556" y="0"/>
                  </a:lnTo>
                  <a:close/>
                  <a:moveTo>
                    <a:pt x="282" y="76"/>
                  </a:moveTo>
                  <a:lnTo>
                    <a:pt x="380" y="76"/>
                  </a:lnTo>
                  <a:lnTo>
                    <a:pt x="380" y="76"/>
                  </a:lnTo>
                  <a:lnTo>
                    <a:pt x="384" y="78"/>
                  </a:lnTo>
                  <a:lnTo>
                    <a:pt x="386" y="82"/>
                  </a:lnTo>
                  <a:lnTo>
                    <a:pt x="386" y="82"/>
                  </a:lnTo>
                  <a:lnTo>
                    <a:pt x="384" y="86"/>
                  </a:lnTo>
                  <a:lnTo>
                    <a:pt x="380" y="88"/>
                  </a:lnTo>
                  <a:lnTo>
                    <a:pt x="282" y="88"/>
                  </a:lnTo>
                  <a:lnTo>
                    <a:pt x="282" y="88"/>
                  </a:lnTo>
                  <a:lnTo>
                    <a:pt x="278" y="86"/>
                  </a:lnTo>
                  <a:lnTo>
                    <a:pt x="278" y="82"/>
                  </a:lnTo>
                  <a:lnTo>
                    <a:pt x="278" y="82"/>
                  </a:lnTo>
                  <a:lnTo>
                    <a:pt x="278" y="78"/>
                  </a:lnTo>
                  <a:lnTo>
                    <a:pt x="282" y="76"/>
                  </a:lnTo>
                  <a:lnTo>
                    <a:pt x="282" y="76"/>
                  </a:lnTo>
                  <a:close/>
                  <a:moveTo>
                    <a:pt x="224" y="70"/>
                  </a:moveTo>
                  <a:lnTo>
                    <a:pt x="224" y="70"/>
                  </a:lnTo>
                  <a:lnTo>
                    <a:pt x="230" y="70"/>
                  </a:lnTo>
                  <a:lnTo>
                    <a:pt x="234" y="74"/>
                  </a:lnTo>
                  <a:lnTo>
                    <a:pt x="236" y="78"/>
                  </a:lnTo>
                  <a:lnTo>
                    <a:pt x="236" y="82"/>
                  </a:lnTo>
                  <a:lnTo>
                    <a:pt x="236" y="82"/>
                  </a:lnTo>
                  <a:lnTo>
                    <a:pt x="236" y="88"/>
                  </a:lnTo>
                  <a:lnTo>
                    <a:pt x="234" y="92"/>
                  </a:lnTo>
                  <a:lnTo>
                    <a:pt x="230" y="94"/>
                  </a:lnTo>
                  <a:lnTo>
                    <a:pt x="224" y="94"/>
                  </a:lnTo>
                  <a:lnTo>
                    <a:pt x="224" y="94"/>
                  </a:lnTo>
                  <a:lnTo>
                    <a:pt x="220" y="94"/>
                  </a:lnTo>
                  <a:lnTo>
                    <a:pt x="216" y="92"/>
                  </a:lnTo>
                  <a:lnTo>
                    <a:pt x="212" y="88"/>
                  </a:lnTo>
                  <a:lnTo>
                    <a:pt x="212" y="82"/>
                  </a:lnTo>
                  <a:lnTo>
                    <a:pt x="212" y="82"/>
                  </a:lnTo>
                  <a:lnTo>
                    <a:pt x="212" y="78"/>
                  </a:lnTo>
                  <a:lnTo>
                    <a:pt x="216" y="74"/>
                  </a:lnTo>
                  <a:lnTo>
                    <a:pt x="220" y="70"/>
                  </a:lnTo>
                  <a:lnTo>
                    <a:pt x="224" y="70"/>
                  </a:lnTo>
                  <a:lnTo>
                    <a:pt x="224" y="70"/>
                  </a:lnTo>
                  <a:close/>
                  <a:moveTo>
                    <a:pt x="332" y="1318"/>
                  </a:moveTo>
                  <a:lnTo>
                    <a:pt x="332" y="1318"/>
                  </a:lnTo>
                  <a:lnTo>
                    <a:pt x="320" y="1316"/>
                  </a:lnTo>
                  <a:lnTo>
                    <a:pt x="310" y="1314"/>
                  </a:lnTo>
                  <a:lnTo>
                    <a:pt x="302" y="1308"/>
                  </a:lnTo>
                  <a:lnTo>
                    <a:pt x="294" y="1302"/>
                  </a:lnTo>
                  <a:lnTo>
                    <a:pt x="286" y="1294"/>
                  </a:lnTo>
                  <a:lnTo>
                    <a:pt x="282" y="1284"/>
                  </a:lnTo>
                  <a:lnTo>
                    <a:pt x="278" y="1274"/>
                  </a:lnTo>
                  <a:lnTo>
                    <a:pt x="278" y="1264"/>
                  </a:lnTo>
                  <a:lnTo>
                    <a:pt x="278" y="1264"/>
                  </a:lnTo>
                  <a:lnTo>
                    <a:pt x="278" y="1252"/>
                  </a:lnTo>
                  <a:lnTo>
                    <a:pt x="282" y="1242"/>
                  </a:lnTo>
                  <a:lnTo>
                    <a:pt x="286" y="1232"/>
                  </a:lnTo>
                  <a:lnTo>
                    <a:pt x="294" y="1224"/>
                  </a:lnTo>
                  <a:lnTo>
                    <a:pt x="302" y="1218"/>
                  </a:lnTo>
                  <a:lnTo>
                    <a:pt x="310" y="1214"/>
                  </a:lnTo>
                  <a:lnTo>
                    <a:pt x="320" y="1210"/>
                  </a:lnTo>
                  <a:lnTo>
                    <a:pt x="332" y="1208"/>
                  </a:lnTo>
                  <a:lnTo>
                    <a:pt x="332" y="1208"/>
                  </a:lnTo>
                  <a:lnTo>
                    <a:pt x="342" y="1210"/>
                  </a:lnTo>
                  <a:lnTo>
                    <a:pt x="352" y="1214"/>
                  </a:lnTo>
                  <a:lnTo>
                    <a:pt x="362" y="1218"/>
                  </a:lnTo>
                  <a:lnTo>
                    <a:pt x="370" y="1224"/>
                  </a:lnTo>
                  <a:lnTo>
                    <a:pt x="376" y="1232"/>
                  </a:lnTo>
                  <a:lnTo>
                    <a:pt x="382" y="1242"/>
                  </a:lnTo>
                  <a:lnTo>
                    <a:pt x="386" y="1252"/>
                  </a:lnTo>
                  <a:lnTo>
                    <a:pt x="386" y="1264"/>
                  </a:lnTo>
                  <a:lnTo>
                    <a:pt x="386" y="1264"/>
                  </a:lnTo>
                  <a:lnTo>
                    <a:pt x="386" y="1274"/>
                  </a:lnTo>
                  <a:lnTo>
                    <a:pt x="382" y="1284"/>
                  </a:lnTo>
                  <a:lnTo>
                    <a:pt x="376" y="1294"/>
                  </a:lnTo>
                  <a:lnTo>
                    <a:pt x="370" y="1302"/>
                  </a:lnTo>
                  <a:lnTo>
                    <a:pt x="362" y="1308"/>
                  </a:lnTo>
                  <a:lnTo>
                    <a:pt x="352" y="1314"/>
                  </a:lnTo>
                  <a:lnTo>
                    <a:pt x="342" y="1316"/>
                  </a:lnTo>
                  <a:lnTo>
                    <a:pt x="332" y="1318"/>
                  </a:lnTo>
                  <a:lnTo>
                    <a:pt x="332" y="1318"/>
                  </a:lnTo>
                  <a:close/>
                  <a:moveTo>
                    <a:pt x="620" y="1186"/>
                  </a:moveTo>
                  <a:lnTo>
                    <a:pt x="44" y="1186"/>
                  </a:lnTo>
                  <a:lnTo>
                    <a:pt x="44" y="166"/>
                  </a:lnTo>
                  <a:lnTo>
                    <a:pt x="620" y="166"/>
                  </a:lnTo>
                  <a:lnTo>
                    <a:pt x="620" y="1186"/>
                  </a:lnTo>
                  <a:close/>
                </a:path>
              </a:pathLst>
            </a:custGeom>
            <a:solidFill>
              <a:schemeClr val="tx1"/>
            </a:solidFill>
            <a:ln>
              <a:solidFill>
                <a:srgbClr val="D29F10"/>
              </a:solidFill>
            </a:ln>
            <a:extLst/>
          </p:spPr>
          <p:txBody>
            <a:bodyPr vert="horz" wrap="square" lIns="91440" tIns="45720" rIns="91440" bIns="45720" numCol="1" anchor="t" anchorCtr="0" compatLnSpc="1">
              <a:prstTxWarp prst="textNoShape">
                <a:avLst/>
              </a:prstTxWarp>
            </a:bodyPr>
            <a:lstStyle/>
            <a:p>
              <a:endParaRPr lang="zh-CN" altLang="en-US"/>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7090"/>
            <a:stretch/>
          </p:blipFill>
          <p:spPr>
            <a:xfrm>
              <a:off x="7680961" y="1901190"/>
              <a:ext cx="2015490" cy="360426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grpSp>
      <p:cxnSp>
        <p:nvCxnSpPr>
          <p:cNvPr id="6" name="直接连接符 5"/>
          <p:cNvCxnSpPr/>
          <p:nvPr/>
        </p:nvCxnSpPr>
        <p:spPr>
          <a:xfrm flipH="1">
            <a:off x="6705600" y="2351314"/>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705600" y="3526971"/>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705600" y="4702628"/>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22607" y="1901190"/>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10" name="文本框 9"/>
          <p:cNvSpPr txBox="1"/>
          <p:nvPr/>
        </p:nvSpPr>
        <p:spPr>
          <a:xfrm>
            <a:off x="1722607" y="3162523"/>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11" name="文本框 10"/>
          <p:cNvSpPr txBox="1"/>
          <p:nvPr/>
        </p:nvSpPr>
        <p:spPr>
          <a:xfrm>
            <a:off x="1722607" y="4423856"/>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extLst>
      <p:ext uri="{BB962C8B-B14F-4D97-AF65-F5344CB8AC3E}">
        <p14:creationId xmlns:p14="http://schemas.microsoft.com/office/powerpoint/2010/main" val="214981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855028" y="1326265"/>
            <a:ext cx="2481943" cy="2139606"/>
          </a:xfrm>
          <a:prstGeom prst="triangl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4855027" y="1964892"/>
            <a:ext cx="2481943" cy="2139606"/>
          </a:xfrm>
          <a:prstGeom prst="triangl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959308" y="2396068"/>
            <a:ext cx="2273379" cy="769441"/>
          </a:xfrm>
          <a:prstGeom prst="rect">
            <a:avLst/>
          </a:prstGeom>
        </p:spPr>
        <p:txBody>
          <a:bodyPr wrap="none">
            <a:spAutoFit/>
          </a:bodyPr>
          <a:lstStyle/>
          <a:p>
            <a:r>
              <a:rPr kumimoji="1" lang="en-US" altLang="zh-CN" sz="4400" b="1" dirty="0">
                <a:solidFill>
                  <a:schemeClr val="bg1"/>
                </a:solidFill>
                <a:latin typeface="Bodoni MT Condensed" panose="02070606080606020203" pitchFamily="18" charset="0"/>
                <a:cs typeface="Adobe Arabic" panose="02040503050201020203" pitchFamily="18" charset="-78"/>
              </a:rPr>
              <a:t>THANK YOU</a:t>
            </a:r>
            <a:endParaRPr kumimoji="1" lang="zh-CN" altLang="en-US" sz="4400" b="1" dirty="0">
              <a:solidFill>
                <a:schemeClr val="bg1"/>
              </a:solidFill>
              <a:latin typeface="Bodoni MT Condensed" panose="02070606080606020203" pitchFamily="18" charset="0"/>
              <a:cs typeface="Adobe Arabic" panose="02040503050201020203" pitchFamily="18" charset="-78"/>
            </a:endParaRPr>
          </a:p>
        </p:txBody>
      </p:sp>
      <p:cxnSp>
        <p:nvCxnSpPr>
          <p:cNvPr id="5" name="直接连接符 4"/>
          <p:cNvCxnSpPr/>
          <p:nvPr/>
        </p:nvCxnSpPr>
        <p:spPr>
          <a:xfrm>
            <a:off x="4770663" y="4610100"/>
            <a:ext cx="2650670" cy="0"/>
          </a:xfrm>
          <a:prstGeom prst="line">
            <a:avLst/>
          </a:prstGeom>
          <a:ln w="12700">
            <a:solidFill>
              <a:srgbClr val="D29F1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79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5207811" y="-324079"/>
            <a:ext cx="3330315" cy="1403410"/>
          </a:xfrm>
          <a:prstGeom prst="line">
            <a:avLst/>
          </a:prstGeom>
          <a:ln>
            <a:solidFill>
              <a:srgbClr val="F0C1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870349" y="2358121"/>
            <a:ext cx="647700" cy="647700"/>
          </a:xfrm>
          <a:prstGeom prst="ellipse">
            <a:avLst/>
          </a:prstGeom>
          <a:blipFill>
            <a:blip r:embed="rId2"/>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4670782" y="754997"/>
            <a:ext cx="3330315" cy="1403410"/>
          </a:xfrm>
          <a:prstGeom prst="line">
            <a:avLst/>
          </a:prstGeom>
          <a:ln>
            <a:solidFill>
              <a:srgbClr val="F0C13C"/>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72050" y="571500"/>
            <a:ext cx="2495550" cy="1015663"/>
          </a:xfrm>
          <a:prstGeom prst="rect">
            <a:avLst/>
          </a:prstGeom>
          <a:noFill/>
        </p:spPr>
        <p:txBody>
          <a:bodyPr wrap="square" rtlCol="0">
            <a:spAutoFit/>
          </a:bodyPr>
          <a:lstStyle/>
          <a:p>
            <a:r>
              <a:rPr lang="en-US" altLang="zh-CN" sz="6000" dirty="0">
                <a:solidFill>
                  <a:schemeClr val="bg1"/>
                </a:solidFill>
                <a:latin typeface="Bodoni MT Condensed" panose="02070606080606020203" pitchFamily="18" charset="0"/>
              </a:rPr>
              <a:t>CONTENTS</a:t>
            </a:r>
            <a:endParaRPr lang="zh-CN" altLang="en-US" sz="6000" dirty="0">
              <a:solidFill>
                <a:schemeClr val="bg1"/>
              </a:solidFill>
              <a:latin typeface="Bodoni MT Condensed" panose="02070606080606020203" pitchFamily="18" charset="0"/>
            </a:endParaRPr>
          </a:p>
        </p:txBody>
      </p:sp>
      <p:sp>
        <p:nvSpPr>
          <p:cNvPr id="9" name="文本框 8"/>
          <p:cNvSpPr txBox="1"/>
          <p:nvPr/>
        </p:nvSpPr>
        <p:spPr>
          <a:xfrm>
            <a:off x="3006272" y="2343607"/>
            <a:ext cx="377371" cy="707886"/>
          </a:xfrm>
          <a:prstGeom prst="rect">
            <a:avLst/>
          </a:prstGeom>
          <a:noFill/>
        </p:spPr>
        <p:txBody>
          <a:bodyPr wrap="square" rtlCol="0">
            <a:spAutoFit/>
          </a:bodyPr>
          <a:lstStyle/>
          <a:p>
            <a:r>
              <a:rPr lang="en-US" altLang="zh-CN" sz="4000" b="1" dirty="0">
                <a:latin typeface="Bodoni MT Condensed" panose="02070606080606020203" pitchFamily="18" charset="0"/>
              </a:rPr>
              <a:t>1</a:t>
            </a:r>
            <a:endParaRPr lang="zh-CN" altLang="en-US" sz="4000" b="1" dirty="0">
              <a:latin typeface="Bodoni MT Condensed" panose="02070606080606020203" pitchFamily="18" charset="0"/>
            </a:endParaRPr>
          </a:p>
        </p:txBody>
      </p:sp>
      <p:sp>
        <p:nvSpPr>
          <p:cNvPr id="10" name="文本框 9"/>
          <p:cNvSpPr txBox="1"/>
          <p:nvPr/>
        </p:nvSpPr>
        <p:spPr>
          <a:xfrm>
            <a:off x="3836122" y="2247367"/>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a:solidFill>
                  <a:schemeClr val="bg1"/>
                </a:solidFill>
                <a:latin typeface="Colonna MT" panose="04020805060202030203" pitchFamily="82" charset="0"/>
              </a:rPr>
              <a:t>ADD TITLE</a:t>
            </a:r>
            <a:r>
              <a:rPr kumimoji="1" lang="zh-CN" altLang="en-US" sz="5400" dirty="0">
                <a:solidFill>
                  <a:schemeClr val="bg1"/>
                </a:solidFill>
                <a:latin typeface="Colonna MT" panose="04020805060202030203" pitchFamily="82" charset="0"/>
              </a:rPr>
              <a:t> </a:t>
            </a:r>
            <a:r>
              <a:rPr kumimoji="1" lang="en-US" altLang="zh-CN" sz="5400" dirty="0">
                <a:solidFill>
                  <a:schemeClr val="bg1"/>
                </a:solidFill>
                <a:latin typeface="Colonna MT" panose="04020805060202030203" pitchFamily="82" charset="0"/>
              </a:rPr>
              <a:t>HERE</a:t>
            </a:r>
            <a:endParaRPr kumimoji="1" lang="en-US" altLang="zh-CN" sz="5400" dirty="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a:solidFill>
                  <a:schemeClr val="bg1"/>
                </a:solidFill>
                <a:latin typeface="微软雅黑" panose="020B0503020204020204" pitchFamily="34" charset="-122"/>
                <a:ea typeface="微软雅黑" panose="020B0503020204020204" pitchFamily="34" charset="-122"/>
              </a:rPr>
              <a:t>点击此处添加标题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2870349" y="3792243"/>
            <a:ext cx="647700" cy="647700"/>
          </a:xfrm>
          <a:prstGeom prst="ellipse">
            <a:avLst/>
          </a:prstGeom>
          <a:blipFill>
            <a:blip r:embed="rId2"/>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006272" y="3777729"/>
            <a:ext cx="377371" cy="707886"/>
          </a:xfrm>
          <a:prstGeom prst="rect">
            <a:avLst/>
          </a:prstGeom>
          <a:noFill/>
        </p:spPr>
        <p:txBody>
          <a:bodyPr wrap="square" rtlCol="0">
            <a:spAutoFit/>
          </a:bodyPr>
          <a:lstStyle/>
          <a:p>
            <a:r>
              <a:rPr lang="en-US" altLang="zh-CN" sz="4000" b="1" dirty="0">
                <a:latin typeface="Bodoni MT Condensed" panose="02070606080606020203" pitchFamily="18" charset="0"/>
              </a:rPr>
              <a:t>2</a:t>
            </a:r>
            <a:endParaRPr lang="zh-CN" altLang="en-US" sz="4000" b="1" dirty="0">
              <a:latin typeface="Bodoni MT Condensed" panose="02070606080606020203" pitchFamily="18" charset="0"/>
            </a:endParaRPr>
          </a:p>
        </p:txBody>
      </p:sp>
      <p:sp>
        <p:nvSpPr>
          <p:cNvPr id="13" name="文本框 12"/>
          <p:cNvSpPr txBox="1"/>
          <p:nvPr/>
        </p:nvSpPr>
        <p:spPr>
          <a:xfrm>
            <a:off x="3836122" y="3681489"/>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a:solidFill>
                  <a:schemeClr val="bg1"/>
                </a:solidFill>
                <a:latin typeface="Colonna MT" panose="04020805060202030203" pitchFamily="82" charset="0"/>
              </a:rPr>
              <a:t>ADD TITLE</a:t>
            </a:r>
            <a:r>
              <a:rPr kumimoji="1" lang="zh-CN" altLang="en-US" sz="5400" dirty="0">
                <a:solidFill>
                  <a:schemeClr val="bg1"/>
                </a:solidFill>
                <a:latin typeface="Colonna MT" panose="04020805060202030203" pitchFamily="82" charset="0"/>
              </a:rPr>
              <a:t> </a:t>
            </a:r>
            <a:r>
              <a:rPr kumimoji="1" lang="en-US" altLang="zh-CN" sz="5400" dirty="0">
                <a:solidFill>
                  <a:schemeClr val="bg1"/>
                </a:solidFill>
                <a:latin typeface="Colonna MT" panose="04020805060202030203" pitchFamily="82" charset="0"/>
              </a:rPr>
              <a:t>HERE</a:t>
            </a:r>
            <a:endParaRPr kumimoji="1" lang="en-US" altLang="zh-CN" sz="5400" dirty="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a:solidFill>
                  <a:schemeClr val="bg1"/>
                </a:solidFill>
                <a:latin typeface="微软雅黑" panose="020B0503020204020204" pitchFamily="34" charset="-122"/>
                <a:ea typeface="微软雅黑" panose="020B0503020204020204" pitchFamily="34" charset="-122"/>
              </a:rPr>
              <a:t>点击此处添加标题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2870349" y="5322605"/>
            <a:ext cx="647700" cy="647700"/>
          </a:xfrm>
          <a:prstGeom prst="ellipse">
            <a:avLst/>
          </a:prstGeom>
          <a:blipFill>
            <a:blip r:embed="rId2"/>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006272" y="5308091"/>
            <a:ext cx="377371" cy="707886"/>
          </a:xfrm>
          <a:prstGeom prst="rect">
            <a:avLst/>
          </a:prstGeom>
          <a:noFill/>
        </p:spPr>
        <p:txBody>
          <a:bodyPr wrap="square" rtlCol="0">
            <a:spAutoFit/>
          </a:bodyPr>
          <a:lstStyle/>
          <a:p>
            <a:r>
              <a:rPr lang="en-US" altLang="zh-CN" sz="4000" b="1" dirty="0">
                <a:latin typeface="Bodoni MT Condensed" panose="02070606080606020203" pitchFamily="18" charset="0"/>
              </a:rPr>
              <a:t>3</a:t>
            </a:r>
            <a:endParaRPr lang="zh-CN" altLang="en-US" sz="4000" b="1" dirty="0">
              <a:latin typeface="Bodoni MT Condensed" panose="02070606080606020203" pitchFamily="18" charset="0"/>
            </a:endParaRPr>
          </a:p>
        </p:txBody>
      </p:sp>
      <p:sp>
        <p:nvSpPr>
          <p:cNvPr id="16" name="文本框 15"/>
          <p:cNvSpPr txBox="1"/>
          <p:nvPr/>
        </p:nvSpPr>
        <p:spPr>
          <a:xfrm>
            <a:off x="3836122" y="5211851"/>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a:solidFill>
                  <a:schemeClr val="bg1"/>
                </a:solidFill>
                <a:latin typeface="Colonna MT" panose="04020805060202030203" pitchFamily="82" charset="0"/>
              </a:rPr>
              <a:t>ADD TITLE</a:t>
            </a:r>
            <a:r>
              <a:rPr kumimoji="1" lang="zh-CN" altLang="en-US" sz="5400" dirty="0">
                <a:solidFill>
                  <a:schemeClr val="bg1"/>
                </a:solidFill>
                <a:latin typeface="Colonna MT" panose="04020805060202030203" pitchFamily="82" charset="0"/>
              </a:rPr>
              <a:t> </a:t>
            </a:r>
            <a:r>
              <a:rPr kumimoji="1" lang="en-US" altLang="zh-CN" sz="5400" dirty="0">
                <a:solidFill>
                  <a:schemeClr val="bg1"/>
                </a:solidFill>
                <a:latin typeface="Colonna MT" panose="04020805060202030203" pitchFamily="82" charset="0"/>
              </a:rPr>
              <a:t>HERE</a:t>
            </a:r>
            <a:endParaRPr kumimoji="1" lang="en-US" altLang="zh-CN" sz="5400" dirty="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a:solidFill>
                  <a:schemeClr val="bg1"/>
                </a:solidFill>
                <a:latin typeface="微软雅黑" panose="020B0503020204020204" pitchFamily="34" charset="-122"/>
                <a:ea typeface="微软雅黑" panose="020B0503020204020204" pitchFamily="34" charset="-122"/>
              </a:rPr>
              <a:t>点击此处添加标题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168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a:solidFill>
                  <a:srgbClr val="D29F10"/>
                </a:solidFill>
                <a:latin typeface="Colonna MT" panose="04020805060202030203" pitchFamily="82" charset="0"/>
              </a:rPr>
              <a:t>ADD TITLE</a:t>
            </a:r>
            <a:r>
              <a:rPr kumimoji="1" lang="zh-CN" altLang="en-US" sz="5400" dirty="0">
                <a:solidFill>
                  <a:srgbClr val="D29F10"/>
                </a:solidFill>
                <a:latin typeface="Colonna MT" panose="04020805060202030203" pitchFamily="82" charset="0"/>
              </a:rPr>
              <a:t> </a:t>
            </a:r>
            <a:r>
              <a:rPr kumimoji="1" lang="en-US" altLang="zh-CN" sz="5400" dirty="0">
                <a:solidFill>
                  <a:srgbClr val="D29F10"/>
                </a:solidFill>
                <a:latin typeface="Colonna MT" panose="04020805060202030203" pitchFamily="82" charset="0"/>
              </a:rPr>
              <a:t>HERE</a:t>
            </a:r>
            <a:endParaRPr kumimoji="1" lang="en-US" altLang="zh-CN" sz="5400" dirty="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a:solidFill>
                  <a:srgbClr val="D29F10"/>
                </a:solidFill>
                <a:latin typeface="微软雅黑" panose="020B0503020204020204" pitchFamily="34" charset="-122"/>
                <a:ea typeface="微软雅黑" panose="020B0503020204020204" pitchFamily="34" charset="-122"/>
              </a:rPr>
              <a:t>点击此处添加标题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282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pic>
        <p:nvPicPr>
          <p:cNvPr id="3" name="图片 2"/>
          <p:cNvPicPr>
            <a:picLocks noChangeAspect="1"/>
          </p:cNvPicPr>
          <p:nvPr/>
        </p:nvPicPr>
        <p:blipFill rotWithShape="1">
          <a:blip r:embed="rId2" cstate="print">
            <a:grayscl/>
            <a:extLst>
              <a:ext uri="{28A0092B-C50C-407E-A947-70E740481C1C}">
                <a14:useLocalDpi xmlns:a14="http://schemas.microsoft.com/office/drawing/2010/main"/>
              </a:ext>
            </a:extLst>
          </a:blip>
          <a:srcRect/>
          <a:stretch/>
        </p:blipFill>
        <p:spPr>
          <a:xfrm>
            <a:off x="1247775" y="2118521"/>
            <a:ext cx="3245215" cy="1715972"/>
          </a:xfrm>
          <a:prstGeom prst="rect">
            <a:avLst/>
          </a:prstGeom>
        </p:spPr>
      </p:pic>
      <p:sp>
        <p:nvSpPr>
          <p:cNvPr id="4" name="矩形 3"/>
          <p:cNvSpPr/>
          <p:nvPr/>
        </p:nvSpPr>
        <p:spPr>
          <a:xfrm>
            <a:off x="1247775" y="3834493"/>
            <a:ext cx="3245215" cy="222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76738" y="4484313"/>
            <a:ext cx="2723848" cy="646331"/>
          </a:xfrm>
          <a:prstGeom prst="rect">
            <a:avLst/>
          </a:prstGeom>
          <a:noFill/>
          <a:ln>
            <a:solidFill>
              <a:schemeClr val="bg1"/>
            </a:solidFill>
          </a:ln>
        </p:spPr>
        <p:txBody>
          <a:bodyPr wrap="square" rtlCol="0">
            <a:spAutoFit/>
          </a:bodyPr>
          <a:lstStyle/>
          <a:p>
            <a:pPr defTabSz="685800"/>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a:t>
            </a:r>
            <a:endParaRPr lang="en-US" altLang="zh-CN" sz="1200" dirty="0">
              <a:solidFill>
                <a:schemeClr val="bg1"/>
              </a:solidFill>
              <a:latin typeface="Eras Light ITC" panose="020B0402030504020804" pitchFamily="34" charset="0"/>
            </a:endParaRPr>
          </a:p>
        </p:txBody>
      </p:sp>
      <p:sp>
        <p:nvSpPr>
          <p:cNvPr id="6" name="文本框 5"/>
          <p:cNvSpPr txBox="1"/>
          <p:nvPr/>
        </p:nvSpPr>
        <p:spPr>
          <a:xfrm>
            <a:off x="1667520" y="4004182"/>
            <a:ext cx="2055819" cy="461665"/>
          </a:xfrm>
          <a:prstGeom prst="rect">
            <a:avLst/>
          </a:prstGeom>
          <a:noFill/>
        </p:spPr>
        <p:txBody>
          <a:bodyPr wrap="none" rtlCol="0">
            <a:spAutoFit/>
          </a:bodyPr>
          <a:lstStyle/>
          <a:p>
            <a:pPr defTabSz="685800"/>
            <a:r>
              <a:rPr lang="en-US" altLang="zh-CN" sz="2400" dirty="0">
                <a:solidFill>
                  <a:schemeClr val="bg1"/>
                </a:solidFill>
                <a:latin typeface="Bodoni MT Condensed" panose="02070606080606020203" pitchFamily="18" charset="0"/>
              </a:rPr>
              <a:t>ADD YOUR TEXT HERE</a:t>
            </a:r>
            <a:endParaRPr lang="zh-CN" altLang="en-US" sz="2400" dirty="0">
              <a:solidFill>
                <a:schemeClr val="bg1"/>
              </a:solidFill>
              <a:latin typeface="Bodoni MT Condensed" panose="02070606080606020203" pitchFamily="18" charset="0"/>
            </a:endParaRPr>
          </a:p>
        </p:txBody>
      </p:sp>
      <p:grpSp>
        <p:nvGrpSpPr>
          <p:cNvPr id="7" name="组合 6"/>
          <p:cNvGrpSpPr/>
          <p:nvPr/>
        </p:nvGrpSpPr>
        <p:grpSpPr>
          <a:xfrm>
            <a:off x="1476738" y="4088347"/>
            <a:ext cx="195488" cy="189000"/>
            <a:chOff x="840565" y="2213891"/>
            <a:chExt cx="260650" cy="252000"/>
          </a:xfrm>
          <a:solidFill>
            <a:srgbClr val="D29F10"/>
          </a:solidFill>
        </p:grpSpPr>
        <p:sp>
          <p:nvSpPr>
            <p:cNvPr id="8" name="矩形 7"/>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9" name="矩形 8"/>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
        <p:nvSpPr>
          <p:cNvPr id="10" name="文本框 9"/>
          <p:cNvSpPr txBox="1"/>
          <p:nvPr/>
        </p:nvSpPr>
        <p:spPr>
          <a:xfrm>
            <a:off x="1476738" y="5140594"/>
            <a:ext cx="2723848" cy="646331"/>
          </a:xfrm>
          <a:prstGeom prst="rect">
            <a:avLst/>
          </a:prstGeom>
          <a:noFill/>
          <a:ln>
            <a:solidFill>
              <a:schemeClr val="bg1"/>
            </a:solidFill>
          </a:ln>
        </p:spPr>
        <p:txBody>
          <a:bodyPr wrap="square" rtlCol="0">
            <a:spAutoFit/>
          </a:bodyPr>
          <a:lstStyle/>
          <a:p>
            <a:pPr defTabSz="685800"/>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a:t>
            </a:r>
            <a:endParaRPr lang="en-US" altLang="zh-CN" sz="1200" dirty="0">
              <a:solidFill>
                <a:schemeClr val="bg1"/>
              </a:solidFill>
              <a:latin typeface="Eras Light ITC" panose="020B0402030504020804" pitchFamily="34" charset="0"/>
            </a:endParaRPr>
          </a:p>
        </p:txBody>
      </p:sp>
      <p:sp>
        <p:nvSpPr>
          <p:cNvPr id="11" name="矩形 10"/>
          <p:cNvSpPr/>
          <p:nvPr/>
        </p:nvSpPr>
        <p:spPr>
          <a:xfrm>
            <a:off x="5314950" y="2118521"/>
            <a:ext cx="1314450" cy="1314450"/>
          </a:xfrm>
          <a:prstGeom prst="rect">
            <a:avLst/>
          </a:prstGeom>
          <a:solidFill>
            <a:srgbClr val="D29F10"/>
          </a:solid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477250" y="2118521"/>
            <a:ext cx="1314450" cy="1314450"/>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72548" y="2033636"/>
            <a:ext cx="987790" cy="646331"/>
          </a:xfrm>
          <a:prstGeom prst="rect">
            <a:avLst/>
          </a:prstGeom>
          <a:noFill/>
        </p:spPr>
        <p:txBody>
          <a:bodyPr wrap="square" rtlCol="0">
            <a:spAutoFit/>
          </a:bodyPr>
          <a:lstStyle/>
          <a:p>
            <a:r>
              <a:rPr lang="en-US" altLang="zh-CN" sz="3600" b="1" dirty="0">
                <a:solidFill>
                  <a:srgbClr val="1D1D1D"/>
                </a:solidFill>
                <a:latin typeface="Colonna MT" panose="04020805060202030203" pitchFamily="82" charset="0"/>
              </a:rPr>
              <a:t>35%</a:t>
            </a:r>
            <a:endParaRPr lang="zh-CN" altLang="en-US" sz="3600" b="1" dirty="0">
              <a:solidFill>
                <a:srgbClr val="1D1D1D"/>
              </a:solidFill>
              <a:latin typeface="Colonna MT" panose="04020805060202030203" pitchFamily="82" charset="0"/>
            </a:endParaRPr>
          </a:p>
        </p:txBody>
      </p:sp>
      <p:sp>
        <p:nvSpPr>
          <p:cNvPr id="14" name="Freeform 91"/>
          <p:cNvSpPr>
            <a:spLocks noEditPoints="1"/>
          </p:cNvSpPr>
          <p:nvPr/>
        </p:nvSpPr>
        <p:spPr bwMode="auto">
          <a:xfrm>
            <a:off x="5524471" y="2595081"/>
            <a:ext cx="936766" cy="762852"/>
          </a:xfrm>
          <a:custGeom>
            <a:avLst/>
            <a:gdLst/>
            <a:ahLst/>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l="0" t="0" r="r" b="b"/>
            <a:pathLst>
              <a:path w="474" h="386">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文本框 14"/>
          <p:cNvSpPr txBox="1"/>
          <p:nvPr/>
        </p:nvSpPr>
        <p:spPr>
          <a:xfrm>
            <a:off x="8526280" y="2033636"/>
            <a:ext cx="987790" cy="646331"/>
          </a:xfrm>
          <a:prstGeom prst="rect">
            <a:avLst/>
          </a:prstGeom>
          <a:noFill/>
        </p:spPr>
        <p:txBody>
          <a:bodyPr wrap="square" rtlCol="0">
            <a:spAutoFit/>
          </a:bodyPr>
          <a:lstStyle/>
          <a:p>
            <a:r>
              <a:rPr lang="en-US" altLang="zh-CN" sz="3600" b="1" dirty="0">
                <a:solidFill>
                  <a:schemeClr val="bg1"/>
                </a:solidFill>
                <a:latin typeface="Colonna MT" panose="04020805060202030203" pitchFamily="82" charset="0"/>
              </a:rPr>
              <a:t>35%</a:t>
            </a:r>
            <a:endParaRPr lang="zh-CN" altLang="en-US" sz="3600" b="1" dirty="0">
              <a:solidFill>
                <a:schemeClr val="bg1"/>
              </a:solidFill>
              <a:latin typeface="Colonna MT" panose="04020805060202030203" pitchFamily="82" charset="0"/>
            </a:endParaRPr>
          </a:p>
        </p:txBody>
      </p:sp>
      <p:sp>
        <p:nvSpPr>
          <p:cNvPr id="16" name="Freeform 183"/>
          <p:cNvSpPr>
            <a:spLocks noEditPoints="1"/>
          </p:cNvSpPr>
          <p:nvPr/>
        </p:nvSpPr>
        <p:spPr bwMode="auto">
          <a:xfrm>
            <a:off x="8906760" y="2679967"/>
            <a:ext cx="607310" cy="604726"/>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5200650" y="3635551"/>
            <a:ext cx="2613321" cy="1652760"/>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18" name="文本框 17"/>
          <p:cNvSpPr txBox="1"/>
          <p:nvPr/>
        </p:nvSpPr>
        <p:spPr>
          <a:xfrm>
            <a:off x="8420100" y="3635551"/>
            <a:ext cx="2613321" cy="1652760"/>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extLst>
      <p:ext uri="{BB962C8B-B14F-4D97-AF65-F5344CB8AC3E}">
        <p14:creationId xmlns:p14="http://schemas.microsoft.com/office/powerpoint/2010/main" val="252900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sp>
        <p:nvSpPr>
          <p:cNvPr id="19" name="矩形 18"/>
          <p:cNvSpPr/>
          <p:nvPr/>
        </p:nvSpPr>
        <p:spPr>
          <a:xfrm>
            <a:off x="2839676" y="2525637"/>
            <a:ext cx="6838950" cy="297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8447" r="24717"/>
          <a:stretch/>
        </p:blipFill>
        <p:spPr>
          <a:xfrm>
            <a:off x="8572499" y="2239887"/>
            <a:ext cx="2924489" cy="3457109"/>
          </a:xfrm>
          <a:prstGeom prst="rect">
            <a:avLst/>
          </a:prstGeom>
          <a:noFill/>
          <a:ln>
            <a:noFill/>
          </a:ln>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12288" r="56251"/>
          <a:stretch/>
        </p:blipFill>
        <p:spPr>
          <a:xfrm>
            <a:off x="631481" y="2239887"/>
            <a:ext cx="2930869" cy="3457109"/>
          </a:xfrm>
          <a:prstGeom prst="rect">
            <a:avLst/>
          </a:prstGeom>
        </p:spPr>
      </p:pic>
      <p:sp>
        <p:nvSpPr>
          <p:cNvPr id="22" name="矩形 21"/>
          <p:cNvSpPr/>
          <p:nvPr/>
        </p:nvSpPr>
        <p:spPr>
          <a:xfrm>
            <a:off x="8801099" y="2002916"/>
            <a:ext cx="2838881" cy="3457109"/>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13957" y="2002916"/>
            <a:ext cx="2876943" cy="3457109"/>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998352" y="4178880"/>
            <a:ext cx="4195294"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25" name="文本框 24"/>
          <p:cNvSpPr txBox="1"/>
          <p:nvPr/>
        </p:nvSpPr>
        <p:spPr>
          <a:xfrm>
            <a:off x="3998352" y="2639349"/>
            <a:ext cx="4195294"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extLst>
      <p:ext uri="{BB962C8B-B14F-4D97-AF65-F5344CB8AC3E}">
        <p14:creationId xmlns:p14="http://schemas.microsoft.com/office/powerpoint/2010/main" val="19766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sp>
        <p:nvSpPr>
          <p:cNvPr id="3" name="文本框 2"/>
          <p:cNvSpPr txBox="1"/>
          <p:nvPr/>
        </p:nvSpPr>
        <p:spPr>
          <a:xfrm>
            <a:off x="1247774" y="5119954"/>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grpSp>
        <p:nvGrpSpPr>
          <p:cNvPr id="4" name="组合 3"/>
          <p:cNvGrpSpPr/>
          <p:nvPr/>
        </p:nvGrpSpPr>
        <p:grpSpPr>
          <a:xfrm>
            <a:off x="1052286" y="5292254"/>
            <a:ext cx="195488" cy="189000"/>
            <a:chOff x="840565" y="2213891"/>
            <a:chExt cx="260650" cy="252000"/>
          </a:xfrm>
          <a:solidFill>
            <a:srgbClr val="D29F10"/>
          </a:solidFill>
        </p:grpSpPr>
        <p:sp>
          <p:nvSpPr>
            <p:cNvPr id="5" name="矩形 4"/>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6" name="矩形 5"/>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extLst>
      <p:ext uri="{BB962C8B-B14F-4D97-AF65-F5344CB8AC3E}">
        <p14:creationId xmlns:p14="http://schemas.microsoft.com/office/powerpoint/2010/main" val="33934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a:solidFill>
                  <a:srgbClr val="D29F10"/>
                </a:solidFill>
                <a:latin typeface="Colonna MT" panose="04020805060202030203" pitchFamily="82" charset="0"/>
              </a:rPr>
              <a:t>ADD TITLE</a:t>
            </a:r>
            <a:r>
              <a:rPr kumimoji="1" lang="zh-CN" altLang="en-US" sz="5400" dirty="0">
                <a:solidFill>
                  <a:srgbClr val="D29F10"/>
                </a:solidFill>
                <a:latin typeface="Colonna MT" panose="04020805060202030203" pitchFamily="82" charset="0"/>
              </a:rPr>
              <a:t> </a:t>
            </a:r>
            <a:r>
              <a:rPr kumimoji="1" lang="en-US" altLang="zh-CN" sz="5400" dirty="0">
                <a:solidFill>
                  <a:srgbClr val="D29F10"/>
                </a:solidFill>
                <a:latin typeface="Colonna MT" panose="04020805060202030203" pitchFamily="82" charset="0"/>
              </a:rPr>
              <a:t>HERE</a:t>
            </a:r>
            <a:endParaRPr kumimoji="1" lang="en-US" altLang="zh-CN" sz="5400" dirty="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a:solidFill>
                  <a:srgbClr val="D29F10"/>
                </a:solidFill>
                <a:latin typeface="微软雅黑" panose="020B0503020204020204" pitchFamily="34" charset="-122"/>
                <a:ea typeface="微软雅黑" panose="020B0503020204020204" pitchFamily="34" charset="-122"/>
              </a:rPr>
              <a:t>点击此处添加标题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5220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aphicFrame>
        <p:nvGraphicFramePr>
          <p:cNvPr id="3" name="图表 2"/>
          <p:cNvGraphicFramePr/>
          <p:nvPr>
            <p:extLst>
              <p:ext uri="{D42A27DB-BD31-4B8C-83A1-F6EECF244321}">
                <p14:modId xmlns:p14="http://schemas.microsoft.com/office/powerpoint/2010/main" val="4292150274"/>
              </p:ext>
            </p:extLst>
          </p:nvPr>
        </p:nvGraphicFramePr>
        <p:xfrm>
          <a:off x="560821" y="2154990"/>
          <a:ext cx="5648325" cy="376555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组合 3"/>
          <p:cNvGrpSpPr/>
          <p:nvPr/>
        </p:nvGrpSpPr>
        <p:grpSpPr>
          <a:xfrm>
            <a:off x="6953247" y="2745540"/>
            <a:ext cx="4176715" cy="57150"/>
            <a:chOff x="4860131" y="2378869"/>
            <a:chExt cx="4176715" cy="57150"/>
          </a:xfrm>
        </p:grpSpPr>
        <p:sp>
          <p:nvSpPr>
            <p:cNvPr id="5" name="椭圆 4"/>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6941342" y="2097840"/>
            <a:ext cx="4176715" cy="57150"/>
            <a:chOff x="4860131" y="2378869"/>
            <a:chExt cx="4176715" cy="57150"/>
          </a:xfrm>
        </p:grpSpPr>
        <p:sp>
          <p:nvSpPr>
            <p:cNvPr id="36" name="椭圆 35"/>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a:off x="7772397" y="2224049"/>
            <a:ext cx="2492990" cy="417358"/>
          </a:xfrm>
          <a:prstGeom prst="rect">
            <a:avLst/>
          </a:prstGeom>
        </p:spPr>
        <p:txBody>
          <a:bodyPr wrap="none">
            <a:spAutoFit/>
          </a:bodyPr>
          <a:lstStyle/>
          <a:p>
            <a:pPr>
              <a:lnSpc>
                <a:spcPct val="130000"/>
              </a:lnSpc>
            </a:pPr>
            <a:r>
              <a:rPr lang="zh-CN" altLang="en-US" b="1" dirty="0">
                <a:solidFill>
                  <a:srgbClr val="D29F10"/>
                </a:solidFill>
                <a:latin typeface="微软雅黑" panose="020B0503020204020204" pitchFamily="34" charset="-122"/>
                <a:ea typeface="微软雅黑" panose="020B0503020204020204" pitchFamily="34" charset="-122"/>
              </a:rPr>
              <a:t>点击此处添加文本信息</a:t>
            </a:r>
            <a:endParaRPr lang="en-US" altLang="zh-CN" b="1" dirty="0">
              <a:solidFill>
                <a:srgbClr val="D29F10"/>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6835664" y="3112851"/>
            <a:ext cx="4321394" cy="1532727"/>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68" name="椭圆 67"/>
          <p:cNvSpPr/>
          <p:nvPr/>
        </p:nvSpPr>
        <p:spPr>
          <a:xfrm>
            <a:off x="6941342"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8046241"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9151140"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148"/>
          <p:cNvSpPr>
            <a:spLocks noEditPoints="1"/>
          </p:cNvSpPr>
          <p:nvPr/>
        </p:nvSpPr>
        <p:spPr bwMode="auto">
          <a:xfrm>
            <a:off x="7092370" y="5127625"/>
            <a:ext cx="485775" cy="511175"/>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rgbClr val="D29F1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156"/>
          <p:cNvSpPr>
            <a:spLocks noEditPoints="1"/>
          </p:cNvSpPr>
          <p:nvPr/>
        </p:nvSpPr>
        <p:spPr bwMode="auto">
          <a:xfrm>
            <a:off x="8185943" y="5114925"/>
            <a:ext cx="504825" cy="479425"/>
          </a:xfrm>
          <a:custGeom>
            <a:avLst/>
            <a:gdLst/>
            <a:ahLst/>
            <a:cxnLst>
              <a:cxn ang="0">
                <a:pos x="30" y="302"/>
              </a:cxn>
              <a:cxn ang="0">
                <a:pos x="24" y="300"/>
              </a:cxn>
              <a:cxn ang="0">
                <a:pos x="8" y="292"/>
              </a:cxn>
              <a:cxn ang="0">
                <a:pos x="0" y="278"/>
              </a:cxn>
              <a:cxn ang="0">
                <a:pos x="0" y="238"/>
              </a:cxn>
              <a:cxn ang="0">
                <a:pos x="2" y="230"/>
              </a:cxn>
              <a:cxn ang="0">
                <a:pos x="12" y="214"/>
              </a:cxn>
              <a:cxn ang="0">
                <a:pos x="100" y="186"/>
              </a:cxn>
              <a:cxn ang="0">
                <a:pos x="90" y="166"/>
              </a:cxn>
              <a:cxn ang="0">
                <a:pos x="76" y="120"/>
              </a:cxn>
              <a:cxn ang="0">
                <a:pos x="74" y="94"/>
              </a:cxn>
              <a:cxn ang="0">
                <a:pos x="80" y="56"/>
              </a:cxn>
              <a:cxn ang="0">
                <a:pos x="98" y="26"/>
              </a:cxn>
              <a:cxn ang="0">
                <a:pos x="124" y="6"/>
              </a:cxn>
              <a:cxn ang="0">
                <a:pos x="158" y="0"/>
              </a:cxn>
              <a:cxn ang="0">
                <a:pos x="176" y="2"/>
              </a:cxn>
              <a:cxn ang="0">
                <a:pos x="208" y="16"/>
              </a:cxn>
              <a:cxn ang="0">
                <a:pos x="230" y="40"/>
              </a:cxn>
              <a:cxn ang="0">
                <a:pos x="242" y="74"/>
              </a:cxn>
              <a:cxn ang="0">
                <a:pos x="244" y="94"/>
              </a:cxn>
              <a:cxn ang="0">
                <a:pos x="236" y="144"/>
              </a:cxn>
              <a:cxn ang="0">
                <a:pos x="216" y="186"/>
              </a:cxn>
              <a:cxn ang="0">
                <a:pos x="296" y="210"/>
              </a:cxn>
              <a:cxn ang="0">
                <a:pos x="312" y="222"/>
              </a:cxn>
              <a:cxn ang="0">
                <a:pos x="318" y="238"/>
              </a:cxn>
              <a:cxn ang="0">
                <a:pos x="318" y="272"/>
              </a:cxn>
              <a:cxn ang="0">
                <a:pos x="316" y="284"/>
              </a:cxn>
              <a:cxn ang="0">
                <a:pos x="300" y="300"/>
              </a:cxn>
              <a:cxn ang="0">
                <a:pos x="288" y="302"/>
              </a:cxn>
              <a:cxn ang="0">
                <a:pos x="158" y="16"/>
              </a:cxn>
              <a:cxn ang="0">
                <a:pos x="144" y="18"/>
              </a:cxn>
              <a:cxn ang="0">
                <a:pos x="118" y="28"/>
              </a:cxn>
              <a:cxn ang="0">
                <a:pos x="102" y="48"/>
              </a:cxn>
              <a:cxn ang="0">
                <a:pos x="92" y="78"/>
              </a:cxn>
              <a:cxn ang="0">
                <a:pos x="90" y="94"/>
              </a:cxn>
              <a:cxn ang="0">
                <a:pos x="98" y="144"/>
              </a:cxn>
              <a:cxn ang="0">
                <a:pos x="120" y="184"/>
              </a:cxn>
              <a:cxn ang="0">
                <a:pos x="26" y="226"/>
              </a:cxn>
              <a:cxn ang="0">
                <a:pos x="22" y="228"/>
              </a:cxn>
              <a:cxn ang="0">
                <a:pos x="16" y="234"/>
              </a:cxn>
              <a:cxn ang="0">
                <a:pos x="16" y="272"/>
              </a:cxn>
              <a:cxn ang="0">
                <a:pos x="18" y="276"/>
              </a:cxn>
              <a:cxn ang="0">
                <a:pos x="24" y="284"/>
              </a:cxn>
              <a:cxn ang="0">
                <a:pos x="288" y="286"/>
              </a:cxn>
              <a:cxn ang="0">
                <a:pos x="292" y="284"/>
              </a:cxn>
              <a:cxn ang="0">
                <a:pos x="300" y="278"/>
              </a:cxn>
              <a:cxn ang="0">
                <a:pos x="302" y="272"/>
              </a:cxn>
              <a:cxn ang="0">
                <a:pos x="302" y="238"/>
              </a:cxn>
              <a:cxn ang="0">
                <a:pos x="298" y="230"/>
              </a:cxn>
              <a:cxn ang="0">
                <a:pos x="292" y="226"/>
              </a:cxn>
              <a:cxn ang="0">
                <a:pos x="198" y="184"/>
              </a:cxn>
              <a:cxn ang="0">
                <a:pos x="210" y="166"/>
              </a:cxn>
              <a:cxn ang="0">
                <a:pos x="224" y="120"/>
              </a:cxn>
              <a:cxn ang="0">
                <a:pos x="226" y="94"/>
              </a:cxn>
              <a:cxn ang="0">
                <a:pos x="222" y="62"/>
              </a:cxn>
              <a:cxn ang="0">
                <a:pos x="208" y="38"/>
              </a:cxn>
              <a:cxn ang="0">
                <a:pos x="188" y="22"/>
              </a:cxn>
              <a:cxn ang="0">
                <a:pos x="158" y="16"/>
              </a:cxn>
            </a:cxnLst>
            <a:rect l="0" t="0" r="r" b="b"/>
            <a:pathLst>
              <a:path w="318" h="302">
                <a:moveTo>
                  <a:pt x="288" y="302"/>
                </a:moveTo>
                <a:lnTo>
                  <a:pt x="30" y="302"/>
                </a:lnTo>
                <a:lnTo>
                  <a:pt x="30" y="302"/>
                </a:lnTo>
                <a:lnTo>
                  <a:pt x="24" y="300"/>
                </a:lnTo>
                <a:lnTo>
                  <a:pt x="18" y="300"/>
                </a:lnTo>
                <a:lnTo>
                  <a:pt x="8" y="292"/>
                </a:lnTo>
                <a:lnTo>
                  <a:pt x="2" y="284"/>
                </a:lnTo>
                <a:lnTo>
                  <a:pt x="0" y="278"/>
                </a:lnTo>
                <a:lnTo>
                  <a:pt x="0" y="272"/>
                </a:lnTo>
                <a:lnTo>
                  <a:pt x="0" y="238"/>
                </a:lnTo>
                <a:lnTo>
                  <a:pt x="0" y="238"/>
                </a:lnTo>
                <a:lnTo>
                  <a:pt x="2" y="230"/>
                </a:lnTo>
                <a:lnTo>
                  <a:pt x="6" y="222"/>
                </a:lnTo>
                <a:lnTo>
                  <a:pt x="12" y="214"/>
                </a:lnTo>
                <a:lnTo>
                  <a:pt x="20" y="210"/>
                </a:lnTo>
                <a:lnTo>
                  <a:pt x="100" y="186"/>
                </a:lnTo>
                <a:lnTo>
                  <a:pt x="100" y="186"/>
                </a:lnTo>
                <a:lnTo>
                  <a:pt x="90" y="166"/>
                </a:lnTo>
                <a:lnTo>
                  <a:pt x="82" y="144"/>
                </a:lnTo>
                <a:lnTo>
                  <a:pt x="76" y="120"/>
                </a:lnTo>
                <a:lnTo>
                  <a:pt x="74" y="94"/>
                </a:lnTo>
                <a:lnTo>
                  <a:pt x="74" y="94"/>
                </a:lnTo>
                <a:lnTo>
                  <a:pt x="76" y="74"/>
                </a:lnTo>
                <a:lnTo>
                  <a:pt x="80" y="56"/>
                </a:lnTo>
                <a:lnTo>
                  <a:pt x="88" y="40"/>
                </a:lnTo>
                <a:lnTo>
                  <a:pt x="98" y="26"/>
                </a:lnTo>
                <a:lnTo>
                  <a:pt x="110" y="16"/>
                </a:lnTo>
                <a:lnTo>
                  <a:pt x="124" y="6"/>
                </a:lnTo>
                <a:lnTo>
                  <a:pt x="140" y="2"/>
                </a:lnTo>
                <a:lnTo>
                  <a:pt x="158" y="0"/>
                </a:lnTo>
                <a:lnTo>
                  <a:pt x="158" y="0"/>
                </a:lnTo>
                <a:lnTo>
                  <a:pt x="176" y="2"/>
                </a:lnTo>
                <a:lnTo>
                  <a:pt x="194" y="6"/>
                </a:lnTo>
                <a:lnTo>
                  <a:pt x="208" y="16"/>
                </a:lnTo>
                <a:lnTo>
                  <a:pt x="220" y="26"/>
                </a:lnTo>
                <a:lnTo>
                  <a:pt x="230" y="40"/>
                </a:lnTo>
                <a:lnTo>
                  <a:pt x="238" y="56"/>
                </a:lnTo>
                <a:lnTo>
                  <a:pt x="242" y="74"/>
                </a:lnTo>
                <a:lnTo>
                  <a:pt x="244" y="94"/>
                </a:lnTo>
                <a:lnTo>
                  <a:pt x="244" y="94"/>
                </a:lnTo>
                <a:lnTo>
                  <a:pt x="242" y="120"/>
                </a:lnTo>
                <a:lnTo>
                  <a:pt x="236" y="144"/>
                </a:lnTo>
                <a:lnTo>
                  <a:pt x="228" y="166"/>
                </a:lnTo>
                <a:lnTo>
                  <a:pt x="216" y="186"/>
                </a:lnTo>
                <a:lnTo>
                  <a:pt x="296" y="210"/>
                </a:lnTo>
                <a:lnTo>
                  <a:pt x="296" y="210"/>
                </a:lnTo>
                <a:lnTo>
                  <a:pt x="306" y="214"/>
                </a:lnTo>
                <a:lnTo>
                  <a:pt x="312" y="222"/>
                </a:lnTo>
                <a:lnTo>
                  <a:pt x="316" y="230"/>
                </a:lnTo>
                <a:lnTo>
                  <a:pt x="318" y="238"/>
                </a:lnTo>
                <a:lnTo>
                  <a:pt x="318" y="272"/>
                </a:lnTo>
                <a:lnTo>
                  <a:pt x="318" y="272"/>
                </a:lnTo>
                <a:lnTo>
                  <a:pt x="316" y="278"/>
                </a:lnTo>
                <a:lnTo>
                  <a:pt x="316" y="284"/>
                </a:lnTo>
                <a:lnTo>
                  <a:pt x="308" y="292"/>
                </a:lnTo>
                <a:lnTo>
                  <a:pt x="300" y="300"/>
                </a:lnTo>
                <a:lnTo>
                  <a:pt x="294" y="300"/>
                </a:lnTo>
                <a:lnTo>
                  <a:pt x="288" y="302"/>
                </a:lnTo>
                <a:lnTo>
                  <a:pt x="288" y="302"/>
                </a:lnTo>
                <a:close/>
                <a:moveTo>
                  <a:pt x="158" y="16"/>
                </a:moveTo>
                <a:lnTo>
                  <a:pt x="158" y="16"/>
                </a:lnTo>
                <a:lnTo>
                  <a:pt x="144" y="18"/>
                </a:lnTo>
                <a:lnTo>
                  <a:pt x="130" y="22"/>
                </a:lnTo>
                <a:lnTo>
                  <a:pt x="118" y="28"/>
                </a:lnTo>
                <a:lnTo>
                  <a:pt x="108" y="38"/>
                </a:lnTo>
                <a:lnTo>
                  <a:pt x="102" y="48"/>
                </a:lnTo>
                <a:lnTo>
                  <a:pt x="96" y="62"/>
                </a:lnTo>
                <a:lnTo>
                  <a:pt x="92" y="78"/>
                </a:lnTo>
                <a:lnTo>
                  <a:pt x="90" y="94"/>
                </a:lnTo>
                <a:lnTo>
                  <a:pt x="90" y="94"/>
                </a:lnTo>
                <a:lnTo>
                  <a:pt x="92" y="120"/>
                </a:lnTo>
                <a:lnTo>
                  <a:pt x="98" y="144"/>
                </a:lnTo>
                <a:lnTo>
                  <a:pt x="108" y="166"/>
                </a:lnTo>
                <a:lnTo>
                  <a:pt x="120" y="184"/>
                </a:lnTo>
                <a:lnTo>
                  <a:pt x="128" y="194"/>
                </a:lnTo>
                <a:lnTo>
                  <a:pt x="26" y="226"/>
                </a:lnTo>
                <a:lnTo>
                  <a:pt x="26" y="226"/>
                </a:lnTo>
                <a:lnTo>
                  <a:pt x="22" y="228"/>
                </a:lnTo>
                <a:lnTo>
                  <a:pt x="18" y="230"/>
                </a:lnTo>
                <a:lnTo>
                  <a:pt x="16" y="234"/>
                </a:lnTo>
                <a:lnTo>
                  <a:pt x="16" y="238"/>
                </a:lnTo>
                <a:lnTo>
                  <a:pt x="16" y="272"/>
                </a:lnTo>
                <a:lnTo>
                  <a:pt x="16" y="272"/>
                </a:lnTo>
                <a:lnTo>
                  <a:pt x="18" y="276"/>
                </a:lnTo>
                <a:lnTo>
                  <a:pt x="20" y="282"/>
                </a:lnTo>
                <a:lnTo>
                  <a:pt x="24" y="284"/>
                </a:lnTo>
                <a:lnTo>
                  <a:pt x="30" y="286"/>
                </a:lnTo>
                <a:lnTo>
                  <a:pt x="288" y="286"/>
                </a:lnTo>
                <a:lnTo>
                  <a:pt x="288" y="286"/>
                </a:lnTo>
                <a:lnTo>
                  <a:pt x="292" y="284"/>
                </a:lnTo>
                <a:lnTo>
                  <a:pt x="296" y="282"/>
                </a:lnTo>
                <a:lnTo>
                  <a:pt x="300" y="278"/>
                </a:lnTo>
                <a:lnTo>
                  <a:pt x="302" y="272"/>
                </a:lnTo>
                <a:lnTo>
                  <a:pt x="302" y="272"/>
                </a:lnTo>
                <a:lnTo>
                  <a:pt x="302" y="238"/>
                </a:lnTo>
                <a:lnTo>
                  <a:pt x="302" y="238"/>
                </a:lnTo>
                <a:lnTo>
                  <a:pt x="300" y="234"/>
                </a:lnTo>
                <a:lnTo>
                  <a:pt x="298" y="230"/>
                </a:lnTo>
                <a:lnTo>
                  <a:pt x="296" y="228"/>
                </a:lnTo>
                <a:lnTo>
                  <a:pt x="292" y="226"/>
                </a:lnTo>
                <a:lnTo>
                  <a:pt x="190" y="194"/>
                </a:lnTo>
                <a:lnTo>
                  <a:pt x="198" y="184"/>
                </a:lnTo>
                <a:lnTo>
                  <a:pt x="198" y="184"/>
                </a:lnTo>
                <a:lnTo>
                  <a:pt x="210" y="166"/>
                </a:lnTo>
                <a:lnTo>
                  <a:pt x="218" y="144"/>
                </a:lnTo>
                <a:lnTo>
                  <a:pt x="224" y="120"/>
                </a:lnTo>
                <a:lnTo>
                  <a:pt x="226" y="94"/>
                </a:lnTo>
                <a:lnTo>
                  <a:pt x="226" y="94"/>
                </a:lnTo>
                <a:lnTo>
                  <a:pt x="226" y="78"/>
                </a:lnTo>
                <a:lnTo>
                  <a:pt x="222" y="62"/>
                </a:lnTo>
                <a:lnTo>
                  <a:pt x="216" y="48"/>
                </a:lnTo>
                <a:lnTo>
                  <a:pt x="208" y="38"/>
                </a:lnTo>
                <a:lnTo>
                  <a:pt x="198" y="28"/>
                </a:lnTo>
                <a:lnTo>
                  <a:pt x="188" y="22"/>
                </a:lnTo>
                <a:lnTo>
                  <a:pt x="174" y="18"/>
                </a:lnTo>
                <a:lnTo>
                  <a:pt x="158" y="16"/>
                </a:lnTo>
                <a:lnTo>
                  <a:pt x="158" y="16"/>
                </a:lnTo>
                <a:close/>
              </a:path>
            </a:pathLst>
          </a:custGeom>
          <a:solidFill>
            <a:srgbClr val="D29F1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73" name="组 25"/>
          <p:cNvGrpSpPr/>
          <p:nvPr/>
        </p:nvGrpSpPr>
        <p:grpSpPr>
          <a:xfrm>
            <a:off x="9343230" y="5170486"/>
            <a:ext cx="436563" cy="436563"/>
            <a:chOff x="3948113" y="2317750"/>
            <a:chExt cx="368300" cy="368300"/>
          </a:xfrm>
          <a:solidFill>
            <a:srgbClr val="D29F10"/>
          </a:solidFill>
        </p:grpSpPr>
        <p:sp>
          <p:nvSpPr>
            <p:cNvPr id="74" name="Freeform 146"/>
            <p:cNvSpPr>
              <a:spLocks noEditPoints="1"/>
            </p:cNvSpPr>
            <p:nvPr/>
          </p:nvSpPr>
          <p:spPr bwMode="auto">
            <a:xfrm>
              <a:off x="3948113" y="2317750"/>
              <a:ext cx="368300" cy="368300"/>
            </a:xfrm>
            <a:custGeom>
              <a:avLst/>
              <a:gdLst/>
              <a:ahLst/>
              <a:cxnLst>
                <a:cxn ang="0">
                  <a:pos x="206" y="232"/>
                </a:cxn>
                <a:cxn ang="0">
                  <a:pos x="26" y="232"/>
                </a:cxn>
                <a:cxn ang="0">
                  <a:pos x="26" y="232"/>
                </a:cxn>
                <a:cxn ang="0">
                  <a:pos x="16" y="230"/>
                </a:cxn>
                <a:cxn ang="0">
                  <a:pos x="8" y="224"/>
                </a:cxn>
                <a:cxn ang="0">
                  <a:pos x="2" y="216"/>
                </a:cxn>
                <a:cxn ang="0">
                  <a:pos x="0" y="204"/>
                </a:cxn>
                <a:cxn ang="0">
                  <a:pos x="0" y="26"/>
                </a:cxn>
                <a:cxn ang="0">
                  <a:pos x="0" y="26"/>
                </a:cxn>
                <a:cxn ang="0">
                  <a:pos x="2" y="16"/>
                </a:cxn>
                <a:cxn ang="0">
                  <a:pos x="8" y="8"/>
                </a:cxn>
                <a:cxn ang="0">
                  <a:pos x="16" y="2"/>
                </a:cxn>
                <a:cxn ang="0">
                  <a:pos x="26" y="0"/>
                </a:cxn>
                <a:cxn ang="0">
                  <a:pos x="206" y="0"/>
                </a:cxn>
                <a:cxn ang="0">
                  <a:pos x="206" y="0"/>
                </a:cxn>
                <a:cxn ang="0">
                  <a:pos x="216" y="2"/>
                </a:cxn>
                <a:cxn ang="0">
                  <a:pos x="224" y="8"/>
                </a:cxn>
                <a:cxn ang="0">
                  <a:pos x="230" y="16"/>
                </a:cxn>
                <a:cxn ang="0">
                  <a:pos x="232" y="26"/>
                </a:cxn>
                <a:cxn ang="0">
                  <a:pos x="232" y="204"/>
                </a:cxn>
                <a:cxn ang="0">
                  <a:pos x="232" y="204"/>
                </a:cxn>
                <a:cxn ang="0">
                  <a:pos x="230" y="216"/>
                </a:cxn>
                <a:cxn ang="0">
                  <a:pos x="224" y="224"/>
                </a:cxn>
                <a:cxn ang="0">
                  <a:pos x="216" y="230"/>
                </a:cxn>
                <a:cxn ang="0">
                  <a:pos x="206" y="232"/>
                </a:cxn>
                <a:cxn ang="0">
                  <a:pos x="206" y="232"/>
                </a:cxn>
                <a:cxn ang="0">
                  <a:pos x="26" y="14"/>
                </a:cxn>
                <a:cxn ang="0">
                  <a:pos x="26" y="14"/>
                </a:cxn>
                <a:cxn ang="0">
                  <a:pos x="22" y="16"/>
                </a:cxn>
                <a:cxn ang="0">
                  <a:pos x="18" y="18"/>
                </a:cxn>
                <a:cxn ang="0">
                  <a:pos x="16" y="22"/>
                </a:cxn>
                <a:cxn ang="0">
                  <a:pos x="14" y="26"/>
                </a:cxn>
                <a:cxn ang="0">
                  <a:pos x="14" y="204"/>
                </a:cxn>
                <a:cxn ang="0">
                  <a:pos x="14" y="204"/>
                </a:cxn>
                <a:cxn ang="0">
                  <a:pos x="16" y="210"/>
                </a:cxn>
                <a:cxn ang="0">
                  <a:pos x="18" y="214"/>
                </a:cxn>
                <a:cxn ang="0">
                  <a:pos x="22" y="216"/>
                </a:cxn>
                <a:cxn ang="0">
                  <a:pos x="26" y="216"/>
                </a:cxn>
                <a:cxn ang="0">
                  <a:pos x="206" y="216"/>
                </a:cxn>
                <a:cxn ang="0">
                  <a:pos x="206" y="216"/>
                </a:cxn>
                <a:cxn ang="0">
                  <a:pos x="210" y="216"/>
                </a:cxn>
                <a:cxn ang="0">
                  <a:pos x="214" y="214"/>
                </a:cxn>
                <a:cxn ang="0">
                  <a:pos x="216" y="210"/>
                </a:cxn>
                <a:cxn ang="0">
                  <a:pos x="216" y="204"/>
                </a:cxn>
                <a:cxn ang="0">
                  <a:pos x="216" y="26"/>
                </a:cxn>
                <a:cxn ang="0">
                  <a:pos x="216" y="26"/>
                </a:cxn>
                <a:cxn ang="0">
                  <a:pos x="216" y="22"/>
                </a:cxn>
                <a:cxn ang="0">
                  <a:pos x="214" y="18"/>
                </a:cxn>
                <a:cxn ang="0">
                  <a:pos x="210" y="16"/>
                </a:cxn>
                <a:cxn ang="0">
                  <a:pos x="206" y="14"/>
                </a:cxn>
                <a:cxn ang="0">
                  <a:pos x="26" y="14"/>
                </a:cxn>
              </a:cxnLst>
              <a:rect l="0" t="0" r="r" b="b"/>
              <a:pathLst>
                <a:path w="232" h="232">
                  <a:moveTo>
                    <a:pt x="206" y="232"/>
                  </a:moveTo>
                  <a:lnTo>
                    <a:pt x="26" y="232"/>
                  </a:lnTo>
                  <a:lnTo>
                    <a:pt x="26" y="232"/>
                  </a:lnTo>
                  <a:lnTo>
                    <a:pt x="16" y="230"/>
                  </a:lnTo>
                  <a:lnTo>
                    <a:pt x="8" y="224"/>
                  </a:lnTo>
                  <a:lnTo>
                    <a:pt x="2" y="216"/>
                  </a:lnTo>
                  <a:lnTo>
                    <a:pt x="0" y="204"/>
                  </a:lnTo>
                  <a:lnTo>
                    <a:pt x="0" y="26"/>
                  </a:lnTo>
                  <a:lnTo>
                    <a:pt x="0" y="26"/>
                  </a:lnTo>
                  <a:lnTo>
                    <a:pt x="2" y="16"/>
                  </a:lnTo>
                  <a:lnTo>
                    <a:pt x="8" y="8"/>
                  </a:lnTo>
                  <a:lnTo>
                    <a:pt x="16" y="2"/>
                  </a:lnTo>
                  <a:lnTo>
                    <a:pt x="26" y="0"/>
                  </a:lnTo>
                  <a:lnTo>
                    <a:pt x="206" y="0"/>
                  </a:lnTo>
                  <a:lnTo>
                    <a:pt x="206" y="0"/>
                  </a:lnTo>
                  <a:lnTo>
                    <a:pt x="216" y="2"/>
                  </a:lnTo>
                  <a:lnTo>
                    <a:pt x="224" y="8"/>
                  </a:lnTo>
                  <a:lnTo>
                    <a:pt x="230" y="16"/>
                  </a:lnTo>
                  <a:lnTo>
                    <a:pt x="232" y="26"/>
                  </a:lnTo>
                  <a:lnTo>
                    <a:pt x="232" y="204"/>
                  </a:lnTo>
                  <a:lnTo>
                    <a:pt x="232" y="204"/>
                  </a:lnTo>
                  <a:lnTo>
                    <a:pt x="230" y="216"/>
                  </a:lnTo>
                  <a:lnTo>
                    <a:pt x="224" y="224"/>
                  </a:lnTo>
                  <a:lnTo>
                    <a:pt x="216" y="230"/>
                  </a:lnTo>
                  <a:lnTo>
                    <a:pt x="206" y="232"/>
                  </a:lnTo>
                  <a:lnTo>
                    <a:pt x="206" y="232"/>
                  </a:lnTo>
                  <a:close/>
                  <a:moveTo>
                    <a:pt x="26" y="14"/>
                  </a:moveTo>
                  <a:lnTo>
                    <a:pt x="26" y="14"/>
                  </a:lnTo>
                  <a:lnTo>
                    <a:pt x="22" y="16"/>
                  </a:lnTo>
                  <a:lnTo>
                    <a:pt x="18" y="18"/>
                  </a:lnTo>
                  <a:lnTo>
                    <a:pt x="16" y="22"/>
                  </a:lnTo>
                  <a:lnTo>
                    <a:pt x="14" y="26"/>
                  </a:lnTo>
                  <a:lnTo>
                    <a:pt x="14" y="204"/>
                  </a:lnTo>
                  <a:lnTo>
                    <a:pt x="14" y="204"/>
                  </a:lnTo>
                  <a:lnTo>
                    <a:pt x="16" y="210"/>
                  </a:lnTo>
                  <a:lnTo>
                    <a:pt x="18" y="214"/>
                  </a:lnTo>
                  <a:lnTo>
                    <a:pt x="22" y="216"/>
                  </a:lnTo>
                  <a:lnTo>
                    <a:pt x="26" y="216"/>
                  </a:lnTo>
                  <a:lnTo>
                    <a:pt x="206" y="216"/>
                  </a:lnTo>
                  <a:lnTo>
                    <a:pt x="206" y="216"/>
                  </a:lnTo>
                  <a:lnTo>
                    <a:pt x="210" y="216"/>
                  </a:lnTo>
                  <a:lnTo>
                    <a:pt x="214" y="214"/>
                  </a:lnTo>
                  <a:lnTo>
                    <a:pt x="216" y="210"/>
                  </a:lnTo>
                  <a:lnTo>
                    <a:pt x="216" y="204"/>
                  </a:lnTo>
                  <a:lnTo>
                    <a:pt x="216" y="26"/>
                  </a:lnTo>
                  <a:lnTo>
                    <a:pt x="216" y="26"/>
                  </a:lnTo>
                  <a:lnTo>
                    <a:pt x="216" y="22"/>
                  </a:lnTo>
                  <a:lnTo>
                    <a:pt x="214" y="18"/>
                  </a:lnTo>
                  <a:lnTo>
                    <a:pt x="210" y="16"/>
                  </a:lnTo>
                  <a:lnTo>
                    <a:pt x="206" y="14"/>
                  </a:lnTo>
                  <a:lnTo>
                    <a:pt x="26"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147"/>
            <p:cNvSpPr>
              <a:spLocks/>
            </p:cNvSpPr>
            <p:nvPr/>
          </p:nvSpPr>
          <p:spPr bwMode="auto">
            <a:xfrm>
              <a:off x="4071938" y="2359025"/>
              <a:ext cx="120650" cy="285750"/>
            </a:xfrm>
            <a:custGeom>
              <a:avLst/>
              <a:gdLst/>
              <a:ahLst/>
              <a:cxnLst>
                <a:cxn ang="0">
                  <a:pos x="30" y="158"/>
                </a:cxn>
                <a:cxn ang="0">
                  <a:pos x="22" y="156"/>
                </a:cxn>
                <a:cxn ang="0">
                  <a:pos x="6" y="152"/>
                </a:cxn>
                <a:cxn ang="0">
                  <a:pos x="4" y="132"/>
                </a:cxn>
                <a:cxn ang="0">
                  <a:pos x="18" y="140"/>
                </a:cxn>
                <a:cxn ang="0">
                  <a:pos x="34" y="142"/>
                </a:cxn>
                <a:cxn ang="0">
                  <a:pos x="44" y="140"/>
                </a:cxn>
                <a:cxn ang="0">
                  <a:pos x="56" y="130"/>
                </a:cxn>
                <a:cxn ang="0">
                  <a:pos x="58" y="120"/>
                </a:cxn>
                <a:cxn ang="0">
                  <a:pos x="52" y="106"/>
                </a:cxn>
                <a:cxn ang="0">
                  <a:pos x="34" y="94"/>
                </a:cxn>
                <a:cxn ang="0">
                  <a:pos x="20" y="88"/>
                </a:cxn>
                <a:cxn ang="0">
                  <a:pos x="6" y="74"/>
                </a:cxn>
                <a:cxn ang="0">
                  <a:pos x="2" y="64"/>
                </a:cxn>
                <a:cxn ang="0">
                  <a:pos x="2" y="56"/>
                </a:cxn>
                <a:cxn ang="0">
                  <a:pos x="10" y="34"/>
                </a:cxn>
                <a:cxn ang="0">
                  <a:pos x="32" y="22"/>
                </a:cxn>
                <a:cxn ang="0">
                  <a:pos x="44" y="0"/>
                </a:cxn>
                <a:cxn ang="0">
                  <a:pos x="44" y="20"/>
                </a:cxn>
                <a:cxn ang="0">
                  <a:pos x="72" y="28"/>
                </a:cxn>
                <a:cxn ang="0">
                  <a:pos x="66" y="42"/>
                </a:cxn>
                <a:cxn ang="0">
                  <a:pos x="50" y="36"/>
                </a:cxn>
                <a:cxn ang="0">
                  <a:pos x="40" y="36"/>
                </a:cxn>
                <a:cxn ang="0">
                  <a:pos x="24" y="42"/>
                </a:cxn>
                <a:cxn ang="0">
                  <a:pos x="18" y="54"/>
                </a:cxn>
                <a:cxn ang="0">
                  <a:pos x="20" y="62"/>
                </a:cxn>
                <a:cxn ang="0">
                  <a:pos x="32" y="74"/>
                </a:cxn>
                <a:cxn ang="0">
                  <a:pos x="44" y="80"/>
                </a:cxn>
                <a:cxn ang="0">
                  <a:pos x="68" y="96"/>
                </a:cxn>
                <a:cxn ang="0">
                  <a:pos x="76" y="120"/>
                </a:cxn>
                <a:cxn ang="0">
                  <a:pos x="74" y="132"/>
                </a:cxn>
                <a:cxn ang="0">
                  <a:pos x="64" y="148"/>
                </a:cxn>
                <a:cxn ang="0">
                  <a:pos x="52" y="154"/>
                </a:cxn>
                <a:cxn ang="0">
                  <a:pos x="44" y="180"/>
                </a:cxn>
              </a:cxnLst>
              <a:rect l="0" t="0" r="r" b="b"/>
              <a:pathLst>
                <a:path w="76" h="180">
                  <a:moveTo>
                    <a:pt x="30" y="180"/>
                  </a:moveTo>
                  <a:lnTo>
                    <a:pt x="30" y="158"/>
                  </a:lnTo>
                  <a:lnTo>
                    <a:pt x="30" y="158"/>
                  </a:lnTo>
                  <a:lnTo>
                    <a:pt x="22" y="156"/>
                  </a:lnTo>
                  <a:lnTo>
                    <a:pt x="14" y="154"/>
                  </a:lnTo>
                  <a:lnTo>
                    <a:pt x="6" y="152"/>
                  </a:lnTo>
                  <a:lnTo>
                    <a:pt x="0" y="148"/>
                  </a:lnTo>
                  <a:lnTo>
                    <a:pt x="4" y="132"/>
                  </a:lnTo>
                  <a:lnTo>
                    <a:pt x="4" y="132"/>
                  </a:lnTo>
                  <a:lnTo>
                    <a:pt x="18" y="140"/>
                  </a:lnTo>
                  <a:lnTo>
                    <a:pt x="26" y="142"/>
                  </a:lnTo>
                  <a:lnTo>
                    <a:pt x="34" y="142"/>
                  </a:lnTo>
                  <a:lnTo>
                    <a:pt x="34" y="142"/>
                  </a:lnTo>
                  <a:lnTo>
                    <a:pt x="44" y="140"/>
                  </a:lnTo>
                  <a:lnTo>
                    <a:pt x="52" y="136"/>
                  </a:lnTo>
                  <a:lnTo>
                    <a:pt x="56" y="130"/>
                  </a:lnTo>
                  <a:lnTo>
                    <a:pt x="58" y="120"/>
                  </a:lnTo>
                  <a:lnTo>
                    <a:pt x="58" y="120"/>
                  </a:lnTo>
                  <a:lnTo>
                    <a:pt x="56" y="112"/>
                  </a:lnTo>
                  <a:lnTo>
                    <a:pt x="52" y="106"/>
                  </a:lnTo>
                  <a:lnTo>
                    <a:pt x="46" y="100"/>
                  </a:lnTo>
                  <a:lnTo>
                    <a:pt x="34" y="94"/>
                  </a:lnTo>
                  <a:lnTo>
                    <a:pt x="34" y="94"/>
                  </a:lnTo>
                  <a:lnTo>
                    <a:pt x="20" y="88"/>
                  </a:lnTo>
                  <a:lnTo>
                    <a:pt x="10" y="80"/>
                  </a:lnTo>
                  <a:lnTo>
                    <a:pt x="6" y="74"/>
                  </a:lnTo>
                  <a:lnTo>
                    <a:pt x="4" y="70"/>
                  </a:lnTo>
                  <a:lnTo>
                    <a:pt x="2" y="64"/>
                  </a:lnTo>
                  <a:lnTo>
                    <a:pt x="2" y="56"/>
                  </a:lnTo>
                  <a:lnTo>
                    <a:pt x="2" y="56"/>
                  </a:lnTo>
                  <a:lnTo>
                    <a:pt x="4" y="44"/>
                  </a:lnTo>
                  <a:lnTo>
                    <a:pt x="10" y="34"/>
                  </a:lnTo>
                  <a:lnTo>
                    <a:pt x="20" y="26"/>
                  </a:lnTo>
                  <a:lnTo>
                    <a:pt x="32" y="22"/>
                  </a:lnTo>
                  <a:lnTo>
                    <a:pt x="32" y="0"/>
                  </a:lnTo>
                  <a:lnTo>
                    <a:pt x="44" y="0"/>
                  </a:lnTo>
                  <a:lnTo>
                    <a:pt x="44" y="20"/>
                  </a:lnTo>
                  <a:lnTo>
                    <a:pt x="44" y="20"/>
                  </a:lnTo>
                  <a:lnTo>
                    <a:pt x="60" y="24"/>
                  </a:lnTo>
                  <a:lnTo>
                    <a:pt x="72" y="28"/>
                  </a:lnTo>
                  <a:lnTo>
                    <a:pt x="66" y="42"/>
                  </a:lnTo>
                  <a:lnTo>
                    <a:pt x="66" y="42"/>
                  </a:lnTo>
                  <a:lnTo>
                    <a:pt x="56" y="38"/>
                  </a:lnTo>
                  <a:lnTo>
                    <a:pt x="50" y="36"/>
                  </a:lnTo>
                  <a:lnTo>
                    <a:pt x="40" y="36"/>
                  </a:lnTo>
                  <a:lnTo>
                    <a:pt x="40" y="36"/>
                  </a:lnTo>
                  <a:lnTo>
                    <a:pt x="30" y="38"/>
                  </a:lnTo>
                  <a:lnTo>
                    <a:pt x="24" y="42"/>
                  </a:lnTo>
                  <a:lnTo>
                    <a:pt x="20" y="48"/>
                  </a:lnTo>
                  <a:lnTo>
                    <a:pt x="18" y="54"/>
                  </a:lnTo>
                  <a:lnTo>
                    <a:pt x="18" y="54"/>
                  </a:lnTo>
                  <a:lnTo>
                    <a:pt x="20" y="62"/>
                  </a:lnTo>
                  <a:lnTo>
                    <a:pt x="24" y="68"/>
                  </a:lnTo>
                  <a:lnTo>
                    <a:pt x="32" y="74"/>
                  </a:lnTo>
                  <a:lnTo>
                    <a:pt x="44" y="80"/>
                  </a:lnTo>
                  <a:lnTo>
                    <a:pt x="44" y="80"/>
                  </a:lnTo>
                  <a:lnTo>
                    <a:pt x="58" y="86"/>
                  </a:lnTo>
                  <a:lnTo>
                    <a:pt x="68" y="96"/>
                  </a:lnTo>
                  <a:lnTo>
                    <a:pt x="74" y="106"/>
                  </a:lnTo>
                  <a:lnTo>
                    <a:pt x="76" y="120"/>
                  </a:lnTo>
                  <a:lnTo>
                    <a:pt x="76" y="120"/>
                  </a:lnTo>
                  <a:lnTo>
                    <a:pt x="74" y="132"/>
                  </a:lnTo>
                  <a:lnTo>
                    <a:pt x="68" y="142"/>
                  </a:lnTo>
                  <a:lnTo>
                    <a:pt x="64" y="148"/>
                  </a:lnTo>
                  <a:lnTo>
                    <a:pt x="58" y="152"/>
                  </a:lnTo>
                  <a:lnTo>
                    <a:pt x="52" y="154"/>
                  </a:lnTo>
                  <a:lnTo>
                    <a:pt x="44" y="156"/>
                  </a:lnTo>
                  <a:lnTo>
                    <a:pt x="44" y="180"/>
                  </a:lnTo>
                  <a:lnTo>
                    <a:pt x="30"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55322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sp>
        <p:nvSpPr>
          <p:cNvPr id="3" name="椭圆 2"/>
          <p:cNvSpPr/>
          <p:nvPr/>
        </p:nvSpPr>
        <p:spPr>
          <a:xfrm>
            <a:off x="5043141" y="2162971"/>
            <a:ext cx="2214371" cy="2214371"/>
          </a:xfrm>
          <a:prstGeom prst="ellipse">
            <a:avLst/>
          </a:prstGeom>
          <a:solidFill>
            <a:srgbClr val="D29F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88400" y="2660145"/>
            <a:ext cx="2351154" cy="954107"/>
          </a:xfrm>
          <a:prstGeom prst="rect">
            <a:avLst/>
          </a:prstGeom>
          <a:noFill/>
        </p:spPr>
        <p:txBody>
          <a:bodyPr wrap="square" rtlCol="0">
            <a:spAutoFit/>
          </a:bodyPr>
          <a:lstStyle/>
          <a:p>
            <a:r>
              <a:rPr lang="en-US" altLang="zh-CN" sz="2800" dirty="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5" name="文本框 4"/>
          <p:cNvSpPr txBox="1"/>
          <p:nvPr/>
        </p:nvSpPr>
        <p:spPr>
          <a:xfrm>
            <a:off x="4212823" y="4397463"/>
            <a:ext cx="2351154" cy="954107"/>
          </a:xfrm>
          <a:prstGeom prst="rect">
            <a:avLst/>
          </a:prstGeom>
          <a:noFill/>
        </p:spPr>
        <p:txBody>
          <a:bodyPr wrap="square" rtlCol="0">
            <a:spAutoFit/>
          </a:bodyPr>
          <a:lstStyle/>
          <a:p>
            <a:r>
              <a:rPr lang="en-US" altLang="zh-CN" sz="2800" dirty="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6" name="文本框 5"/>
          <p:cNvSpPr txBox="1"/>
          <p:nvPr/>
        </p:nvSpPr>
        <p:spPr>
          <a:xfrm>
            <a:off x="6260312" y="4397463"/>
            <a:ext cx="2351154" cy="954107"/>
          </a:xfrm>
          <a:prstGeom prst="rect">
            <a:avLst/>
          </a:prstGeom>
          <a:noFill/>
        </p:spPr>
        <p:txBody>
          <a:bodyPr wrap="square" rtlCol="0">
            <a:spAutoFit/>
          </a:bodyPr>
          <a:lstStyle/>
          <a:p>
            <a:r>
              <a:rPr lang="en-US" altLang="zh-CN" sz="2800" dirty="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7" name="矩形 6"/>
          <p:cNvSpPr/>
          <p:nvPr/>
        </p:nvSpPr>
        <p:spPr>
          <a:xfrm>
            <a:off x="7661445" y="1782329"/>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84813" y="1832327"/>
            <a:ext cx="3679655" cy="1292662"/>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9" name="矩形 8"/>
          <p:cNvSpPr/>
          <p:nvPr/>
        </p:nvSpPr>
        <p:spPr>
          <a:xfrm>
            <a:off x="8474683" y="4327344"/>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898051" y="4377342"/>
            <a:ext cx="2608149" cy="177279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1" name="矩形 10"/>
          <p:cNvSpPr/>
          <p:nvPr/>
        </p:nvSpPr>
        <p:spPr>
          <a:xfrm>
            <a:off x="3898188" y="3071001"/>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85760" y="3120999"/>
            <a:ext cx="3398915" cy="1292662"/>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Tree>
    <p:extLst>
      <p:ext uri="{BB962C8B-B14F-4D97-AF65-F5344CB8AC3E}">
        <p14:creationId xmlns:p14="http://schemas.microsoft.com/office/powerpoint/2010/main" val="59344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ttps://www.freeppt7.com">
  <a:themeElements>
    <a:clrScheme name="自定义 10">
      <a:dk1>
        <a:sysClr val="windowText" lastClr="000000"/>
      </a:dk1>
      <a:lt1>
        <a:sysClr val="window" lastClr="FFFFFF"/>
      </a:lt1>
      <a:dk2>
        <a:srgbClr val="44546A"/>
      </a:dk2>
      <a:lt2>
        <a:srgbClr val="E7E6E6"/>
      </a:lt2>
      <a:accent1>
        <a:srgbClr val="FEBA3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Bodoni MT Condensed"/>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TotalTime>
  <Words>1109</Words>
  <Application>Microsoft Office PowerPoint</Application>
  <PresentationFormat>宽屏</PresentationFormat>
  <Paragraphs>84</Paragraphs>
  <Slides>16</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Adobe Arabic</vt:lpstr>
      <vt:lpstr>Meiryo</vt:lpstr>
      <vt:lpstr>等线</vt:lpstr>
      <vt:lpstr>宋体</vt:lpstr>
      <vt:lpstr>微软雅黑</vt:lpstr>
      <vt:lpstr>Arial</vt:lpstr>
      <vt:lpstr>Bodoni MT Condensed</vt:lpstr>
      <vt:lpstr>Calibri</vt:lpstr>
      <vt:lpstr>Castellar</vt:lpstr>
      <vt:lpstr>Century Gothic</vt:lpstr>
      <vt:lpstr>Colonna MT</vt:lpstr>
      <vt:lpstr>Eras Light ITC</vt:lpstr>
      <vt:lpstr>https://www.freeppt7.com</vt:lpstr>
      <vt:lpstr>PowerPoint 演示文稿</vt:lpstr>
      <vt:lpstr>PowerPoint 演示文稿</vt:lpstr>
      <vt:lpstr>PowerPoint 演示文稿</vt:lpstr>
      <vt:lpstr>点击此处添加标题 ADD TITLE HERE</vt:lpstr>
      <vt:lpstr>点击此处添加标题 ADD TITLE HERE</vt:lpstr>
      <vt:lpstr>点击此处添加标题 ADD TITLE HERE</vt:lpstr>
      <vt:lpstr>PowerPoint 演示文稿</vt:lpstr>
      <vt:lpstr>点击此处添加标题 ADD TITLE HERE</vt:lpstr>
      <vt:lpstr>点击此处添加标题 ADD TITLE HERE</vt:lpstr>
      <vt:lpstr>点击此处添加标题 ADD TITLE HERE</vt:lpstr>
      <vt:lpstr>PowerPoint 演示文稿</vt:lpstr>
      <vt:lpstr>点击此处添加标题 ADD TITLE HERE</vt:lpstr>
      <vt:lpstr>点击此处添加标题 ADD TITLE HERE</vt:lpstr>
      <vt:lpstr>点击此处添加标题 ADD TITLE HERE</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lastModifiedBy>宇 之灵</cp:lastModifiedBy>
  <cp:revision>37</cp:revision>
  <dcterms:created xsi:type="dcterms:W3CDTF">2015-08-20T02:39:59Z</dcterms:created>
  <dcterms:modified xsi:type="dcterms:W3CDTF">2018-11-15T10:40:25Z</dcterms:modified>
</cp:coreProperties>
</file>