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283" r:id="rId3"/>
    <p:sldId id="272" r:id="rId4"/>
    <p:sldId id="263" r:id="rId5"/>
    <p:sldId id="268" r:id="rId6"/>
    <p:sldId id="274" r:id="rId7"/>
    <p:sldId id="280" r:id="rId8"/>
    <p:sldId id="270" r:id="rId9"/>
    <p:sldId id="264" r:id="rId10"/>
    <p:sldId id="276" r:id="rId11"/>
    <p:sldId id="281" r:id="rId12"/>
    <p:sldId id="284" r:id="rId13"/>
    <p:sldId id="265" r:id="rId14"/>
    <p:sldId id="269" r:id="rId15"/>
    <p:sldId id="271" r:id="rId16"/>
    <p:sldId id="282" r:id="rId17"/>
    <p:sldId id="267" r:id="rId18"/>
    <p:sldId id="275" r:id="rId19"/>
    <p:sldId id="273" r:id="rId20"/>
    <p:sldId id="261" r:id="rId21"/>
    <p:sldId id="313" r:id="rId22"/>
  </p:sldIdLst>
  <p:sldSz cx="22860000" cy="128016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7200" userDrawn="1">
          <p15:clr>
            <a:srgbClr val="A4A3A4"/>
          </p15:clr>
        </p15:guide>
        <p15:guide id="3" orient="horz" pos="1174" userDrawn="1">
          <p15:clr>
            <a:srgbClr val="A4A3A4"/>
          </p15:clr>
        </p15:guide>
        <p15:guide id="4" orient="horz" pos="4599" userDrawn="1">
          <p15:clr>
            <a:srgbClr val="A4A3A4"/>
          </p15:clr>
        </p15:guide>
        <p15:guide id="5" pos="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B43"/>
    <a:srgbClr val="0F85F1"/>
    <a:srgbClr val="32589A"/>
    <a:srgbClr val="86BACC"/>
    <a:srgbClr val="64ADD3"/>
    <a:srgbClr val="3D9DE0"/>
    <a:srgbClr val="667F99"/>
    <a:srgbClr val="287ED7"/>
    <a:srgbClr val="1B7EE4"/>
    <a:srgbClr val="347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5" d="100"/>
          <a:sy n="55" d="100"/>
        </p:scale>
        <p:origin x="1584" y="108"/>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7F2-47DC-ABC3-FFDA6F647705}"/>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37F2-47DC-ABC3-FFDA6F647705}"/>
            </c:ext>
          </c:extLst>
        </c:ser>
        <c:dLbls>
          <c:showLegendKey val="0"/>
          <c:showVal val="0"/>
          <c:showCatName val="0"/>
          <c:showSerName val="0"/>
          <c:showPercent val="0"/>
          <c:showBubbleSize val="0"/>
        </c:dLbls>
        <c:axId val="436726768"/>
        <c:axId val="436727184"/>
      </c:radarChart>
      <c:catAx>
        <c:axId val="43672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zh-CN"/>
          </a:p>
        </c:txPr>
        <c:crossAx val="436727184"/>
        <c:crosses val="autoZero"/>
        <c:auto val="1"/>
        <c:lblAlgn val="ctr"/>
        <c:lblOffset val="100"/>
        <c:noMultiLvlLbl val="0"/>
      </c:catAx>
      <c:valAx>
        <c:axId val="436727184"/>
        <c:scaling>
          <c:orientation val="minMax"/>
        </c:scaling>
        <c:delete val="1"/>
        <c:axPos val="l"/>
        <c:numFmt formatCode="General" sourceLinked="1"/>
        <c:majorTickMark val="none"/>
        <c:minorTickMark val="none"/>
        <c:tickLblPos val="nextTo"/>
        <c:crossAx val="43672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F85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8034-446D-A993-DCB1CB13F2A4}"/>
            </c:ext>
          </c:extLst>
        </c:ser>
        <c:dLbls>
          <c:dLblPos val="outEnd"/>
          <c:showLegendKey val="0"/>
          <c:showVal val="1"/>
          <c:showCatName val="0"/>
          <c:showSerName val="0"/>
          <c:showPercent val="0"/>
          <c:showBubbleSize val="0"/>
        </c:dLbls>
        <c:gapWidth val="320"/>
        <c:axId val="793902079"/>
        <c:axId val="793904575"/>
      </c:barChart>
      <c:catAx>
        <c:axId val="793902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3904575"/>
        <c:crosses val="autoZero"/>
        <c:auto val="1"/>
        <c:lblAlgn val="ctr"/>
        <c:lblOffset val="100"/>
        <c:noMultiLvlLbl val="0"/>
      </c:catAx>
      <c:valAx>
        <c:axId val="7939045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3902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销售额</c:v>
                </c:pt>
              </c:strCache>
            </c:strRef>
          </c:tx>
          <c:dPt>
            <c:idx val="0"/>
            <c:bubble3D val="0"/>
            <c:explosion val="7"/>
            <c:spPr>
              <a:solidFill>
                <a:srgbClr val="0F85F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6729-45BE-A226-6D75F62BAF93}"/>
              </c:ext>
            </c:extLst>
          </c:dPt>
          <c:dPt>
            <c:idx val="1"/>
            <c:bubble3D val="0"/>
            <c:explosion val="10"/>
            <c:spPr>
              <a:solidFill>
                <a:schemeClr val="accent5">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6729-45BE-A226-6D75F62BAF93}"/>
              </c:ext>
            </c:extLst>
          </c:dPt>
          <c:dPt>
            <c:idx val="2"/>
            <c:bubble3D val="0"/>
            <c:explosion val="9"/>
            <c:spPr>
              <a:solidFill>
                <a:schemeClr val="accent5">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729-45BE-A226-6D75F62BAF93}"/>
              </c:ext>
            </c:extLst>
          </c:dPt>
          <c:dPt>
            <c:idx val="3"/>
            <c:bubble3D val="0"/>
            <c:explosion val="12"/>
            <c:spPr>
              <a:solidFill>
                <a:schemeClr val="accent5">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6729-45BE-A226-6D75F62BAF9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729-45BE-A226-6D75F62BAF93}"/>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object 1</c:v>
                </c:pt>
              </c:strCache>
            </c:strRef>
          </c:tx>
          <c:spPr>
            <a:blipFill>
              <a:blip xmlns:r="http://schemas.openxmlformats.org/officeDocument/2006/relationships" r:embed="rId3"/>
              <a:stretch>
                <a:fillRect/>
              </a:stretch>
            </a:blip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60DF-4914-B9E3-6A466C300C8B}"/>
            </c:ext>
          </c:extLst>
        </c:ser>
        <c:dLbls>
          <c:showLegendKey val="0"/>
          <c:showVal val="0"/>
          <c:showCatName val="0"/>
          <c:showSerName val="0"/>
          <c:showPercent val="0"/>
          <c:showBubbleSize val="0"/>
        </c:dLbls>
        <c:gapWidth val="150"/>
        <c:axId val="1335663567"/>
        <c:axId val="1335663151"/>
      </c:barChart>
      <c:catAx>
        <c:axId val="133566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35663151"/>
        <c:crosses val="autoZero"/>
        <c:auto val="1"/>
        <c:lblAlgn val="ctr"/>
        <c:lblOffset val="100"/>
        <c:noMultiLvlLbl val="0"/>
      </c:catAx>
      <c:valAx>
        <c:axId val="1335663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35663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object 1</c:v>
                </c:pt>
              </c:strCache>
            </c:strRef>
          </c:tx>
          <c:spPr>
            <a:ln w="19050" cap="rnd">
              <a:solidFill>
                <a:srgbClr val="0F85F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F067-4159-B2A2-70B63C8F0856}"/>
            </c:ext>
          </c:extLst>
        </c:ser>
        <c:ser>
          <c:idx val="1"/>
          <c:order val="1"/>
          <c:tx>
            <c:strRef>
              <c:f>Sheet1!$C$1</c:f>
              <c:strCache>
                <c:ptCount val="1"/>
                <c:pt idx="0">
                  <c:v>object 2</c:v>
                </c:pt>
              </c:strCache>
            </c:strRef>
          </c:tx>
          <c:spPr>
            <a:ln w="6350" cap="rnd">
              <a:solidFill>
                <a:srgbClr val="0F85F1">
                  <a:alpha val="5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4</c:v>
                </c:pt>
              </c:numCache>
            </c:numRef>
          </c:val>
          <c:smooth val="1"/>
          <c:extLst>
            <c:ext xmlns:c16="http://schemas.microsoft.com/office/drawing/2014/chart" uri="{C3380CC4-5D6E-409C-BE32-E72D297353CC}">
              <c16:uniqueId val="{00000001-F067-4159-B2A2-70B63C8F0856}"/>
            </c:ext>
          </c:extLst>
        </c:ser>
        <c:ser>
          <c:idx val="2"/>
          <c:order val="2"/>
          <c:tx>
            <c:strRef>
              <c:f>Sheet1!$D$1</c:f>
              <c:strCache>
                <c:ptCount val="1"/>
                <c:pt idx="0">
                  <c:v>object 3</c:v>
                </c:pt>
              </c:strCache>
            </c:strRef>
          </c:tx>
          <c:spPr>
            <a:ln w="12700" cap="rnd">
              <a:solidFill>
                <a:srgbClr val="0F85F1">
                  <a:alpha val="8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F067-4159-B2A2-70B63C8F0856}"/>
            </c:ext>
          </c:extLst>
        </c:ser>
        <c:dLbls>
          <c:showLegendKey val="0"/>
          <c:showVal val="0"/>
          <c:showCatName val="0"/>
          <c:showSerName val="0"/>
          <c:showPercent val="0"/>
          <c:showBubbleSize val="0"/>
        </c:dLbls>
        <c:smooth val="0"/>
        <c:axId val="1335663567"/>
        <c:axId val="1335663151"/>
      </c:lineChart>
      <c:catAx>
        <c:axId val="133566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35663151"/>
        <c:crosses val="autoZero"/>
        <c:auto val="1"/>
        <c:lblAlgn val="ctr"/>
        <c:lblOffset val="100"/>
        <c:noMultiLvlLbl val="0"/>
      </c:catAx>
      <c:valAx>
        <c:axId val="1335663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35663567"/>
        <c:crosses val="autoZero"/>
        <c:crossBetween val="between"/>
      </c:valAx>
      <c:spPr>
        <a:noFill/>
        <a:ln>
          <a:noFill/>
        </a:ln>
        <a:effectLst/>
      </c:spPr>
    </c:plotArea>
    <c:legend>
      <c:legendPos val="b"/>
      <c:layout>
        <c:manualLayout>
          <c:xMode val="edge"/>
          <c:yMode val="edge"/>
          <c:x val="0.31940742963204111"/>
          <c:y val="0.93401838870750908"/>
          <c:w val="0.36151928630312924"/>
          <c:h val="6.59816112924908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B0336-259E-41F0-9B8C-082417705378}" type="datetimeFigureOut">
              <a:rPr lang="zh-CN" altLang="en-US" smtClean="0"/>
              <a:t>2018/11/16</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CF7FF-FD7E-486B-8A71-91A1C4E96102}" type="slidenum">
              <a:rPr lang="zh-CN" altLang="en-US" smtClean="0"/>
              <a:t>‹#›</a:t>
            </a:fld>
            <a:endParaRPr lang="zh-CN" altLang="en-US"/>
          </a:p>
        </p:txBody>
      </p:sp>
    </p:spTree>
    <p:extLst>
      <p:ext uri="{BB962C8B-B14F-4D97-AF65-F5344CB8AC3E}">
        <p14:creationId xmlns:p14="http://schemas.microsoft.com/office/powerpoint/2010/main" val="166481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06508" y="593691"/>
            <a:ext cx="2596639" cy="1027418"/>
          </a:xfrm>
          <a:prstGeom prst="rect">
            <a:avLst/>
          </a:prstGeom>
        </p:spPr>
      </p:pic>
    </p:spTree>
    <p:extLst>
      <p:ext uri="{BB962C8B-B14F-4D97-AF65-F5344CB8AC3E}">
        <p14:creationId xmlns:p14="http://schemas.microsoft.com/office/powerpoint/2010/main" val="219265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2860000" cy="12799219"/>
          </a:xfrm>
          <a:prstGeom prst="rect">
            <a:avLst/>
          </a:prstGeom>
        </p:spPr>
      </p:pic>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606508" y="593691"/>
            <a:ext cx="2596639" cy="1027418"/>
          </a:xfrm>
          <a:prstGeom prst="rect">
            <a:avLst/>
          </a:prstGeom>
        </p:spPr>
      </p:pic>
    </p:spTree>
    <p:extLst>
      <p:ext uri="{BB962C8B-B14F-4D97-AF65-F5344CB8AC3E}">
        <p14:creationId xmlns:p14="http://schemas.microsoft.com/office/powerpoint/2010/main" val="26954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42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726389"/>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6" r:id="rId3"/>
  </p:sldLayoutIdLst>
  <p:txStyles>
    <p:titleStyle>
      <a:lvl1pPr algn="l" defTabSz="1706910" rtl="0" eaLnBrk="1" latinLnBrk="0" hangingPunct="1">
        <a:lnSpc>
          <a:spcPct val="90000"/>
        </a:lnSpc>
        <a:spcBef>
          <a:spcPct val="0"/>
        </a:spcBef>
        <a:buNone/>
        <a:defRPr sz="8213"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 Target="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slideLayout" Target="../slideLayouts/slideLayout3.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299722">
            <a:off x="13601519" y="7659640"/>
            <a:ext cx="2277726" cy="22777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2299722">
            <a:off x="-4366770" y="1645042"/>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1356085" y="6767398"/>
            <a:ext cx="12466874" cy="2419124"/>
          </a:xfrm>
          <a:prstGeom prst="rect">
            <a:avLst/>
          </a:prstGeom>
          <a:effectLst>
            <a:outerShdw blurRad="63500" sx="102000" sy="102000" algn="ctr" rotWithShape="0">
              <a:prstClr val="black">
                <a:alpha val="40000"/>
              </a:prstClr>
            </a:outerShdw>
          </a:effectLst>
        </p:spPr>
        <p:txBody>
          <a:bodyPr wrap="none">
            <a:spAutoFit/>
          </a:bodyPr>
          <a:lstStyle/>
          <a:p>
            <a:pPr algn="ctr">
              <a:lnSpc>
                <a:spcPct val="150000"/>
              </a:lnSpc>
            </a:pPr>
            <a:r>
              <a:rPr lang="en-US" altLang="zh-CN" sz="1008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BUSINESS</a:t>
            </a:r>
            <a:r>
              <a:rPr lang="en-US" altLang="zh-CN" sz="1008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 REPORT</a:t>
            </a:r>
          </a:p>
        </p:txBody>
      </p:sp>
      <p:cxnSp>
        <p:nvCxnSpPr>
          <p:cNvPr id="4" name="直接连接符 3"/>
          <p:cNvCxnSpPr/>
          <p:nvPr/>
        </p:nvCxnSpPr>
        <p:spPr>
          <a:xfrm>
            <a:off x="1271695"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71698" y="9133664"/>
            <a:ext cx="12630324" cy="580608"/>
          </a:xfrm>
          <a:prstGeom prst="rect">
            <a:avLst/>
          </a:prstGeom>
          <a:noFill/>
        </p:spPr>
        <p:txBody>
          <a:bodyPr wrap="square" lIns="0" rIns="0" rtlCol="0">
            <a:spAutoFit/>
          </a:bodyPr>
          <a:lstStyle/>
          <a:p>
            <a:pPr algn="ctr"/>
            <a:r>
              <a:rPr lang="en-US" altLang="zh-CN" sz="3173" dirty="0">
                <a:solidFill>
                  <a:schemeClr val="bg1"/>
                </a:solidFill>
                <a:latin typeface="微软雅黑 Light" panose="020B0502040204020203" pitchFamily="34" charset="-122"/>
                <a:ea typeface="微软雅黑 Light" panose="020B0502040204020203" pitchFamily="34" charset="-122"/>
              </a:rPr>
              <a:t>PowerPoint Template Designed By John with Microsoft office 201X</a:t>
            </a:r>
            <a:endParaRPr lang="zh-CN" altLang="en-US" sz="3173"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1271695" y="4420753"/>
            <a:ext cx="5614416" cy="3154710"/>
          </a:xfrm>
          <a:prstGeom prst="rect">
            <a:avLst/>
          </a:prstGeom>
          <a:noFill/>
        </p:spPr>
        <p:txBody>
          <a:bodyPr wrap="square" rtlCol="0">
            <a:spAutoFit/>
          </a:bodyPr>
          <a:lstStyle/>
          <a:p>
            <a:r>
              <a:rPr lang="en-US" altLang="zh-CN" sz="19900" dirty="0">
                <a:solidFill>
                  <a:srgbClr val="0F85F1"/>
                </a:solidFill>
                <a:latin typeface="Impact" panose="020B0806030902050204" pitchFamily="34" charset="0"/>
              </a:rPr>
              <a:t>201X</a:t>
            </a:r>
            <a:endParaRPr lang="zh-CN" altLang="en-US" sz="19900" dirty="0">
              <a:solidFill>
                <a:srgbClr val="0F85F1"/>
              </a:solidFill>
              <a:latin typeface="Impact" panose="020B0806030902050204" pitchFamily="34" charset="0"/>
            </a:endParaRPr>
          </a:p>
        </p:txBody>
      </p:sp>
    </p:spTree>
    <p:extLst>
      <p:ext uri="{BB962C8B-B14F-4D97-AF65-F5344CB8AC3E}">
        <p14:creationId xmlns:p14="http://schemas.microsoft.com/office/powerpoint/2010/main" val="428913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7709" y="3847465"/>
            <a:ext cx="4648200" cy="6979920"/>
          </a:xfrm>
          <a:prstGeom prst="rect">
            <a:avLst/>
          </a:prstGeom>
        </p:spPr>
      </p:pic>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919" y="3843655"/>
            <a:ext cx="4671060" cy="6987540"/>
          </a:xfrm>
          <a:prstGeom prst="rect">
            <a:avLst/>
          </a:prstGeom>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720086" y="2536660"/>
            <a:ext cx="6403088" cy="9601531"/>
          </a:xfrm>
          <a:prstGeom prst="rect">
            <a:avLst/>
          </a:prstGeom>
          <a:noFill/>
          <a:ln>
            <a:solidFill>
              <a:srgbClr val="0F85F1"/>
            </a:solidFill>
          </a:ln>
          <a:effectLst>
            <a:outerShdw blurRad="508000" dist="38100" dir="5400000" sx="105000" sy="10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4" name="矩形 3"/>
          <p:cNvSpPr/>
          <p:nvPr/>
        </p:nvSpPr>
        <p:spPr>
          <a:xfrm>
            <a:off x="5720086" y="8495071"/>
            <a:ext cx="6403088" cy="100289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Somewhere </a:t>
            </a:r>
            <a:endParaRPr lang="zh-CN" altLang="en-US" sz="4000" dirty="0"/>
          </a:p>
        </p:txBody>
      </p:sp>
      <p:sp>
        <p:nvSpPr>
          <p:cNvPr id="5" name="矩形 4"/>
          <p:cNvSpPr/>
          <p:nvPr/>
        </p:nvSpPr>
        <p:spPr>
          <a:xfrm>
            <a:off x="5720086" y="9497961"/>
            <a:ext cx="6403088" cy="264178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1698" y="3847465"/>
            <a:ext cx="4640580" cy="6979920"/>
          </a:xfrm>
          <a:prstGeom prst="rect">
            <a:avLst/>
          </a:prstGeom>
        </p:spPr>
      </p:pic>
    </p:spTree>
    <p:extLst>
      <p:ext uri="{BB962C8B-B14F-4D97-AF65-F5344CB8AC3E}">
        <p14:creationId xmlns:p14="http://schemas.microsoft.com/office/powerpoint/2010/main" val="3275766955"/>
      </p:ext>
    </p:extLst>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03</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1726255660"/>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7660" y="0"/>
            <a:ext cx="14912340" cy="12801600"/>
          </a:xfrm>
          <a:prstGeom prst="rect">
            <a:avLst/>
          </a:prstGeom>
        </p:spPr>
      </p:pic>
      <p:sp>
        <p:nvSpPr>
          <p:cNvPr id="2" name="MH_Entry_1">
            <a:hlinkClick r:id="rId4" action="ppaction://hlinksldjump"/>
          </p:cNvPr>
          <p:cNvSpPr>
            <a:spLocks noChangeArrowheads="1"/>
          </p:cNvSpPr>
          <p:nvPr>
            <p:custDataLst>
              <p:tags r:id="rId1"/>
            </p:custDataLst>
          </p:nvPr>
        </p:nvSpPr>
        <p:spPr bwMode="auto">
          <a:xfrm>
            <a:off x="486697" y="1863725"/>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86698" y="4703401"/>
            <a:ext cx="6807168" cy="4054443"/>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6697" y="4450603"/>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43850" y="0"/>
            <a:ext cx="1465623" cy="12801600"/>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25" name="文本框 24"/>
            <p:cNvSpPr txBox="1"/>
            <p:nvPr/>
          </p:nvSpPr>
          <p:spPr>
            <a:xfrm rot="10800000">
              <a:off x="8445828" y="2130425"/>
              <a:ext cx="461665" cy="6185371"/>
            </a:xfrm>
            <a:prstGeom prst="rect">
              <a:avLst/>
            </a:prstGeom>
            <a:noFill/>
          </p:spPr>
          <p:txBody>
            <a:bodyPr vert="eaVert"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grpSp>
      <p:sp>
        <p:nvSpPr>
          <p:cNvPr id="27" name="Shape 2702"/>
          <p:cNvSpPr/>
          <p:nvPr/>
        </p:nvSpPr>
        <p:spPr>
          <a:xfrm>
            <a:off x="48669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8" name="Shape 2703"/>
          <p:cNvSpPr/>
          <p:nvPr/>
        </p:nvSpPr>
        <p:spPr>
          <a:xfrm>
            <a:off x="147057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30" name="Shape 2708"/>
          <p:cNvSpPr/>
          <p:nvPr/>
        </p:nvSpPr>
        <p:spPr>
          <a:xfrm>
            <a:off x="2454458"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xmlns:p14="http://schemas.microsoft.com/office/powerpoint/2010/main" val="1576310065"/>
      </p:ext>
    </p:extLst>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5"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pic>
        <p:nvPicPr>
          <p:cNvPr id="6"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889" y="3754876"/>
            <a:ext cx="11307195" cy="6831492"/>
          </a:xfrm>
          <a:prstGeom prst="rect">
            <a:avLst/>
          </a:prstGeom>
        </p:spPr>
      </p:pic>
      <p:grpSp>
        <p:nvGrpSpPr>
          <p:cNvPr id="27" name="组合 26"/>
          <p:cNvGrpSpPr/>
          <p:nvPr/>
        </p:nvGrpSpPr>
        <p:grpSpPr>
          <a:xfrm>
            <a:off x="11849084" y="2743200"/>
            <a:ext cx="9437788" cy="2023354"/>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2412"/>
              <p:cNvSpPr/>
              <p:nvPr/>
            </p:nvSpPr>
            <p:spPr>
              <a:xfrm>
                <a:off x="12612212" y="3506341"/>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r:id="rId6" action="ppaction://hlinksldjump"/>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979444" y="325930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849084" y="5725833"/>
            <a:ext cx="9437788" cy="2023354"/>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2423"/>
              <p:cNvSpPr/>
              <p:nvPr/>
            </p:nvSpPr>
            <p:spPr>
              <a:xfrm>
                <a:off x="12612212" y="6488980"/>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r:id="rId6" action="ppaction://hlinksldjump"/>
              </p:cNvPr>
              <p:cNvSpPr>
                <a:spLocks noChangeArrowheads="1"/>
              </p:cNvSpPr>
              <p:nvPr>
                <p:custDataLst>
                  <p:tags r:id="rId2"/>
                </p:custDataLst>
              </p:nvPr>
            </p:nvSpPr>
            <p:spPr bwMode="auto">
              <a:xfrm>
                <a:off x="13979443" y="534852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79444" y="613965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849084" y="8707362"/>
            <a:ext cx="9437788" cy="2023354"/>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405"/>
              <p:cNvSpPr/>
              <p:nvPr/>
            </p:nvSpPr>
            <p:spPr>
              <a:xfrm>
                <a:off x="12612212" y="9470509"/>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r:id="rId6" action="ppaction://hlinksldjump"/>
              </p:cNvPr>
              <p:cNvSpPr>
                <a:spLocks noChangeArrowheads="1"/>
              </p:cNvSpPr>
              <p:nvPr>
                <p:custDataLst>
                  <p:tags r:id="rId1"/>
                </p:custDataLst>
              </p:nvPr>
            </p:nvSpPr>
            <p:spPr bwMode="auto">
              <a:xfrm>
                <a:off x="13979443" y="8628714"/>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79444" y="9419846"/>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66592" y="4086224"/>
            <a:ext cx="7772400" cy="4783673"/>
          </a:xfrm>
          <a:prstGeom prst="rect">
            <a:avLst/>
          </a:prstGeom>
        </p:spPr>
      </p:pic>
    </p:spTree>
    <p:extLst>
      <p:ext uri="{BB962C8B-B14F-4D97-AF65-F5344CB8AC3E}">
        <p14:creationId xmlns:p14="http://schemas.microsoft.com/office/powerpoint/2010/main" val="903147574"/>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0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675768371"/>
              </p:ext>
            </p:extLst>
          </p:nvPr>
        </p:nvGraphicFramePr>
        <p:xfrm>
          <a:off x="1276752" y="3460376"/>
          <a:ext cx="9878928" cy="7833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0"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1" name="矩形 10"/>
          <p:cNvSpPr/>
          <p:nvPr/>
        </p:nvSpPr>
        <p:spPr>
          <a:xfrm>
            <a:off x="11849101" y="4122883"/>
            <a:ext cx="10078508" cy="2492990"/>
          </a:xfrm>
          <a:prstGeom prst="rect">
            <a:avLst/>
          </a:prstGeom>
        </p:spPr>
        <p:txBody>
          <a:bodyPr wrap="square">
            <a:spAutoFit/>
          </a:bodyPr>
          <a:lstStyle/>
          <a:p>
            <a:pP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extLst>
              <p:ext uri="{D42A27DB-BD31-4B8C-83A1-F6EECF244321}">
                <p14:modId xmlns:p14="http://schemas.microsoft.com/office/powerpoint/2010/main" val="2039399977"/>
              </p:ext>
            </p:extLst>
          </p:nvPr>
        </p:nvGraphicFramePr>
        <p:xfrm>
          <a:off x="11849101" y="7128764"/>
          <a:ext cx="10078508"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2413"/>
          <p:cNvSpPr/>
          <p:nvPr/>
        </p:nvSpPr>
        <p:spPr>
          <a:xfrm>
            <a:off x="11849101" y="2974776"/>
            <a:ext cx="650033" cy="63521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2" name="Shape 2430"/>
          <p:cNvSpPr/>
          <p:nvPr/>
        </p:nvSpPr>
        <p:spPr>
          <a:xfrm>
            <a:off x="14430936" y="2992682"/>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3" name="Shape 2465"/>
          <p:cNvSpPr/>
          <p:nvPr/>
        </p:nvSpPr>
        <p:spPr>
          <a:xfrm>
            <a:off x="13140018" y="2974776"/>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xmlns:p14="http://schemas.microsoft.com/office/powerpoint/2010/main" val="416242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
                                        <p:tgtEl>
                                          <p:spTgt spid="11"/>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49" presetClass="entr" presetSubtype="0" decel="10000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8" dur="500"/>
                                        <p:tgtEl>
                                          <p:spTgt spid="15">
                                            <p:graphicEl>
                                              <a:chart seriesIdx="-3" categoryIdx="-3" bldStep="gridLegend"/>
                                            </p:graphicEl>
                                          </p:spTgt>
                                        </p:tgtEl>
                                      </p:cBhvr>
                                    </p:animEffect>
                                  </p:childTnLst>
                                </p:cTn>
                              </p:par>
                            </p:childTnLst>
                          </p:cTn>
                        </p:par>
                        <p:par>
                          <p:cTn id="29" fill="hold">
                            <p:stCondLst>
                              <p:cond delay="1230"/>
                            </p:stCondLst>
                            <p:childTnLst>
                              <p:par>
                                <p:cTn id="30" presetID="22" presetClass="entr" presetSubtype="4" fill="hold" grpId="0" nodeType="afterEffect">
                                  <p:stCondLst>
                                    <p:cond delay="0"/>
                                  </p:stCondLst>
                                  <p:childTnLst>
                                    <p:set>
                                      <p:cBhvr>
                                        <p:cTn id="3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32" dur="500"/>
                                        <p:tgtEl>
                                          <p:spTgt spid="15">
                                            <p:graphicEl>
                                              <a:chart seriesIdx="-4" categoryIdx="0" bldStep="category"/>
                                            </p:graphicEl>
                                          </p:spTgt>
                                        </p:tgtEl>
                                      </p:cBhvr>
                                    </p:animEffect>
                                  </p:childTnLst>
                                </p:cTn>
                              </p:par>
                            </p:childTnLst>
                          </p:cTn>
                        </p:par>
                        <p:par>
                          <p:cTn id="33" fill="hold">
                            <p:stCondLst>
                              <p:cond delay="173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36" dur="500"/>
                                        <p:tgtEl>
                                          <p:spTgt spid="15">
                                            <p:graphicEl>
                                              <a:chart seriesIdx="-4" categoryIdx="1" bldStep="category"/>
                                            </p:graphicEl>
                                          </p:spTgt>
                                        </p:tgtEl>
                                      </p:cBhvr>
                                    </p:animEffect>
                                  </p:childTnLst>
                                </p:cTn>
                              </p:par>
                            </p:childTnLst>
                          </p:cTn>
                        </p:par>
                        <p:par>
                          <p:cTn id="37" fill="hold">
                            <p:stCondLst>
                              <p:cond delay="2230"/>
                            </p:stCondLst>
                            <p:childTnLst>
                              <p:par>
                                <p:cTn id="38" presetID="22" presetClass="entr" presetSubtype="4" fill="hold" grpId="0" nodeType="after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500"/>
                                        <p:tgtEl>
                                          <p:spTgt spid="15">
                                            <p:graphicEl>
                                              <a:chart seriesIdx="-4" categoryIdx="2" bldStep="category"/>
                                            </p:graphicEl>
                                          </p:spTgt>
                                        </p:tgtEl>
                                      </p:cBhvr>
                                    </p:animEffect>
                                  </p:childTnLst>
                                </p:cTn>
                              </p:par>
                            </p:childTnLst>
                          </p:cTn>
                        </p:par>
                        <p:par>
                          <p:cTn id="41" fill="hold">
                            <p:stCondLst>
                              <p:cond delay="273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4" dur="500"/>
                                        <p:tgtEl>
                                          <p:spTgt spid="15">
                                            <p:graphicEl>
                                              <a:chart seriesIdx="-4" categoryIdx="3" bldStep="category"/>
                                            </p:graphicEl>
                                          </p:spTgt>
                                        </p:tgtEl>
                                      </p:cBhvr>
                                    </p:animEffect>
                                  </p:childTnLst>
                                </p:cTn>
                              </p:par>
                            </p:childTnLst>
                          </p:cTn>
                        </p:par>
                        <p:par>
                          <p:cTn id="45" fill="hold">
                            <p:stCondLst>
                              <p:cond delay="3230"/>
                            </p:stCondLst>
                            <p:childTnLst>
                              <p:par>
                                <p:cTn id="46" presetID="22" presetClass="entr" presetSubtype="4" fill="hold" grpId="0" nodeType="afterEffect">
                                  <p:stCondLst>
                                    <p:cond delay="0"/>
                                  </p:stCondLst>
                                  <p:childTnLst>
                                    <p:set>
                                      <p:cBhvr>
                                        <p:cTn id="47"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48" dur="5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uiExpand="1">
        <p:bldSub>
          <a:bldChart bld="category"/>
        </p:bldSub>
      </p:bldGraphic>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67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75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1</a:t>
            </a:r>
          </a:p>
        </p:txBody>
      </p:sp>
      <p:sp>
        <p:nvSpPr>
          <p:cNvPr id="11" name="Arc 8"/>
          <p:cNvSpPr/>
          <p:nvPr/>
        </p:nvSpPr>
        <p:spPr>
          <a:xfrm>
            <a:off x="1276752" y="3457665"/>
            <a:ext cx="2861084" cy="2861084"/>
          </a:xfrm>
          <a:prstGeom prst="arc">
            <a:avLst>
              <a:gd name="adj1" fmla="val 16200000"/>
              <a:gd name="adj2" fmla="val 9217759"/>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p:cNvSpPr/>
          <p:nvPr/>
        </p:nvSpPr>
        <p:spPr>
          <a:xfrm>
            <a:off x="12767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90</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01">
              <a:defRPr/>
            </a:pPr>
            <a:r>
              <a:rPr lang="en-US" altLang="zh-CN" kern="0" dirty="0">
                <a:solidFill>
                  <a:prstClr val="black">
                    <a:lumMod val="65000"/>
                    <a:lumOff val="35000"/>
                  </a:prstClr>
                </a:solidFill>
                <a:latin typeface="+mn-ea"/>
              </a:rPr>
              <a:t>Object 3</a:t>
            </a:r>
          </a:p>
        </p:txBody>
      </p:sp>
      <p:sp>
        <p:nvSpPr>
          <p:cNvPr id="13" name="Arc 12"/>
          <p:cNvSpPr/>
          <p:nvPr/>
        </p:nvSpPr>
        <p:spPr>
          <a:xfrm>
            <a:off x="1276752" y="7791229"/>
            <a:ext cx="2861084" cy="2861084"/>
          </a:xfrm>
          <a:prstGeom prst="arc">
            <a:avLst>
              <a:gd name="adj1" fmla="val 16200000"/>
              <a:gd name="adj2" fmla="val 1402511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4"/>
          <p:cNvSpPr/>
          <p:nvPr/>
        </p:nvSpPr>
        <p:spPr>
          <a:xfrm>
            <a:off x="122795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48</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2</a:t>
            </a:r>
          </a:p>
        </p:txBody>
      </p:sp>
      <p:sp>
        <p:nvSpPr>
          <p:cNvPr id="15" name="Arc 15"/>
          <p:cNvSpPr/>
          <p:nvPr/>
        </p:nvSpPr>
        <p:spPr>
          <a:xfrm>
            <a:off x="12279552" y="3457665"/>
            <a:ext cx="2861084" cy="2861084"/>
          </a:xfrm>
          <a:prstGeom prst="arc">
            <a:avLst>
              <a:gd name="adj1" fmla="val 16200000"/>
              <a:gd name="adj2" fmla="val 314667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Oval 17"/>
          <p:cNvSpPr/>
          <p:nvPr/>
        </p:nvSpPr>
        <p:spPr>
          <a:xfrm>
            <a:off x="122795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85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01">
              <a:defRPr/>
            </a:pPr>
            <a:r>
              <a:rPr lang="en-US" altLang="zh-CN" kern="0" dirty="0">
                <a:solidFill>
                  <a:prstClr val="black">
                    <a:lumMod val="65000"/>
                    <a:lumOff val="35000"/>
                  </a:prstClr>
                </a:solidFill>
                <a:latin typeface="+mn-ea"/>
              </a:rPr>
              <a:t>Object 4</a:t>
            </a:r>
          </a:p>
        </p:txBody>
      </p:sp>
      <p:sp>
        <p:nvSpPr>
          <p:cNvPr id="17" name="Arc 18"/>
          <p:cNvSpPr/>
          <p:nvPr/>
        </p:nvSpPr>
        <p:spPr>
          <a:xfrm>
            <a:off x="12279552" y="7791229"/>
            <a:ext cx="2861084" cy="2861084"/>
          </a:xfrm>
          <a:prstGeom prst="arc">
            <a:avLst>
              <a:gd name="adj1" fmla="val 16200000"/>
              <a:gd name="adj2" fmla="val 12542703"/>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0" name="MH_Entry_1">
            <a:hlinkClick r:id="rId6" action="ppaction://hlinksldjump"/>
          </p:cNvPr>
          <p:cNvSpPr>
            <a:spLocks noChangeArrowheads="1"/>
          </p:cNvSpPr>
          <p:nvPr>
            <p:custDataLst>
              <p:tags r:id="rId1"/>
            </p:custDataLst>
          </p:nvPr>
        </p:nvSpPr>
        <p:spPr bwMode="auto">
          <a:xfrm>
            <a:off x="4390457"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90457"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2" name="MH_Entry_1">
            <a:hlinkClick r:id="rId6" action="ppaction://hlinksldjump"/>
          </p:cNvPr>
          <p:cNvSpPr>
            <a:spLocks noChangeArrowheads="1"/>
          </p:cNvSpPr>
          <p:nvPr>
            <p:custDataLst>
              <p:tags r:id="rId2"/>
            </p:custDataLst>
          </p:nvPr>
        </p:nvSpPr>
        <p:spPr bwMode="auto">
          <a:xfrm>
            <a:off x="15417045"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5417045"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4" name="MH_Entry_1">
            <a:hlinkClick r:id="rId6" action="ppaction://hlinksldjump"/>
          </p:cNvPr>
          <p:cNvSpPr>
            <a:spLocks noChangeArrowheads="1"/>
          </p:cNvSpPr>
          <p:nvPr>
            <p:custDataLst>
              <p:tags r:id="rId3"/>
            </p:custDataLst>
          </p:nvPr>
        </p:nvSpPr>
        <p:spPr bwMode="auto">
          <a:xfrm>
            <a:off x="154170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54170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6" name="MH_Entry_1">
            <a:hlinkClick r:id="rId6" action="ppaction://hlinksldjump"/>
          </p:cNvPr>
          <p:cNvSpPr>
            <a:spLocks noChangeArrowheads="1"/>
          </p:cNvSpPr>
          <p:nvPr>
            <p:custDataLst>
              <p:tags r:id="rId4"/>
            </p:custDataLst>
          </p:nvPr>
        </p:nvSpPr>
        <p:spPr bwMode="auto">
          <a:xfrm>
            <a:off x="44142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4142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extLst>
      <p:ext uri="{BB962C8B-B14F-4D97-AF65-F5344CB8AC3E}">
        <p14:creationId xmlns:p14="http://schemas.microsoft.com/office/powerpoint/2010/main" val="238059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drape"/>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3021773379"/>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665" r="48746"/>
          <a:stretch/>
        </p:blipFill>
        <p:spPr>
          <a:xfrm>
            <a:off x="-1361" y="0"/>
            <a:ext cx="9965736" cy="12801600"/>
          </a:xfrm>
          <a:prstGeom prst="rect">
            <a:avLst/>
          </a:prstGeom>
        </p:spPr>
      </p:pic>
      <p:sp>
        <p:nvSpPr>
          <p:cNvPr id="4" name="矩形 3"/>
          <p:cNvSpPr/>
          <p:nvPr/>
        </p:nvSpPr>
        <p:spPr>
          <a:xfrm>
            <a:off x="11849101" y="3907810"/>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604555" y="3655012"/>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2048681" y="525776"/>
            <a:ext cx="9878927" cy="1413219"/>
            <a:chOff x="12048681" y="525776"/>
            <a:chExt cx="9878927" cy="1413219"/>
          </a:xfrm>
        </p:grpSpPr>
        <p:sp>
          <p:nvSpPr>
            <p:cNvPr id="6" name="TextBox 13"/>
            <p:cNvSpPr txBox="1"/>
            <p:nvPr/>
          </p:nvSpPr>
          <p:spPr>
            <a:xfrm>
              <a:off x="13259813" y="525776"/>
              <a:ext cx="8667795" cy="988347"/>
            </a:xfrm>
            <a:prstGeom prst="rect">
              <a:avLst/>
            </a:prstGeom>
            <a:noFill/>
          </p:spPr>
          <p:txBody>
            <a:bodyPr wrap="square" rtlCol="0">
              <a:spAutoFit/>
            </a:bodyPr>
            <a:lstStyle/>
            <a:p>
              <a:pPr algn="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7" name="Rectangle 14"/>
            <p:cNvSpPr/>
            <p:nvPr/>
          </p:nvSpPr>
          <p:spPr>
            <a:xfrm>
              <a:off x="12048681" y="1480087"/>
              <a:ext cx="9878927" cy="458908"/>
            </a:xfrm>
            <a:prstGeom prst="rect">
              <a:avLst/>
            </a:prstGeom>
          </p:spPr>
          <p:txBody>
            <a:bodyPr wrap="square">
              <a:spAutoFit/>
            </a:bodyPr>
            <a:lstStyle/>
            <a:p>
              <a:pPr algn="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graphicFrame>
        <p:nvGraphicFramePr>
          <p:cNvPr id="10" name="图表 9"/>
          <p:cNvGraphicFramePr/>
          <p:nvPr>
            <p:extLst>
              <p:ext uri="{D42A27DB-BD31-4B8C-83A1-F6EECF244321}">
                <p14:modId xmlns:p14="http://schemas.microsoft.com/office/powerpoint/2010/main" val="63472898"/>
              </p:ext>
            </p:extLst>
          </p:nvPr>
        </p:nvGraphicFramePr>
        <p:xfrm>
          <a:off x="12048681" y="7391400"/>
          <a:ext cx="9878928" cy="4165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9964377" y="0"/>
            <a:ext cx="1465623" cy="12801600"/>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13" name="文本框 12"/>
            <p:cNvSpPr txBox="1"/>
            <p:nvPr/>
          </p:nvSpPr>
          <p:spPr>
            <a:xfrm>
              <a:off x="10466355" y="1586693"/>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extLst>
      <p:ext uri="{BB962C8B-B14F-4D97-AF65-F5344CB8AC3E}">
        <p14:creationId xmlns:p14="http://schemas.microsoft.com/office/powerpoint/2010/main" val="1118251518"/>
      </p:ext>
    </p:extLst>
  </p:cSld>
  <p:clrMapOvr>
    <a:masterClrMapping/>
  </p:clrMapOvr>
  <p:transition spd="slow" advClick="0" advTm="6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23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298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448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23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298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448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aphicFrame>
        <p:nvGraphicFramePr>
          <p:cNvPr id="4" name="表格 3"/>
          <p:cNvGraphicFramePr>
            <a:graphicFrameLocks noGrp="1"/>
          </p:cNvGraphicFramePr>
          <p:nvPr>
            <p:extLst>
              <p:ext uri="{D42A27DB-BD31-4B8C-83A1-F6EECF244321}">
                <p14:modId xmlns:p14="http://schemas.microsoft.com/office/powerpoint/2010/main" val="2441923145"/>
              </p:ext>
            </p:extLst>
          </p:nvPr>
        </p:nvGraphicFramePr>
        <p:xfrm>
          <a:off x="1276752" y="2828239"/>
          <a:ext cx="20306496" cy="8409114"/>
        </p:xfrm>
        <a:graphic>
          <a:graphicData uri="http://schemas.openxmlformats.org/drawingml/2006/table">
            <a:tbl>
              <a:tblPr firstRow="1" bandRow="1">
                <a:tableStyleId>{5C22544A-7EE6-4342-B048-85BDC9FD1C3A}</a:tableStyleId>
              </a:tblPr>
              <a:tblGrid>
                <a:gridCol w="3384416">
                  <a:extLst>
                    <a:ext uri="{9D8B030D-6E8A-4147-A177-3AD203B41FA5}">
                      <a16:colId xmlns:a16="http://schemas.microsoft.com/office/drawing/2014/main" val="3371630398"/>
                    </a:ext>
                  </a:extLst>
                </a:gridCol>
                <a:gridCol w="3384416">
                  <a:extLst>
                    <a:ext uri="{9D8B030D-6E8A-4147-A177-3AD203B41FA5}">
                      <a16:colId xmlns:a16="http://schemas.microsoft.com/office/drawing/2014/main" val="4233605628"/>
                    </a:ext>
                  </a:extLst>
                </a:gridCol>
                <a:gridCol w="3384416">
                  <a:extLst>
                    <a:ext uri="{9D8B030D-6E8A-4147-A177-3AD203B41FA5}">
                      <a16:colId xmlns:a16="http://schemas.microsoft.com/office/drawing/2014/main" val="2381406538"/>
                    </a:ext>
                  </a:extLst>
                </a:gridCol>
                <a:gridCol w="3384416">
                  <a:extLst>
                    <a:ext uri="{9D8B030D-6E8A-4147-A177-3AD203B41FA5}">
                      <a16:colId xmlns:a16="http://schemas.microsoft.com/office/drawing/2014/main" val="3222699275"/>
                    </a:ext>
                  </a:extLst>
                </a:gridCol>
                <a:gridCol w="3384416">
                  <a:extLst>
                    <a:ext uri="{9D8B030D-6E8A-4147-A177-3AD203B41FA5}">
                      <a16:colId xmlns:a16="http://schemas.microsoft.com/office/drawing/2014/main" val="2368638991"/>
                    </a:ext>
                  </a:extLst>
                </a:gridCol>
                <a:gridCol w="3384416">
                  <a:extLst>
                    <a:ext uri="{9D8B030D-6E8A-4147-A177-3AD203B41FA5}">
                      <a16:colId xmlns:a16="http://schemas.microsoft.com/office/drawing/2014/main" val="2015604103"/>
                    </a:ext>
                  </a:extLst>
                </a:gridCol>
              </a:tblGrid>
              <a:tr h="1201302">
                <a:tc>
                  <a:txBody>
                    <a:bodyPr/>
                    <a:lstStyle/>
                    <a:p>
                      <a:pPr algn="ctr"/>
                      <a:r>
                        <a:rPr lang="en-US" altLang="zh-CN" dirty="0"/>
                        <a:t>TIME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Mon.</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Tue.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Wed.</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Thu.</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Fri.</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extLst>
                  <a:ext uri="{0D108BD9-81ED-4DB2-BD59-A6C34878D82A}">
                    <a16:rowId xmlns:a16="http://schemas.microsoft.com/office/drawing/2014/main" val="1741146245"/>
                  </a:ext>
                </a:extLst>
              </a:tr>
              <a:tr h="1201302">
                <a:tc>
                  <a:txBody>
                    <a:bodyPr/>
                    <a:lstStyle/>
                    <a:p>
                      <a:pPr algn="ctr"/>
                      <a:r>
                        <a:rPr lang="en-US" altLang="zh-CN" sz="2400" dirty="0">
                          <a:solidFill>
                            <a:schemeClr val="bg1"/>
                          </a:solidFill>
                        </a:rPr>
                        <a:t> 8:00-10:00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3393441639"/>
                  </a:ext>
                </a:extLst>
              </a:tr>
              <a:tr h="1201302">
                <a:tc>
                  <a:txBody>
                    <a:bodyPr/>
                    <a:lstStyle/>
                    <a:p>
                      <a:pPr algn="ctr"/>
                      <a:r>
                        <a:rPr lang="en-US" altLang="zh-CN" sz="2400" dirty="0">
                          <a:solidFill>
                            <a:schemeClr val="bg1"/>
                          </a:solidFill>
                        </a:rPr>
                        <a:t>10:00-12:00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596935968"/>
                  </a:ext>
                </a:extLst>
              </a:tr>
              <a:tr h="1201302">
                <a:tc>
                  <a:txBody>
                    <a:bodyPr/>
                    <a:lstStyle/>
                    <a:p>
                      <a:pPr algn="ctr"/>
                      <a:r>
                        <a:rPr lang="en-US" altLang="zh-CN" sz="2400" dirty="0">
                          <a:solidFill>
                            <a:schemeClr val="bg1"/>
                          </a:solidFill>
                        </a:rPr>
                        <a:t>13:30-15:30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176865355"/>
                  </a:ext>
                </a:extLst>
              </a:tr>
              <a:tr h="1201302">
                <a:tc>
                  <a:txBody>
                    <a:bodyPr/>
                    <a:lstStyle/>
                    <a:p>
                      <a:pPr algn="ctr"/>
                      <a:r>
                        <a:rPr lang="en-US" altLang="zh-CN" sz="2400" dirty="0">
                          <a:solidFill>
                            <a:schemeClr val="bg1"/>
                          </a:solidFill>
                        </a:rPr>
                        <a:t>15:30-17:30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814692360"/>
                  </a:ext>
                </a:extLst>
              </a:tr>
              <a:tr h="1201302">
                <a:tc>
                  <a:txBody>
                    <a:bodyPr/>
                    <a:lstStyle/>
                    <a:p>
                      <a:pPr algn="ctr"/>
                      <a:r>
                        <a:rPr lang="en-US" altLang="zh-CN" sz="2400" dirty="0">
                          <a:solidFill>
                            <a:schemeClr val="bg1"/>
                          </a:solidFill>
                        </a:rPr>
                        <a:t>18:30-20:30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3088828566"/>
                  </a:ext>
                </a:extLst>
              </a:tr>
              <a:tr h="1201302">
                <a:tc>
                  <a:txBody>
                    <a:bodyPr/>
                    <a:lstStyle/>
                    <a:p>
                      <a:pPr algn="ctr"/>
                      <a:r>
                        <a:rPr lang="en-US" altLang="zh-CN" sz="2400" dirty="0">
                          <a:solidFill>
                            <a:schemeClr val="bg1"/>
                          </a:solidFill>
                        </a:rPr>
                        <a:t>20:30-22:30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268103101"/>
                  </a:ext>
                </a:extLst>
              </a:tr>
            </a:tbl>
          </a:graphicData>
        </a:graphic>
      </p:graphicFrame>
      <p:sp>
        <p:nvSpPr>
          <p:cNvPr id="7" name="矩形 6"/>
          <p:cNvSpPr/>
          <p:nvPr/>
        </p:nvSpPr>
        <p:spPr>
          <a:xfrm>
            <a:off x="8051886"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8" name="矩形 7"/>
          <p:cNvSpPr/>
          <p:nvPr/>
        </p:nvSpPr>
        <p:spPr>
          <a:xfrm>
            <a:off x="11429999"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9" name="矩形 8"/>
          <p:cNvSpPr/>
          <p:nvPr/>
        </p:nvSpPr>
        <p:spPr>
          <a:xfrm>
            <a:off x="4673774"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2" name="矩形 11"/>
          <p:cNvSpPr/>
          <p:nvPr/>
        </p:nvSpPr>
        <p:spPr>
          <a:xfrm>
            <a:off x="8051886"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3" name="矩形 12"/>
          <p:cNvSpPr/>
          <p:nvPr/>
        </p:nvSpPr>
        <p:spPr>
          <a:xfrm>
            <a:off x="18205135" y="44412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4" name="矩形 13"/>
          <p:cNvSpPr/>
          <p:nvPr/>
        </p:nvSpPr>
        <p:spPr>
          <a:xfrm>
            <a:off x="14808112" y="8005634"/>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8" name="矩形 17"/>
          <p:cNvSpPr/>
          <p:nvPr/>
        </p:nvSpPr>
        <p:spPr>
          <a:xfrm>
            <a:off x="11411089"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19" name="矩形 18"/>
          <p:cNvSpPr/>
          <p:nvPr/>
        </p:nvSpPr>
        <p:spPr>
          <a:xfrm>
            <a:off x="8032976"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0" name="矩形 19"/>
          <p:cNvSpPr/>
          <p:nvPr/>
        </p:nvSpPr>
        <p:spPr>
          <a:xfrm>
            <a:off x="4673774" y="44412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1" name="矩形 20"/>
          <p:cNvSpPr/>
          <p:nvPr/>
        </p:nvSpPr>
        <p:spPr>
          <a:xfrm>
            <a:off x="18205135" y="92037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Tree>
    <p:extLst>
      <p:ext uri="{BB962C8B-B14F-4D97-AF65-F5344CB8AC3E}">
        <p14:creationId xmlns:p14="http://schemas.microsoft.com/office/powerpoint/2010/main" val="4072936408"/>
      </p:ext>
    </p:extLst>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5"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1371600" y="3070245"/>
            <a:ext cx="4572001" cy="8229600"/>
            <a:chOff x="1371600" y="3070245"/>
            <a:chExt cx="4572001" cy="8229600"/>
          </a:xfrm>
        </p:grpSpPr>
        <p:sp>
          <p:nvSpPr>
            <p:cNvPr id="22" name="Rounded Rectangle 3"/>
            <p:cNvSpPr/>
            <p:nvPr/>
          </p:nvSpPr>
          <p:spPr>
            <a:xfrm>
              <a:off x="137160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5" name="Shape 2498"/>
            <p:cNvSpPr/>
            <p:nvPr/>
          </p:nvSpPr>
          <p:spPr>
            <a:xfrm>
              <a:off x="3293011" y="4983962"/>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7" name="直接连接符 36"/>
            <p:cNvCxnSpPr/>
            <p:nvPr/>
          </p:nvCxnSpPr>
          <p:spPr>
            <a:xfrm>
              <a:off x="2075688"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7" name="MH_Entry_1">
              <a:hlinkClick r:id="rId6" action="ppaction://hlinksldjump"/>
            </p:cNvPr>
            <p:cNvSpPr>
              <a:spLocks noChangeArrowheads="1"/>
            </p:cNvSpPr>
            <p:nvPr>
              <p:custDataLst>
                <p:tags r:id="rId4"/>
              </p:custDataLst>
            </p:nvPr>
          </p:nvSpPr>
          <p:spPr bwMode="auto">
            <a:xfrm>
              <a:off x="1371602"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287121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5801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3" name="组合 2"/>
          <p:cNvGrpSpPr/>
          <p:nvPr/>
        </p:nvGrpSpPr>
        <p:grpSpPr>
          <a:xfrm>
            <a:off x="6543575" y="3070245"/>
            <a:ext cx="4572000" cy="8229600"/>
            <a:chOff x="6543575" y="3070245"/>
            <a:chExt cx="4572000" cy="8229600"/>
          </a:xfrm>
        </p:grpSpPr>
        <p:sp>
          <p:nvSpPr>
            <p:cNvPr id="26" name="Rounded Rectangle 12"/>
            <p:cNvSpPr/>
            <p:nvPr/>
          </p:nvSpPr>
          <p:spPr>
            <a:xfrm>
              <a:off x="6543575" y="3070245"/>
              <a:ext cx="4572000" cy="8229600"/>
            </a:xfrm>
            <a:prstGeom prst="roundRect">
              <a:avLst>
                <a:gd name="adj" fmla="val 0"/>
              </a:avLst>
            </a:prstGeom>
            <a:solidFill>
              <a:srgbClr val="0F85F1"/>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9" name="Shape 2532"/>
            <p:cNvSpPr/>
            <p:nvPr/>
          </p:nvSpPr>
          <p:spPr>
            <a:xfrm>
              <a:off x="8464986"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r:id="rId6" action="ppaction://hlinksldjump"/>
            </p:cNvPr>
            <p:cNvSpPr>
              <a:spLocks noChangeArrowheads="1"/>
            </p:cNvSpPr>
            <p:nvPr>
              <p:custDataLst>
                <p:tags r:id="rId3"/>
              </p:custDataLst>
            </p:nvPr>
          </p:nvSpPr>
          <p:spPr bwMode="auto">
            <a:xfrm>
              <a:off x="6543575"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6729984"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ounded Rectangle 3"/>
            <p:cNvSpPr/>
            <p:nvPr/>
          </p:nvSpPr>
          <p:spPr>
            <a:xfrm>
              <a:off x="6690630" y="3209429"/>
              <a:ext cx="4275112" cy="7951232"/>
            </a:xfrm>
            <a:prstGeom prst="roundRect">
              <a:avLst>
                <a:gd name="adj" fmla="val 0"/>
              </a:avLst>
            </a:prstGeom>
            <a:noFill/>
            <a:ln w="12700" cap="flat" cmpd="sng" algn="ctr">
              <a:solidFill>
                <a:srgbClr val="323B43"/>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4" name="组合 3"/>
          <p:cNvGrpSpPr/>
          <p:nvPr/>
        </p:nvGrpSpPr>
        <p:grpSpPr>
          <a:xfrm>
            <a:off x="11715550" y="3070245"/>
            <a:ext cx="4572000" cy="8229600"/>
            <a:chOff x="11715550" y="3070245"/>
            <a:chExt cx="4572000" cy="8229600"/>
          </a:xfrm>
        </p:grpSpPr>
        <p:sp>
          <p:nvSpPr>
            <p:cNvPr id="30" name="Rounded Rectangle 16"/>
            <p:cNvSpPr/>
            <p:nvPr/>
          </p:nvSpPr>
          <p:spPr>
            <a:xfrm>
              <a:off x="1171555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33" name="Shape 2539"/>
            <p:cNvSpPr/>
            <p:nvPr/>
          </p:nvSpPr>
          <p:spPr>
            <a:xfrm>
              <a:off x="13636961"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8" name="直接连接符 37"/>
            <p:cNvCxnSpPr/>
            <p:nvPr/>
          </p:nvCxnSpPr>
          <p:spPr>
            <a:xfrm>
              <a:off x="12555356"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3" name="MH_Entry_1">
              <a:hlinkClick r:id="rId6" action="ppaction://hlinksldjump"/>
            </p:cNvPr>
            <p:cNvSpPr>
              <a:spLocks noChangeArrowheads="1"/>
            </p:cNvSpPr>
            <p:nvPr>
              <p:custDataLst>
                <p:tags r:id="rId2"/>
              </p:custDataLst>
            </p:nvPr>
          </p:nvSpPr>
          <p:spPr bwMode="auto">
            <a:xfrm>
              <a:off x="11715551"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190196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0" name="椭圆 49"/>
            <p:cNvSpPr/>
            <p:nvPr/>
          </p:nvSpPr>
          <p:spPr>
            <a:xfrm>
              <a:off x="1321516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ounded Rectangle 3"/>
            <p:cNvSpPr/>
            <p:nvPr/>
          </p:nvSpPr>
          <p:spPr>
            <a:xfrm>
              <a:off x="11841163"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5" name="组合 4"/>
          <p:cNvGrpSpPr/>
          <p:nvPr/>
        </p:nvGrpSpPr>
        <p:grpSpPr>
          <a:xfrm>
            <a:off x="16887526" y="3070245"/>
            <a:ext cx="4572000" cy="8229600"/>
            <a:chOff x="16887526" y="3070245"/>
            <a:chExt cx="4572000" cy="8229600"/>
          </a:xfrm>
        </p:grpSpPr>
        <p:sp>
          <p:nvSpPr>
            <p:cNvPr id="18" name="Rounded Rectangle 19"/>
            <p:cNvSpPr/>
            <p:nvPr/>
          </p:nvSpPr>
          <p:spPr>
            <a:xfrm>
              <a:off x="16887526"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1" name="Shape 2485"/>
            <p:cNvSpPr/>
            <p:nvPr/>
          </p:nvSpPr>
          <p:spPr>
            <a:xfrm>
              <a:off x="18808937" y="4895342"/>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9" name="直接连接符 38"/>
            <p:cNvCxnSpPr/>
            <p:nvPr/>
          </p:nvCxnSpPr>
          <p:spPr>
            <a:xfrm>
              <a:off x="17727332"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5" name="MH_Entry_1">
              <a:hlinkClick r:id="rId6" action="ppaction://hlinksldjump"/>
            </p:cNvPr>
            <p:cNvSpPr>
              <a:spLocks noChangeArrowheads="1"/>
            </p:cNvSpPr>
            <p:nvPr>
              <p:custDataLst>
                <p:tags r:id="rId1"/>
              </p:custDataLst>
            </p:nvPr>
          </p:nvSpPr>
          <p:spPr bwMode="auto">
            <a:xfrm>
              <a:off x="16887527"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17073936"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3" name="椭圆 52"/>
            <p:cNvSpPr/>
            <p:nvPr/>
          </p:nvSpPr>
          <p:spPr>
            <a:xfrm>
              <a:off x="18387142"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
            <p:cNvSpPr/>
            <p:nvPr/>
          </p:nvSpPr>
          <p:spPr>
            <a:xfrm>
              <a:off x="16991696"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033365701"/>
      </p:ext>
    </p:extLst>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3054131">
            <a:off x="6157040" y="6795894"/>
            <a:ext cx="4381869" cy="4381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19300278" flipH="1">
            <a:off x="9054261" y="1645043"/>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9567491" y="7122985"/>
            <a:ext cx="12635656" cy="1717008"/>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800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endPar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endParaRPr>
          </a:p>
        </p:txBody>
      </p:sp>
      <p:cxnSp>
        <p:nvCxnSpPr>
          <p:cNvPr id="4" name="直接连接符 3"/>
          <p:cNvCxnSpPr/>
          <p:nvPr/>
        </p:nvCxnSpPr>
        <p:spPr>
          <a:xfrm>
            <a:off x="9567494"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72823" y="9133664"/>
            <a:ext cx="12630324" cy="580608"/>
          </a:xfrm>
          <a:prstGeom prst="rect">
            <a:avLst/>
          </a:prstGeom>
          <a:noFill/>
        </p:spPr>
        <p:txBody>
          <a:bodyPr wrap="square" lIns="0" rIns="0" rtlCol="0">
            <a:spAutoFit/>
          </a:bodyPr>
          <a:lstStyle/>
          <a:p>
            <a:pPr algn="r"/>
            <a:r>
              <a:rPr lang="en-US" altLang="zh-CN" sz="3173" dirty="0">
                <a:solidFill>
                  <a:schemeClr val="bg1"/>
                </a:solidFill>
                <a:latin typeface="微软雅黑 Light" panose="020B0502040204020203" pitchFamily="34" charset="-122"/>
                <a:ea typeface="微软雅黑 Light" panose="020B0502040204020203" pitchFamily="34" charset="-122"/>
              </a:rPr>
              <a:t>PowerPoint Template Designed By John with Microsoft office 201X</a:t>
            </a:r>
            <a:endParaRPr lang="zh-CN" altLang="en-US" sz="3173"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84263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4235029" y="7108051"/>
            <a:ext cx="1114213" cy="122484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3360" noProof="1">
              <a:solidFill>
                <a:prstClr val="white"/>
              </a:solidFill>
            </a:endParaRPr>
          </a:p>
        </p:txBody>
      </p:sp>
      <p:sp>
        <p:nvSpPr>
          <p:cNvPr id="4" name="矩形 3"/>
          <p:cNvSpPr/>
          <p:nvPr/>
        </p:nvSpPr>
        <p:spPr>
          <a:xfrm>
            <a:off x="5337387" y="7112000"/>
            <a:ext cx="17471813" cy="12287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gn="ctr" fontAlgn="base">
              <a:defRPr/>
            </a:pPr>
            <a:r>
              <a:rPr lang="en-US" altLang="zh-CN" sz="5227"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50801" y="5681698"/>
            <a:ext cx="17384888" cy="1446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5973" spc="373"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4480" spc="373"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17431739" y="5673796"/>
            <a:ext cx="1596248" cy="145400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3360" noProof="1">
              <a:solidFill>
                <a:prstClr val="white"/>
              </a:solidFill>
            </a:endParaRPr>
          </a:p>
        </p:txBody>
      </p:sp>
      <p:sp>
        <p:nvSpPr>
          <p:cNvPr id="15365" name="矩形 11"/>
          <p:cNvSpPr/>
          <p:nvPr/>
        </p:nvSpPr>
        <p:spPr>
          <a:xfrm>
            <a:off x="4985739" y="7317459"/>
            <a:ext cx="12888525" cy="3160888"/>
          </a:xfrm>
          <a:prstGeom prst="rect">
            <a:avLst/>
          </a:prstGeom>
          <a:noFill/>
          <a:ln w="25400">
            <a:noFill/>
          </a:ln>
        </p:spPr>
        <p:txBody>
          <a:bodyPr anchor="ctr"/>
          <a:lstStyle/>
          <a:p>
            <a:pPr>
              <a:lnSpc>
                <a:spcPts val="4480"/>
              </a:lnSpc>
            </a:pPr>
            <a:r>
              <a:rPr lang="en-US" altLang="zh-CN" sz="224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6250095" y="1576496"/>
            <a:ext cx="10359813" cy="2390422"/>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247"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41293" y="-197223"/>
            <a:ext cx="20977413" cy="9681882"/>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17290" y="3228142"/>
            <a:ext cx="19025420" cy="1966051"/>
          </a:xfrm>
          <a:prstGeom prst="rect">
            <a:avLst/>
          </a:prstGeom>
        </p:spPr>
        <p:txBody>
          <a:bodyPr wrap="square">
            <a:spAutoFit/>
          </a:bodyPr>
          <a:lstStyle/>
          <a:p>
            <a:pPr indent="533400" algn="just">
              <a:lnSpc>
                <a:spcPct val="130000"/>
              </a:lnSpc>
            </a:pPr>
            <a:r>
              <a:rPr lang="en-US" altLang="zh-CN" sz="2400" dirty="0">
                <a:solidFill>
                  <a:schemeClr val="bg1">
                    <a:lumMod val="8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 To compete in the challenging global environment, companies are changing their business processes by extending them to include other companies in the supply chain. </a:t>
            </a:r>
          </a:p>
        </p:txBody>
      </p:sp>
      <p:sp>
        <p:nvSpPr>
          <p:cNvPr id="5" name="文本框 4"/>
          <p:cNvSpPr txBox="1"/>
          <p:nvPr/>
        </p:nvSpPr>
        <p:spPr>
          <a:xfrm>
            <a:off x="799485" y="2021535"/>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9898" y="6491686"/>
            <a:ext cx="1600202" cy="633156"/>
          </a:xfrm>
          <a:prstGeom prst="rect">
            <a:avLst/>
          </a:prstGeom>
        </p:spPr>
      </p:pic>
      <p:sp>
        <p:nvSpPr>
          <p:cNvPr id="7" name="Shape 2702"/>
          <p:cNvSpPr/>
          <p:nvPr/>
        </p:nvSpPr>
        <p:spPr>
          <a:xfrm>
            <a:off x="9639986"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703"/>
          <p:cNvSpPr/>
          <p:nvPr/>
        </p:nvSpPr>
        <p:spPr>
          <a:xfrm>
            <a:off x="11161803"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Shape 2708"/>
          <p:cNvSpPr/>
          <p:nvPr/>
        </p:nvSpPr>
        <p:spPr>
          <a:xfrm>
            <a:off x="12683620"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1" name="矩形 10"/>
          <p:cNvSpPr/>
          <p:nvPr/>
        </p:nvSpPr>
        <p:spPr>
          <a:xfrm>
            <a:off x="6549818" y="11375976"/>
            <a:ext cx="9760364" cy="507831"/>
          </a:xfrm>
          <a:prstGeom prst="rect">
            <a:avLst/>
          </a:prstGeom>
        </p:spPr>
        <p:txBody>
          <a:bodyPr wrap="none">
            <a:spAutoFit/>
          </a:bodyPr>
          <a:lstStyle/>
          <a:p>
            <a:pPr algn="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478934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197"/>
          <p:cNvGrpSpPr/>
          <p:nvPr/>
        </p:nvGrpSpPr>
        <p:grpSpPr>
          <a:xfrm>
            <a:off x="2109720" y="9127867"/>
            <a:ext cx="18611698" cy="630056"/>
            <a:chOff x="2257435" y="10337467"/>
            <a:chExt cx="18611698" cy="630056"/>
          </a:xfrm>
        </p:grpSpPr>
        <p:sp>
          <p:nvSpPr>
            <p:cNvPr id="158" name="圆角矩形 157"/>
            <p:cNvSpPr/>
            <p:nvPr/>
          </p:nvSpPr>
          <p:spPr>
            <a:xfrm>
              <a:off x="2257435" y="10516011"/>
              <a:ext cx="18611698" cy="272970"/>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59" name="圆角矩形 158"/>
            <p:cNvSpPr/>
            <p:nvPr/>
          </p:nvSpPr>
          <p:spPr>
            <a:xfrm>
              <a:off x="12573579" y="10537387"/>
              <a:ext cx="4571295" cy="272970"/>
            </a:xfrm>
            <a:prstGeom prst="roundRect">
              <a:avLst>
                <a:gd name="adj" fmla="val 50000"/>
              </a:avLst>
            </a:prstGeom>
            <a:solidFill>
              <a:srgbClr val="0F85F1"/>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78" name="椭圆 177"/>
            <p:cNvSpPr>
              <a:spLocks/>
            </p:cNvSpPr>
            <p:nvPr/>
          </p:nvSpPr>
          <p:spPr>
            <a:xfrm>
              <a:off x="339007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79" name="椭圆 178"/>
            <p:cNvSpPr>
              <a:spLocks/>
            </p:cNvSpPr>
            <p:nvPr/>
          </p:nvSpPr>
          <p:spPr>
            <a:xfrm>
              <a:off x="5930966"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0" name="椭圆 179"/>
            <p:cNvSpPr>
              <a:spLocks/>
            </p:cNvSpPr>
            <p:nvPr/>
          </p:nvSpPr>
          <p:spPr>
            <a:xfrm>
              <a:off x="1217274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1" name="椭圆 180"/>
            <p:cNvSpPr>
              <a:spLocks/>
            </p:cNvSpPr>
            <p:nvPr/>
          </p:nvSpPr>
          <p:spPr>
            <a:xfrm>
              <a:off x="16982888"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96"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7"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2257435" y="3287778"/>
            <a:ext cx="18316268" cy="3113022"/>
            <a:chOff x="2257435" y="3287778"/>
            <a:chExt cx="18316268" cy="3113022"/>
          </a:xfrm>
        </p:grpSpPr>
        <p:sp>
          <p:nvSpPr>
            <p:cNvPr id="161" name="圆角矩形 160"/>
            <p:cNvSpPr/>
            <p:nvPr/>
          </p:nvSpPr>
          <p:spPr>
            <a:xfrm>
              <a:off x="2257435" y="3287778"/>
              <a:ext cx="18316268" cy="3113022"/>
            </a:xfrm>
            <a:prstGeom prst="roundRect">
              <a:avLst>
                <a:gd name="adj" fmla="val 50000"/>
              </a:avLst>
            </a:prstGeom>
            <a:noFill/>
            <a:ln w="31750">
              <a:solidFill>
                <a:srgbClr val="323B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62" name="圆角矩形 161"/>
            <p:cNvSpPr/>
            <p:nvPr/>
          </p:nvSpPr>
          <p:spPr>
            <a:xfrm>
              <a:off x="2509377" y="3535678"/>
              <a:ext cx="17812387" cy="2617218"/>
            </a:xfrm>
            <a:prstGeom prst="roundRect">
              <a:avLst>
                <a:gd name="adj" fmla="val 50000"/>
              </a:avLst>
            </a:prstGeom>
            <a:noFill/>
            <a:ln w="50800">
              <a:solidFill>
                <a:srgbClr val="0F85F1"/>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文本框 164"/>
            <p:cNvSpPr txBox="1"/>
            <p:nvPr/>
          </p:nvSpPr>
          <p:spPr>
            <a:xfrm>
              <a:off x="4277654"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68" name="文本框 167"/>
            <p:cNvSpPr txBox="1"/>
            <p:nvPr/>
          </p:nvSpPr>
          <p:spPr>
            <a:xfrm>
              <a:off x="8205462"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71" name="文本框 170"/>
            <p:cNvSpPr txBox="1"/>
            <p:nvPr/>
          </p:nvSpPr>
          <p:spPr>
            <a:xfrm>
              <a:off x="12133269"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PRECISENESS</a:t>
              </a:r>
            </a:p>
          </p:txBody>
        </p:sp>
        <p:sp>
          <p:nvSpPr>
            <p:cNvPr id="174" name="文本框 173"/>
            <p:cNvSpPr txBox="1"/>
            <p:nvPr/>
          </p:nvSpPr>
          <p:spPr>
            <a:xfrm>
              <a:off x="16061077"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cxnSp>
          <p:nvCxnSpPr>
            <p:cNvPr id="175" name="直接连接符 174"/>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203" name="矩形 202"/>
          <p:cNvSpPr/>
          <p:nvPr/>
        </p:nvSpPr>
        <p:spPr>
          <a:xfrm>
            <a:off x="3242298"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2012</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5783251"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2013</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5" name="矩形 204"/>
          <p:cNvSpPr/>
          <p:nvPr/>
        </p:nvSpPr>
        <p:spPr>
          <a:xfrm>
            <a:off x="12020727"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2015</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16835173"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2016</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5639926"/>
      </p:ext>
    </p:extLst>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p:nvPr/>
        </p:nvSpPr>
        <p:spPr>
          <a:xfrm>
            <a:off x="969264"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6374386"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
          <p:cNvSpPr/>
          <p:nvPr/>
        </p:nvSpPr>
        <p:spPr>
          <a:xfrm>
            <a:off x="11779508"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p:nvPr/>
        </p:nvSpPr>
        <p:spPr>
          <a:xfrm>
            <a:off x="17184630"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2" name="Shape 2502"/>
          <p:cNvSpPr/>
          <p:nvPr/>
        </p:nvSpPr>
        <p:spPr>
          <a:xfrm>
            <a:off x="3076468" y="9892641"/>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3" name="Shape 2592"/>
          <p:cNvSpPr/>
          <p:nvPr/>
        </p:nvSpPr>
        <p:spPr>
          <a:xfrm>
            <a:off x="19376796" y="9892638"/>
            <a:ext cx="314453" cy="494103"/>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4" name="Shape 2624"/>
          <p:cNvSpPr/>
          <p:nvPr/>
        </p:nvSpPr>
        <p:spPr>
          <a:xfrm>
            <a:off x="8481590" y="9892640"/>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5" name="Shape 2627"/>
          <p:cNvSpPr/>
          <p:nvPr/>
        </p:nvSpPr>
        <p:spPr>
          <a:xfrm>
            <a:off x="13886712" y="9892639"/>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矩形 5"/>
          <p:cNvSpPr/>
          <p:nvPr/>
        </p:nvSpPr>
        <p:spPr>
          <a:xfrm>
            <a:off x="969264"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7" name="矩形 26"/>
          <p:cNvSpPr/>
          <p:nvPr/>
        </p:nvSpPr>
        <p:spPr>
          <a:xfrm>
            <a:off x="6374386"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8" name="矩形 27"/>
          <p:cNvSpPr/>
          <p:nvPr/>
        </p:nvSpPr>
        <p:spPr>
          <a:xfrm>
            <a:off x="11779508"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9" name="矩形 28"/>
          <p:cNvSpPr/>
          <p:nvPr/>
        </p:nvSpPr>
        <p:spPr>
          <a:xfrm>
            <a:off x="17184630"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016" y="2798835"/>
            <a:ext cx="4251960" cy="637032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6490" y="2796496"/>
            <a:ext cx="4244340" cy="6377940"/>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09172" y="2795536"/>
            <a:ext cx="4244340" cy="6385560"/>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75149" y="2796496"/>
            <a:ext cx="4251960" cy="6377940"/>
          </a:xfrm>
          <a:prstGeom prst="rect">
            <a:avLst/>
          </a:prstGeom>
        </p:spPr>
      </p:pic>
    </p:spTree>
    <p:extLst>
      <p:ext uri="{BB962C8B-B14F-4D97-AF65-F5344CB8AC3E}">
        <p14:creationId xmlns:p14="http://schemas.microsoft.com/office/powerpoint/2010/main" val="208951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1" y="0"/>
            <a:ext cx="22862722" cy="12801600"/>
          </a:xfrm>
          <a:prstGeom prst="rect">
            <a:avLst/>
          </a:prstGeom>
        </p:spPr>
      </p:pic>
      <p:grpSp>
        <p:nvGrpSpPr>
          <p:cNvPr id="5" name="组合 4"/>
          <p:cNvGrpSpPr/>
          <p:nvPr/>
        </p:nvGrpSpPr>
        <p:grpSpPr>
          <a:xfrm>
            <a:off x="13478799" y="0"/>
            <a:ext cx="11568397" cy="12801600"/>
            <a:chOff x="13478799" y="0"/>
            <a:chExt cx="11568397" cy="12801600"/>
          </a:xfrm>
        </p:grpSpPr>
        <p:sp>
          <p:nvSpPr>
            <p:cNvPr id="2" name="矩形 1"/>
            <p:cNvSpPr/>
            <p:nvPr/>
          </p:nvSpPr>
          <p:spPr>
            <a:xfrm>
              <a:off x="13478799" y="0"/>
              <a:ext cx="7772400" cy="1280160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Entry_1">
              <a:hlinkClick r:id="rId4" action="ppaction://hlinksldjump"/>
            </p:cNvPr>
            <p:cNvSpPr>
              <a:spLocks noChangeArrowheads="1"/>
            </p:cNvSpPr>
            <p:nvPr>
              <p:custDataLst>
                <p:tags r:id="rId1"/>
              </p:custDataLst>
            </p:nvPr>
          </p:nvSpPr>
          <p:spPr bwMode="auto">
            <a:xfrm>
              <a:off x="15474435" y="1781228"/>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474436" y="3636601"/>
              <a:ext cx="5776763" cy="2893100"/>
            </a:xfrm>
            <a:prstGeom prst="rect">
              <a:avLst/>
            </a:prstGeom>
          </p:spPr>
          <p:txBody>
            <a:bodyPr wrap="square">
              <a:spAutoFit/>
            </a:bodyPr>
            <a:lstStyle/>
            <a:p>
              <a:pPr>
                <a:lnSpc>
                  <a:spcPct val="13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extLst>
                <p:ext uri="{D42A27DB-BD31-4B8C-83A1-F6EECF244321}">
                  <p14:modId xmlns:p14="http://schemas.microsoft.com/office/powerpoint/2010/main" val="2139201069"/>
                </p:ext>
              </p:extLst>
            </p:nvPr>
          </p:nvGraphicFramePr>
          <p:xfrm>
            <a:off x="15396087" y="7337425"/>
            <a:ext cx="5855111" cy="501445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 name="组合 3"/>
          <p:cNvGrpSpPr/>
          <p:nvPr/>
        </p:nvGrpSpPr>
        <p:grpSpPr>
          <a:xfrm>
            <a:off x="13930466" y="0"/>
            <a:ext cx="1465623" cy="12801600"/>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8" name="文本框 7"/>
            <p:cNvSpPr txBox="1"/>
            <p:nvPr/>
          </p:nvSpPr>
          <p:spPr>
            <a:xfrm>
              <a:off x="14432444" y="2130425"/>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extLst>
      <p:ext uri="{BB962C8B-B14F-4D97-AF65-F5344CB8AC3E}">
        <p14:creationId xmlns:p14="http://schemas.microsoft.com/office/powerpoint/2010/main" val="3460065520"/>
      </p:ext>
    </p:extLst>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4040699943"/>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096"/>
            <a:ext cx="22862722" cy="7150654"/>
          </a:xfrm>
          <a:prstGeom prst="rect">
            <a:avLst/>
          </a:prstGeom>
        </p:spPr>
      </p:pic>
      <p:sp>
        <p:nvSpPr>
          <p:cNvPr id="3" name="矩形 2"/>
          <p:cNvSpPr/>
          <p:nvPr/>
        </p:nvSpPr>
        <p:spPr>
          <a:xfrm rot="16200000">
            <a:off x="10697189" y="-3726735"/>
            <a:ext cx="1465623" cy="228600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4" name="文本框 3"/>
          <p:cNvSpPr txBox="1"/>
          <p:nvPr/>
        </p:nvSpPr>
        <p:spPr>
          <a:xfrm>
            <a:off x="14576547" y="7518599"/>
            <a:ext cx="8283453" cy="369332"/>
          </a:xfrm>
          <a:prstGeom prst="rect">
            <a:avLst/>
          </a:prstGeom>
          <a:noFill/>
        </p:spPr>
        <p:txBody>
          <a:bodyPr vert="horz"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sp>
        <p:nvSpPr>
          <p:cNvPr id="5" name="Shape 2412"/>
          <p:cNvSpPr/>
          <p:nvPr/>
        </p:nvSpPr>
        <p:spPr>
          <a:xfrm>
            <a:off x="2134728" y="8933747"/>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Shape 2423"/>
          <p:cNvSpPr/>
          <p:nvPr/>
        </p:nvSpPr>
        <p:spPr>
          <a:xfrm>
            <a:off x="213472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7" name="Shape 2430"/>
          <p:cNvSpPr/>
          <p:nvPr/>
        </p:nvSpPr>
        <p:spPr>
          <a:xfrm>
            <a:off x="1240335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438"/>
          <p:cNvSpPr/>
          <p:nvPr/>
        </p:nvSpPr>
        <p:spPr>
          <a:xfrm>
            <a:off x="12403358" y="8956346"/>
            <a:ext cx="497097" cy="451871"/>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MH_Entry_1">
            <a:hlinkClick r:id="rId7" action="ppaction://hlinksldjump"/>
          </p:cNvPr>
          <p:cNvSpPr>
            <a:spLocks noChangeArrowheads="1"/>
          </p:cNvSpPr>
          <p:nvPr>
            <p:custDataLst>
              <p:tags r:id="rId1"/>
            </p:custDataLst>
          </p:nvPr>
        </p:nvSpPr>
        <p:spPr bwMode="auto">
          <a:xfrm>
            <a:off x="283059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83059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1" name="MH_Entry_1">
            <a:hlinkClick r:id="rId7" action="ppaction://hlinksldjump"/>
          </p:cNvPr>
          <p:cNvSpPr>
            <a:spLocks noChangeArrowheads="1"/>
          </p:cNvSpPr>
          <p:nvPr>
            <p:custDataLst>
              <p:tags r:id="rId2"/>
            </p:custDataLst>
          </p:nvPr>
        </p:nvSpPr>
        <p:spPr bwMode="auto">
          <a:xfrm>
            <a:off x="1309854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309854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3" name="MH_Entry_1">
            <a:hlinkClick r:id="rId7" action="ppaction://hlinksldjump"/>
          </p:cNvPr>
          <p:cNvSpPr>
            <a:spLocks noChangeArrowheads="1"/>
          </p:cNvSpPr>
          <p:nvPr>
            <p:custDataLst>
              <p:tags r:id="rId3"/>
            </p:custDataLst>
          </p:nvPr>
        </p:nvSpPr>
        <p:spPr bwMode="auto">
          <a:xfrm>
            <a:off x="1309854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309854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5" name="MH_Entry_1">
            <a:hlinkClick r:id="rId7" action="ppaction://hlinksldjump"/>
          </p:cNvPr>
          <p:cNvSpPr>
            <a:spLocks noChangeArrowheads="1"/>
          </p:cNvSpPr>
          <p:nvPr>
            <p:custDataLst>
              <p:tags r:id="rId4"/>
            </p:custDataLst>
          </p:nvPr>
        </p:nvSpPr>
        <p:spPr bwMode="auto">
          <a:xfrm>
            <a:off x="283059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83059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extLst>
      <p:ext uri="{BB962C8B-B14F-4D97-AF65-F5344CB8AC3E}">
        <p14:creationId xmlns:p14="http://schemas.microsoft.com/office/powerpoint/2010/main" val="174571624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图表 80"/>
          <p:cNvGraphicFramePr/>
          <p:nvPr>
            <p:extLst>
              <p:ext uri="{D42A27DB-BD31-4B8C-83A1-F6EECF244321}">
                <p14:modId xmlns:p14="http://schemas.microsoft.com/office/powerpoint/2010/main" val="61523951"/>
              </p:ext>
            </p:extLst>
          </p:nvPr>
        </p:nvGraphicFramePr>
        <p:xfrm>
          <a:off x="12237041" y="4330715"/>
          <a:ext cx="9612881" cy="6843253"/>
        </p:xfrm>
        <a:graphic>
          <a:graphicData uri="http://schemas.openxmlformats.org/drawingml/2006/chart">
            <c:chart xmlns:c="http://schemas.openxmlformats.org/drawingml/2006/chart" xmlns:r="http://schemas.openxmlformats.org/officeDocument/2006/relationships" r:id="rId2"/>
          </a:graphicData>
        </a:graphic>
      </p:graphicFrame>
      <p:grpSp>
        <p:nvGrpSpPr>
          <p:cNvPr id="38" name="组合 37"/>
          <p:cNvGrpSpPr/>
          <p:nvPr/>
        </p:nvGrpSpPr>
        <p:grpSpPr>
          <a:xfrm>
            <a:off x="1635910" y="4330715"/>
            <a:ext cx="8860640" cy="7476957"/>
            <a:chOff x="1635910" y="4330715"/>
            <a:chExt cx="8860640" cy="7476957"/>
          </a:xfrm>
        </p:grpSpPr>
        <p:grpSp>
          <p:nvGrpSpPr>
            <p:cNvPr id="2" name="Group 2"/>
            <p:cNvGrpSpPr>
              <a:grpSpLocks/>
            </p:cNvGrpSpPr>
            <p:nvPr/>
          </p:nvGrpSpPr>
          <p:grpSpPr bwMode="auto">
            <a:xfrm>
              <a:off x="1635910" y="4330715"/>
              <a:ext cx="8860640" cy="6843253"/>
              <a:chOff x="1156" y="890"/>
              <a:chExt cx="3311" cy="2721"/>
            </a:xfrm>
            <a:solidFill>
              <a:srgbClr val="BCD9E3"/>
            </a:solidFill>
          </p:grpSpPr>
          <p:sp>
            <p:nvSpPr>
              <p:cNvPr id="3" name="Freeform 3"/>
              <p:cNvSpPr>
                <a:spLocks/>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4"/>
              <p:cNvSpPr>
                <a:spLocks/>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5"/>
              <p:cNvSpPr>
                <a:spLocks/>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Freeform 6"/>
              <p:cNvSpPr>
                <a:spLocks/>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Freeform 7"/>
              <p:cNvSpPr>
                <a:spLocks/>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Freeform 8"/>
              <p:cNvSpPr>
                <a:spLocks/>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Freeform 9"/>
              <p:cNvSpPr>
                <a:spLocks/>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0"/>
              <p:cNvSpPr>
                <a:spLocks/>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Freeform 11"/>
              <p:cNvSpPr>
                <a:spLocks/>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Freeform 12"/>
              <p:cNvSpPr>
                <a:spLocks/>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Freeform 13"/>
              <p:cNvSpPr>
                <a:spLocks/>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Freeform 14"/>
              <p:cNvSpPr>
                <a:spLocks/>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5"/>
              <p:cNvSpPr>
                <a:spLocks/>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Freeform 16"/>
              <p:cNvSpPr>
                <a:spLocks/>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Freeform 17"/>
              <p:cNvSpPr>
                <a:spLocks/>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18"/>
              <p:cNvSpPr>
                <a:spLocks/>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9"/>
              <p:cNvSpPr>
                <a:spLocks/>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Freeform 20"/>
              <p:cNvSpPr>
                <a:spLocks/>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21"/>
              <p:cNvSpPr>
                <a:spLocks/>
              </p:cNvSpPr>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22"/>
              <p:cNvSpPr>
                <a:spLocks/>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Freeform 23"/>
              <p:cNvSpPr>
                <a:spLocks/>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24"/>
              <p:cNvSpPr>
                <a:spLocks/>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25"/>
              <p:cNvSpPr>
                <a:spLocks/>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Freeform 26"/>
              <p:cNvSpPr>
                <a:spLocks/>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headEnd/>
                <a:tailEnd/>
              </a:ln>
            </p:spPr>
            <p:txBody>
              <a:bodyPr lIns="52121" tIns="26060" rIns="52121" bIns="260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28"/>
              <p:cNvSpPr>
                <a:spLocks/>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Freeform 29"/>
              <p:cNvSpPr>
                <a:spLocks/>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Freeform 30"/>
              <p:cNvSpPr>
                <a:spLocks/>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Freeform 31"/>
              <p:cNvSpPr>
                <a:spLocks/>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3D9DE0"/>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32"/>
              <p:cNvSpPr>
                <a:spLocks/>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Freeform 33"/>
              <p:cNvSpPr>
                <a:spLocks/>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Freeform 34"/>
              <p:cNvSpPr>
                <a:spLocks/>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3D9DE0"/>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5" name="Freeform 35"/>
              <p:cNvSpPr>
                <a:spLocks/>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36"/>
              <p:cNvSpPr>
                <a:spLocks/>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9" name="矩形 38"/>
            <p:cNvSpPr/>
            <p:nvPr/>
          </p:nvSpPr>
          <p:spPr>
            <a:xfrm>
              <a:off x="4248150" y="11470477"/>
              <a:ext cx="364675" cy="274279"/>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a:off x="4701785" y="11470477"/>
              <a:ext cx="364675" cy="274279"/>
            </a:xfrm>
            <a:prstGeom prst="rect">
              <a:avLst/>
            </a:prstGeom>
            <a:solidFill>
              <a:srgbClr val="3D9D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矩形 40"/>
            <p:cNvSpPr/>
            <p:nvPr/>
          </p:nvSpPr>
          <p:spPr>
            <a:xfrm>
              <a:off x="5155420" y="11470477"/>
              <a:ext cx="364675" cy="274279"/>
            </a:xfrm>
            <a:prstGeom prst="rect">
              <a:avLst/>
            </a:prstGeom>
            <a:solidFill>
              <a:srgbClr val="64A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p:cNvSpPr/>
            <p:nvPr/>
          </p:nvSpPr>
          <p:spPr>
            <a:xfrm>
              <a:off x="5609055" y="11470477"/>
              <a:ext cx="364675" cy="274279"/>
            </a:xfrm>
            <a:prstGeom prst="rect">
              <a:avLst/>
            </a:prstGeom>
            <a:solidFill>
              <a:srgbClr val="86BA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文本框 81"/>
            <p:cNvSpPr txBox="1"/>
            <p:nvPr/>
          </p:nvSpPr>
          <p:spPr>
            <a:xfrm>
              <a:off x="1635910" y="11407562"/>
              <a:ext cx="2612240" cy="400110"/>
            </a:xfrm>
            <a:prstGeom prst="rect">
              <a:avLst/>
            </a:prstGeom>
            <a:noFill/>
          </p:spPr>
          <p:txBody>
            <a:bodyPr wrap="square" rtlCol="0">
              <a:spAutoFit/>
            </a:bodyPr>
            <a:lstStyle/>
            <a:p>
              <a:r>
                <a:rPr lang="en-US" altLang="zh-CN" sz="2000" dirty="0"/>
                <a:t>Search index : high</a:t>
              </a:r>
            </a:p>
          </p:txBody>
        </p:sp>
        <p:sp>
          <p:nvSpPr>
            <p:cNvPr id="83" name="文本框 82"/>
            <p:cNvSpPr txBox="1"/>
            <p:nvPr/>
          </p:nvSpPr>
          <p:spPr>
            <a:xfrm>
              <a:off x="6063800" y="11407562"/>
              <a:ext cx="927550" cy="400110"/>
            </a:xfrm>
            <a:prstGeom prst="rect">
              <a:avLst/>
            </a:prstGeom>
            <a:noFill/>
          </p:spPr>
          <p:txBody>
            <a:bodyPr wrap="square" rtlCol="0">
              <a:spAutoFit/>
            </a:bodyPr>
            <a:lstStyle/>
            <a:p>
              <a:r>
                <a:rPr lang="en-US" altLang="zh-CN" sz="2000" dirty="0"/>
                <a:t>low</a:t>
              </a:r>
            </a:p>
          </p:txBody>
        </p:sp>
      </p:grpSp>
      <p:sp>
        <p:nvSpPr>
          <p:cNvPr id="84" name="矩形 83"/>
          <p:cNvSpPr/>
          <p:nvPr/>
        </p:nvSpPr>
        <p:spPr>
          <a:xfrm>
            <a:off x="7946513" y="1108923"/>
            <a:ext cx="6966972" cy="769441"/>
          </a:xfrm>
          <a:prstGeom prst="rect">
            <a:avLst/>
          </a:prstGeom>
        </p:spPr>
        <p:txBody>
          <a:bodyPr wrap="non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altLang="zh-CN" sz="4400" dirty="0">
                <a:solidFill>
                  <a:schemeClr val="tx1">
                    <a:lumMod val="65000"/>
                    <a:lumOff val="35000"/>
                  </a:schemeClr>
                </a:solidFill>
              </a:rPr>
              <a:t>Chinese Map Infographic</a:t>
            </a:r>
          </a:p>
        </p:txBody>
      </p:sp>
      <p:sp>
        <p:nvSpPr>
          <p:cNvPr id="85" name="矩形 84"/>
          <p:cNvSpPr/>
          <p:nvPr/>
        </p:nvSpPr>
        <p:spPr>
          <a:xfrm>
            <a:off x="2579188" y="2142437"/>
            <a:ext cx="17701624" cy="1126462"/>
          </a:xfrm>
          <a:prstGeom prst="rect">
            <a:avLst/>
          </a:prstGeom>
        </p:spPr>
        <p:txBody>
          <a:bodyPr wrap="square">
            <a:spAutoFit/>
          </a:bodyPr>
          <a:lstStyle/>
          <a:p>
            <a:pPr algn="ctr">
              <a:lnSpc>
                <a:spcPct val="120000"/>
              </a:lnSpc>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919420"/>
      </p:ext>
    </p:extLst>
  </p:cSld>
  <p:clrMapOvr>
    <a:masterClrMapping/>
  </p:clrMapOvr>
  <p:transition spd="slow" advClick="0"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14:presetBounceEnd="50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0000">
                                          <p:cBhvr additive="base">
                                            <p:cTn id="12"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14:presetBounceEnd="48000">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14:bounceEnd="48000">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8000">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14:bounceEnd="48000">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Lst>
</file>

<file path=ppt/tags/tag1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www.freeppt7.com-Best powerpoint templates free download-slideshow​​">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1303</TotalTime>
  <Words>1468</Words>
  <Application>Microsoft Office PowerPoint</Application>
  <PresentationFormat>自定义</PresentationFormat>
  <Paragraphs>139</Paragraphs>
  <Slides>21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Gill Sans</vt:lpstr>
      <vt:lpstr>Meiryo</vt:lpstr>
      <vt:lpstr>Open Sans Light</vt:lpstr>
      <vt:lpstr>等线</vt:lpstr>
      <vt:lpstr>宋体</vt:lpstr>
      <vt:lpstr>微软雅黑</vt:lpstr>
      <vt:lpstr>微软雅黑 Light</vt:lpstr>
      <vt:lpstr>Arial</vt:lpstr>
      <vt:lpstr>Calibri</vt:lpstr>
      <vt:lpstr>Helvetica</vt:lpstr>
      <vt:lpstr>Impact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lastModifiedBy>宇 之灵</cp:lastModifiedBy>
  <cp:revision>84</cp:revision>
  <dcterms:created xsi:type="dcterms:W3CDTF">2016-04-01T16:17:03Z</dcterms:created>
  <dcterms:modified xsi:type="dcterms:W3CDTF">2018-11-16T00:51:26Z</dcterms:modified>
</cp:coreProperties>
</file>