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8" r:id="rId4"/>
    <p:sldId id="259" r:id="rId5"/>
    <p:sldId id="276" r:id="rId6"/>
    <p:sldId id="262" r:id="rId7"/>
    <p:sldId id="267" r:id="rId8"/>
    <p:sldId id="284" r:id="rId9"/>
    <p:sldId id="263" r:id="rId10"/>
    <p:sldId id="270" r:id="rId11"/>
    <p:sldId id="272" r:id="rId12"/>
    <p:sldId id="274"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2">
          <p15:clr>
            <a:srgbClr val="A4A3A4"/>
          </p15:clr>
        </p15:guide>
        <p15:guide id="2" orient="horz" pos="3158">
          <p15:clr>
            <a:srgbClr val="A4A3A4"/>
          </p15:clr>
        </p15:guide>
        <p15:guide id="3" orient="horz" pos="3974">
          <p15:clr>
            <a:srgbClr val="A4A3A4"/>
          </p15:clr>
        </p15:guide>
        <p15:guide id="4" orient="horz" pos="848">
          <p15:clr>
            <a:srgbClr val="A4A3A4"/>
          </p15:clr>
        </p15:guide>
        <p15:guide id="5" orient="horz" pos="1366">
          <p15:clr>
            <a:srgbClr val="A4A3A4"/>
          </p15:clr>
        </p15:guide>
        <p15:guide id="6" orient="horz" pos="3725">
          <p15:clr>
            <a:srgbClr val="A4A3A4"/>
          </p15:clr>
        </p15:guide>
        <p15:guide id="7" pos="3885">
          <p15:clr>
            <a:srgbClr val="A4A3A4"/>
          </p15:clr>
        </p15:guide>
        <p15:guide id="8" pos="7083">
          <p15:clr>
            <a:srgbClr val="A4A3A4"/>
          </p15:clr>
        </p15:guide>
        <p15:guide id="9" pos="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64E"/>
    <a:srgbClr val="C4EA4A"/>
    <a:srgbClr val="CCF058"/>
    <a:srgbClr val="51C4C7"/>
    <a:srgbClr val="96A1A6"/>
    <a:srgbClr val="ECF0F1"/>
    <a:srgbClr val="DBF977"/>
    <a:srgbClr val="9AEB72"/>
    <a:srgbClr val="9DACB3"/>
    <a:srgbClr val="A5B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2"/>
      </p:cViewPr>
      <p:guideLst>
        <p:guide orient="horz" pos="2682"/>
        <p:guide orient="horz" pos="3158"/>
        <p:guide orient="horz" pos="3974"/>
        <p:guide orient="horz" pos="848"/>
        <p:guide orient="horz" pos="1366"/>
        <p:guide orient="horz" pos="3725"/>
        <p:guide pos="3885"/>
        <p:guide pos="7083"/>
        <p:guide pos="6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51C4C7"/>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16C-4C86-B7BC-AC50B4437A9A}"/>
            </c:ext>
          </c:extLst>
        </c:ser>
        <c:ser>
          <c:idx val="1"/>
          <c:order val="1"/>
          <c:tx>
            <c:strRef>
              <c:f>Sheet1!$C$1</c:f>
              <c:strCache>
                <c:ptCount val="1"/>
                <c:pt idx="0">
                  <c:v>系列 2</c:v>
                </c:pt>
              </c:strCache>
            </c:strRef>
          </c:tx>
          <c:spPr>
            <a:solidFill>
              <a:srgbClr val="9AEB7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16C-4C86-B7BC-AC50B4437A9A}"/>
            </c:ext>
          </c:extLst>
        </c:ser>
        <c:ser>
          <c:idx val="2"/>
          <c:order val="2"/>
          <c:tx>
            <c:strRef>
              <c:f>Sheet1!$D$1</c:f>
              <c:strCache>
                <c:ptCount val="1"/>
                <c:pt idx="0">
                  <c:v>系列 3</c:v>
                </c:pt>
              </c:strCache>
            </c:strRef>
          </c:tx>
          <c:spPr>
            <a:solidFill>
              <a:srgbClr val="CCF05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16C-4C86-B7BC-AC50B4437A9A}"/>
            </c:ext>
          </c:extLst>
        </c:ser>
        <c:dLbls>
          <c:showLegendKey val="0"/>
          <c:showVal val="0"/>
          <c:showCatName val="0"/>
          <c:showSerName val="0"/>
          <c:showPercent val="0"/>
          <c:showBubbleSize val="0"/>
        </c:dLbls>
        <c:gapWidth val="219"/>
        <c:overlap val="-27"/>
        <c:axId val="78194944"/>
        <c:axId val="78204928"/>
      </c:barChart>
      <c:catAx>
        <c:axId val="78194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195" b="1" i="0" u="none" strike="noStrike" kern="1200" baseline="0">
                <a:solidFill>
                  <a:schemeClr val="tx1"/>
                </a:solidFill>
                <a:latin typeface="微软雅黑" pitchFamily="34" charset="-122"/>
                <a:ea typeface="微软雅黑" pitchFamily="34" charset="-122"/>
                <a:cs typeface="+mn-cs"/>
              </a:defRPr>
            </a:pPr>
            <a:endParaRPr lang="zh-CN"/>
          </a:p>
        </c:txPr>
        <c:crossAx val="78204928"/>
        <c:crosses val="autoZero"/>
        <c:auto val="1"/>
        <c:lblAlgn val="ctr"/>
        <c:lblOffset val="100"/>
        <c:tickMarkSkip val="1"/>
        <c:noMultiLvlLbl val="0"/>
      </c:catAx>
      <c:valAx>
        <c:axId val="78204928"/>
        <c:scaling>
          <c:orientation val="minMax"/>
        </c:scaling>
        <c:delete val="1"/>
        <c:axPos val="l"/>
        <c:numFmt formatCode="General" sourceLinked="1"/>
        <c:majorTickMark val="out"/>
        <c:minorTickMark val="none"/>
        <c:tickLblPos val="nextTo"/>
        <c:crossAx val="781949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0947A-5D7E-4EE2-BD79-F3AAC21C9674}" type="datetimeFigureOut">
              <a:rPr lang="zh-CN" altLang="en-US" smtClean="0"/>
              <a:t>2018/11/17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01268-31D5-46AE-9B32-78742CA2B219}" type="slidenum">
              <a:rPr lang="zh-CN" altLang="en-US" smtClean="0"/>
              <a:t>‹#›</a:t>
            </a:fld>
            <a:endParaRPr lang="zh-CN" altLang="en-US"/>
          </a:p>
        </p:txBody>
      </p:sp>
    </p:spTree>
    <p:extLst>
      <p:ext uri="{BB962C8B-B14F-4D97-AF65-F5344CB8AC3E}">
        <p14:creationId xmlns:p14="http://schemas.microsoft.com/office/powerpoint/2010/main" val="72149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65390-EF36-4BA7-A577-E77562E1E134}"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2018/11/17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CFC27-049B-43F8-9B0B-90E6D9C439AC}" type="datetimeFigureOut">
              <a:rPr lang="zh-CN" altLang="en-US" smtClean="0"/>
              <a:t>2018/11/17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D86A2-184F-4A14-B841-A667E9A8D3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398625" y="1474178"/>
            <a:ext cx="9394750" cy="4834547"/>
          </a:xfrm>
          <a:prstGeom prst="rect">
            <a:avLst/>
          </a:prstGeom>
        </p:spPr>
      </p:pic>
      <p:grpSp>
        <p:nvGrpSpPr>
          <p:cNvPr id="4" name="组合 3"/>
          <p:cNvGrpSpPr/>
          <p:nvPr/>
        </p:nvGrpSpPr>
        <p:grpSpPr>
          <a:xfrm>
            <a:off x="3702479" y="2489875"/>
            <a:ext cx="4787042" cy="1884376"/>
            <a:chOff x="3680304" y="2144581"/>
            <a:chExt cx="4787042" cy="1884376"/>
          </a:xfrm>
        </p:grpSpPr>
        <p:grpSp>
          <p:nvGrpSpPr>
            <p:cNvPr id="8" name="组合 7"/>
            <p:cNvGrpSpPr/>
            <p:nvPr/>
          </p:nvGrpSpPr>
          <p:grpSpPr>
            <a:xfrm>
              <a:off x="3905738" y="2144581"/>
              <a:ext cx="4561608" cy="1884376"/>
              <a:chOff x="3905738" y="2144581"/>
              <a:chExt cx="4561608" cy="1884376"/>
            </a:xfrm>
          </p:grpSpPr>
          <p:sp>
            <p:nvSpPr>
              <p:cNvPr id="7" name="文本框 6"/>
              <p:cNvSpPr txBox="1"/>
              <p:nvPr/>
            </p:nvSpPr>
            <p:spPr>
              <a:xfrm>
                <a:off x="3905738" y="2646291"/>
                <a:ext cx="4561608" cy="830997"/>
              </a:xfrm>
              <a:prstGeom prst="rect">
                <a:avLst/>
              </a:prstGeom>
              <a:noFill/>
            </p:spPr>
            <p:txBody>
              <a:bodyPr wrap="square" rtlCol="0">
                <a:spAutoFit/>
              </a:bodyPr>
              <a:lstStyle/>
              <a:p>
                <a:pPr algn="dist"/>
                <a:r>
                  <a:rPr lang="zh-CN" altLang="en-US" sz="4800" b="1" spc="-100" dirty="0">
                    <a:solidFill>
                      <a:schemeClr val="bg1"/>
                    </a:solidFill>
                    <a:latin typeface="微软雅黑" pitchFamily="34" charset="-122"/>
                    <a:ea typeface="微软雅黑" pitchFamily="34" charset="-122"/>
                  </a:rPr>
                  <a:t>Art Classroom</a:t>
                </a:r>
              </a:p>
            </p:txBody>
          </p:sp>
          <p:cxnSp>
            <p:nvCxnSpPr>
              <p:cNvPr id="15" name="直接连接符 14"/>
              <p:cNvCxnSpPr/>
              <p:nvPr/>
            </p:nvCxnSpPr>
            <p:spPr>
              <a:xfrm>
                <a:off x="4071590" y="3630121"/>
                <a:ext cx="427344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28447" y="2530664"/>
                <a:ext cx="427344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104047" y="2144581"/>
                <a:ext cx="4230305" cy="417830"/>
              </a:xfrm>
              <a:prstGeom prst="rect">
                <a:avLst/>
              </a:prstGeom>
              <a:noFill/>
            </p:spPr>
            <p:txBody>
              <a:bodyPr wrap="square" rtlCol="0">
                <a:spAutoFit/>
              </a:bodyPr>
              <a:lstStyle/>
              <a:p>
                <a:pPr algn="dist"/>
                <a:endParaRPr lang="zh-CN" altLang="en-US" sz="2000" b="1" dirty="0">
                  <a:solidFill>
                    <a:schemeClr val="bg1"/>
                  </a:solidFill>
                  <a:latin typeface="微软雅黑" pitchFamily="34" charset="-122"/>
                  <a:ea typeface="微软雅黑" pitchFamily="34" charset="-122"/>
                </a:endParaRPr>
              </a:p>
            </p:txBody>
          </p:sp>
          <p:sp>
            <p:nvSpPr>
              <p:cNvPr id="3" name="文本框 2"/>
              <p:cNvSpPr txBox="1"/>
              <p:nvPr/>
            </p:nvSpPr>
            <p:spPr>
              <a:xfrm>
                <a:off x="4049818" y="3644147"/>
                <a:ext cx="4273448" cy="384810"/>
              </a:xfrm>
              <a:prstGeom prst="rect">
                <a:avLst/>
              </a:prstGeom>
              <a:noFill/>
            </p:spPr>
            <p:txBody>
              <a:bodyPr wrap="square" rtlCol="0">
                <a:spAutoFit/>
              </a:bodyPr>
              <a:lstStyle/>
              <a:p>
                <a:pPr algn="ctr"/>
                <a:r>
                  <a:rPr lang="zh-CN" altLang="en-US" b="1" dirty="0">
                    <a:solidFill>
                      <a:schemeClr val="bg1"/>
                    </a:solidFill>
                    <a:latin typeface="微软雅黑" pitchFamily="34" charset="-122"/>
                    <a:ea typeface="微软雅黑" pitchFamily="34" charset="-122"/>
                  </a:rPr>
                  <a:t>Subtitle</a:t>
                </a:r>
              </a:p>
            </p:txBody>
          </p:sp>
        </p:grpSp>
        <p:grpSp>
          <p:nvGrpSpPr>
            <p:cNvPr id="14" name="组合 13"/>
            <p:cNvGrpSpPr/>
            <p:nvPr/>
          </p:nvGrpSpPr>
          <p:grpSpPr>
            <a:xfrm>
              <a:off x="3680304" y="2195441"/>
              <a:ext cx="203200" cy="698500"/>
              <a:chOff x="3187700" y="1155700"/>
              <a:chExt cx="203200" cy="698500"/>
            </a:xfrm>
          </p:grpSpPr>
          <p:sp>
            <p:nvSpPr>
              <p:cNvPr id="16" name="椭圆 1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24" name="椭圆 23"/>
          <p:cNvSpPr/>
          <p:nvPr/>
        </p:nvSpPr>
        <p:spPr>
          <a:xfrm>
            <a:off x="5031160" y="2246539"/>
            <a:ext cx="1795071" cy="1795071"/>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椭圆 24"/>
          <p:cNvSpPr/>
          <p:nvPr/>
        </p:nvSpPr>
        <p:spPr>
          <a:xfrm>
            <a:off x="5736753" y="3388549"/>
            <a:ext cx="1795071" cy="1795071"/>
          </a:xfrm>
          <a:prstGeom prst="ellipse">
            <a:avLst/>
          </a:pr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椭圆 25"/>
          <p:cNvSpPr/>
          <p:nvPr/>
        </p:nvSpPr>
        <p:spPr>
          <a:xfrm>
            <a:off x="4325568" y="3388549"/>
            <a:ext cx="1795071" cy="1795071"/>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 name="弧形 27"/>
          <p:cNvSpPr/>
          <p:nvPr/>
        </p:nvSpPr>
        <p:spPr>
          <a:xfrm rot="2107923" flipH="1">
            <a:off x="6558044" y="2095871"/>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9" name="弧形 28"/>
          <p:cNvSpPr/>
          <p:nvPr/>
        </p:nvSpPr>
        <p:spPr>
          <a:xfrm rot="19492077">
            <a:off x="2998995" y="2993407"/>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30" name="弧形 29"/>
          <p:cNvSpPr/>
          <p:nvPr/>
        </p:nvSpPr>
        <p:spPr>
          <a:xfrm rot="8692077">
            <a:off x="6558044" y="3937206"/>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 name="组合 9"/>
          <p:cNvGrpSpPr/>
          <p:nvPr/>
        </p:nvGrpSpPr>
        <p:grpSpPr>
          <a:xfrm>
            <a:off x="8248296" y="1773238"/>
            <a:ext cx="2790765" cy="961412"/>
            <a:chOff x="8248296" y="1773238"/>
            <a:chExt cx="2790765" cy="961412"/>
          </a:xfrm>
        </p:grpSpPr>
        <p:sp>
          <p:nvSpPr>
            <p:cNvPr id="3" name="文本框 2"/>
            <p:cNvSpPr txBox="1"/>
            <p:nvPr/>
          </p:nvSpPr>
          <p:spPr>
            <a:xfrm>
              <a:off x="8248296" y="1773238"/>
              <a:ext cx="2790765"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My name is subtitle.</a:t>
              </a:r>
            </a:p>
          </p:txBody>
        </p:sp>
        <p:sp>
          <p:nvSpPr>
            <p:cNvPr id="5" name="文本框 4"/>
            <p:cNvSpPr txBox="1"/>
            <p:nvPr/>
          </p:nvSpPr>
          <p:spPr>
            <a:xfrm>
              <a:off x="8248296"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itchFamily="34" charset="-122"/>
                  <a:ea typeface="微软雅黑" pitchFamily="34" charset="-122"/>
                </a:rPr>
                <a:t>Please enter the content please enter the content please enter the content</a:t>
              </a:r>
            </a:p>
          </p:txBody>
        </p:sp>
      </p:grpSp>
      <p:grpSp>
        <p:nvGrpSpPr>
          <p:cNvPr id="34" name="组合 33"/>
          <p:cNvGrpSpPr/>
          <p:nvPr/>
        </p:nvGrpSpPr>
        <p:grpSpPr>
          <a:xfrm>
            <a:off x="800100" y="2735186"/>
            <a:ext cx="2708709" cy="961412"/>
            <a:chOff x="8174438" y="1773238"/>
            <a:chExt cx="2708709" cy="961412"/>
          </a:xfrm>
        </p:grpSpPr>
        <p:sp>
          <p:nvSpPr>
            <p:cNvPr id="35" name="文本框 34"/>
            <p:cNvSpPr txBox="1"/>
            <p:nvPr/>
          </p:nvSpPr>
          <p:spPr>
            <a:xfrm>
              <a:off x="8174438" y="1773238"/>
              <a:ext cx="2708709"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My name is subtitle.</a:t>
              </a:r>
            </a:p>
          </p:txBody>
        </p:sp>
        <p:sp>
          <p:nvSpPr>
            <p:cNvPr id="36" name="文本框 35"/>
            <p:cNvSpPr txBox="1"/>
            <p:nvPr/>
          </p:nvSpPr>
          <p:spPr>
            <a:xfrm>
              <a:off x="8262341"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itchFamily="34" charset="-122"/>
                  <a:ea typeface="微软雅黑" pitchFamily="34" charset="-122"/>
                </a:rPr>
                <a:t>Please enter the content please enter the content please enter the content</a:t>
              </a:r>
            </a:p>
          </p:txBody>
        </p:sp>
      </p:grpSp>
      <p:grpSp>
        <p:nvGrpSpPr>
          <p:cNvPr id="39" name="组合 38"/>
          <p:cNvGrpSpPr/>
          <p:nvPr/>
        </p:nvGrpSpPr>
        <p:grpSpPr>
          <a:xfrm>
            <a:off x="8248296" y="5027138"/>
            <a:ext cx="2624670" cy="961412"/>
            <a:chOff x="8248296" y="1773238"/>
            <a:chExt cx="2624670" cy="961412"/>
          </a:xfrm>
        </p:grpSpPr>
        <p:sp>
          <p:nvSpPr>
            <p:cNvPr id="41" name="文本框 40"/>
            <p:cNvSpPr txBox="1"/>
            <p:nvPr/>
          </p:nvSpPr>
          <p:spPr>
            <a:xfrm>
              <a:off x="8248296" y="1773238"/>
              <a:ext cx="2624670"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itchFamily="34" charset="-122"/>
                  <a:ea typeface="微软雅黑" pitchFamily="34" charset="-122"/>
                </a:rPr>
                <a:t>My name is subtitle.</a:t>
              </a:r>
            </a:p>
          </p:txBody>
        </p:sp>
        <p:sp>
          <p:nvSpPr>
            <p:cNvPr id="42" name="文本框 41"/>
            <p:cNvSpPr txBox="1"/>
            <p:nvPr/>
          </p:nvSpPr>
          <p:spPr>
            <a:xfrm>
              <a:off x="8248296"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itchFamily="34" charset="-122"/>
                  <a:ea typeface="微软雅黑" pitchFamily="34" charset="-122"/>
                </a:rPr>
                <a:t>Please enter the content please enter the content please enter the content</a:t>
              </a:r>
            </a:p>
          </p:txBody>
        </p:sp>
      </p:grpSp>
      <p:pic>
        <p:nvPicPr>
          <p:cNvPr id="31" name="图片 30"/>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4874505" y="3914751"/>
            <a:ext cx="697196" cy="742665"/>
          </a:xfrm>
          <a:prstGeom prst="rect">
            <a:avLst/>
          </a:prstGeom>
        </p:spPr>
      </p:pic>
      <p:grpSp>
        <p:nvGrpSpPr>
          <p:cNvPr id="46" name="组合 45"/>
          <p:cNvGrpSpPr/>
          <p:nvPr/>
        </p:nvGrpSpPr>
        <p:grpSpPr>
          <a:xfrm>
            <a:off x="596900" y="596900"/>
            <a:ext cx="203200" cy="698500"/>
            <a:chOff x="3187700" y="1155700"/>
            <a:chExt cx="203200" cy="698500"/>
          </a:xfrm>
        </p:grpSpPr>
        <p:sp>
          <p:nvSpPr>
            <p:cNvPr id="48" name="椭圆 47"/>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5580097" y="2695174"/>
            <a:ext cx="697196" cy="742665"/>
          </a:xfrm>
          <a:prstGeom prst="rect">
            <a:avLst/>
          </a:prstGeom>
        </p:spPr>
      </p:pic>
      <p:pic>
        <p:nvPicPr>
          <p:cNvPr id="52" name="图片 51"/>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6285690" y="3914752"/>
            <a:ext cx="697196" cy="742665"/>
          </a:xfrm>
          <a:prstGeom prst="rect">
            <a:avLst/>
          </a:prstGeom>
        </p:spPr>
      </p:pic>
      <p:sp>
        <p:nvSpPr>
          <p:cNvPr id="27" name="文本框 26"/>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32" name="文本框 31"/>
          <p:cNvSpPr txBox="1"/>
          <p:nvPr/>
        </p:nvSpPr>
        <p:spPr>
          <a:xfrm>
            <a:off x="982663" y="538658"/>
            <a:ext cx="6000223"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33" name="文本框 32"/>
          <p:cNvSpPr txBox="1"/>
          <p:nvPr/>
        </p:nvSpPr>
        <p:spPr>
          <a:xfrm>
            <a:off x="982663" y="976868"/>
            <a:ext cx="9526311"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椭圆 8"/>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aphicFrame>
        <p:nvGraphicFramePr>
          <p:cNvPr id="22" name="图表 21"/>
          <p:cNvGraphicFramePr/>
          <p:nvPr/>
        </p:nvGraphicFramePr>
        <p:xfrm>
          <a:off x="4480998" y="1346200"/>
          <a:ext cx="6763265" cy="4508843"/>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组合 36"/>
          <p:cNvGrpSpPr/>
          <p:nvPr/>
        </p:nvGrpSpPr>
        <p:grpSpPr>
          <a:xfrm>
            <a:off x="982663" y="2757770"/>
            <a:ext cx="3151186" cy="3508653"/>
            <a:chOff x="982664" y="2153085"/>
            <a:chExt cx="3151186" cy="3508653"/>
          </a:xfrm>
        </p:grpSpPr>
        <p:sp>
          <p:nvSpPr>
            <p:cNvPr id="32" name="文本框 31"/>
            <p:cNvSpPr txBox="1"/>
            <p:nvPr/>
          </p:nvSpPr>
          <p:spPr>
            <a:xfrm>
              <a:off x="1010639" y="2153085"/>
              <a:ext cx="3123211"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A title</a:t>
              </a:r>
            </a:p>
          </p:txBody>
        </p:sp>
        <p:sp>
          <p:nvSpPr>
            <p:cNvPr id="33" name="文本框 32"/>
            <p:cNvSpPr txBox="1"/>
            <p:nvPr/>
          </p:nvSpPr>
          <p:spPr>
            <a:xfrm>
              <a:off x="982664" y="2553195"/>
              <a:ext cx="2663062" cy="3108543"/>
            </a:xfrm>
            <a:prstGeom prst="rect">
              <a:avLst/>
            </a:prstGeom>
            <a:noFill/>
          </p:spPr>
          <p:txBody>
            <a:bodyPr wrap="square" rtlCol="0">
              <a:spAutoFit/>
            </a:bodyPr>
            <a:lstStyle/>
            <a:p>
              <a:pPr algn="dist">
                <a:lnSpc>
                  <a:spcPct val="130000"/>
                </a:lnSpc>
              </a:pPr>
              <a:r>
                <a:rPr lang="zh-CN" altLang="en-US" sz="1400" dirty="0">
                  <a:solidFill>
                    <a:schemeClr val="tx1">
                      <a:lumMod val="75000"/>
                      <a:lumOff val="25000"/>
                    </a:schemeClr>
                  </a:solidFill>
                  <a:latin typeface="微软雅黑" pitchFamily="34" charset="-122"/>
                  <a:ea typeface="微软雅黑" pitchFamily="34" charset="-122"/>
                </a:rPr>
                <a:t>Please enter the content please enter the content please enter the content please enter the content please enter the content please enter the content please enter the content</a:t>
              </a:r>
            </a:p>
            <a:p>
              <a:pPr algn="dist">
                <a:lnSpc>
                  <a:spcPct val="130000"/>
                </a:lnSpc>
              </a:pPr>
              <a:r>
                <a:rPr lang="zh-CN" altLang="en-US" sz="1400" dirty="0">
                  <a:solidFill>
                    <a:schemeClr val="tx1">
                      <a:lumMod val="75000"/>
                      <a:lumOff val="25000"/>
                    </a:schemeClr>
                  </a:solidFill>
                  <a:latin typeface="微软雅黑" pitchFamily="34" charset="-122"/>
                  <a:ea typeface="微软雅黑" pitchFamily="34" charset="-122"/>
                </a:rPr>
                <a:t>Please enter the content please enter the content please enter the content</a:t>
              </a:r>
            </a:p>
            <a:p>
              <a:endParaRPr lang="zh-CN" altLang="en-US" sz="1400" dirty="0">
                <a:solidFill>
                  <a:schemeClr val="tx1">
                    <a:lumMod val="75000"/>
                    <a:lumOff val="25000"/>
                  </a:schemeClr>
                </a:solidFill>
              </a:endParaRPr>
            </a:p>
          </p:txBody>
        </p:sp>
      </p:grpSp>
      <p:sp>
        <p:nvSpPr>
          <p:cNvPr id="13" name="文本框 12"/>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14" name="文本框 13"/>
          <p:cNvSpPr txBox="1"/>
          <p:nvPr/>
        </p:nvSpPr>
        <p:spPr>
          <a:xfrm>
            <a:off x="982663" y="538658"/>
            <a:ext cx="6014485"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15" name="文本框 14"/>
          <p:cNvSpPr txBox="1"/>
          <p:nvPr/>
        </p:nvSpPr>
        <p:spPr>
          <a:xfrm>
            <a:off x="982663" y="976868"/>
            <a:ext cx="9460050"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9853221" y="266077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135579" y="2321005"/>
            <a:ext cx="7920842" cy="2215991"/>
          </a:xfrm>
          <a:prstGeom prst="rect">
            <a:avLst/>
          </a:prstGeom>
          <a:noFill/>
        </p:spPr>
        <p:txBody>
          <a:bodyPr wrap="square" rtlCol="0">
            <a:spAutoFit/>
          </a:bodyPr>
          <a:lstStyle/>
          <a:p>
            <a:r>
              <a:rPr lang="en-US" altLang="zh-CN" sz="13800" b="1" dirty="0">
                <a:solidFill>
                  <a:srgbClr val="51C4C7"/>
                </a:solidFill>
                <a:latin typeface="微软雅黑" pitchFamily="34" charset="-122"/>
                <a:ea typeface="微软雅黑" pitchFamily="34" charset="-122"/>
              </a:rPr>
              <a:t>Thanks</a:t>
            </a:r>
            <a:endParaRPr lang="zh-CN" altLang="en-US" sz="13800" b="1" dirty="0">
              <a:solidFill>
                <a:srgbClr val="51C4C7"/>
              </a:solidFill>
              <a:latin typeface="微软雅黑" pitchFamily="34" charset="-122"/>
              <a:ea typeface="微软雅黑" pitchFamily="34" charset="-122"/>
            </a:endParaRPr>
          </a:p>
        </p:txBody>
      </p:sp>
      <p:pic>
        <p:nvPicPr>
          <p:cNvPr id="6" name="图片 5"/>
          <p:cNvPicPr>
            <a:picLocks noChangeAspect="1"/>
          </p:cNvPicPr>
          <p:nvPr/>
        </p:nvPicPr>
        <p:blipFill>
          <a:blip r:embed="rId2"/>
          <a:stretch>
            <a:fillRect/>
          </a:stretch>
        </p:blipFill>
        <p:spPr>
          <a:xfrm>
            <a:off x="1398625" y="1474178"/>
            <a:ext cx="9394750" cy="48345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29990" y="538658"/>
            <a:ext cx="2367533" cy="813892"/>
            <a:chOff x="929990" y="538658"/>
            <a:chExt cx="2367533" cy="813892"/>
          </a:xfrm>
        </p:grpSpPr>
        <p:sp>
          <p:nvSpPr>
            <p:cNvPr id="12" name="文本框 11"/>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Directory</a:t>
              </a:r>
            </a:p>
          </p:txBody>
        </p:sp>
        <p:sp>
          <p:nvSpPr>
            <p:cNvPr id="14" name="文本框 13"/>
            <p:cNvSpPr txBox="1"/>
            <p:nvPr/>
          </p:nvSpPr>
          <p:spPr>
            <a:xfrm>
              <a:off x="929990" y="952440"/>
              <a:ext cx="2367533"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 </a:t>
              </a:r>
              <a:r>
                <a:rPr lang="en-US" altLang="zh-CN" sz="2000" b="1" dirty="0">
                  <a:solidFill>
                    <a:schemeClr val="tx1">
                      <a:lumMod val="75000"/>
                      <a:lumOff val="25000"/>
                    </a:schemeClr>
                  </a:solidFill>
                  <a:latin typeface="微软雅黑" pitchFamily="34" charset="-122"/>
                  <a:ea typeface="微软雅黑" pitchFamily="34" charset="-122"/>
                </a:rPr>
                <a:t>Contents</a:t>
              </a:r>
              <a:endParaRPr lang="zh-CN" altLang="en-US" sz="2000" b="1" dirty="0">
                <a:solidFill>
                  <a:schemeClr val="tx1">
                    <a:lumMod val="75000"/>
                    <a:lumOff val="25000"/>
                  </a:schemeClr>
                </a:solidFill>
                <a:latin typeface="微软雅黑" pitchFamily="34" charset="-122"/>
                <a:ea typeface="微软雅黑" pitchFamily="34" charset="-122"/>
              </a:endParaRPr>
            </a:p>
          </p:txBody>
        </p:sp>
      </p:grpSp>
      <p:grpSp>
        <p:nvGrpSpPr>
          <p:cNvPr id="6" name="组合 5"/>
          <p:cNvGrpSpPr/>
          <p:nvPr/>
        </p:nvGrpSpPr>
        <p:grpSpPr>
          <a:xfrm>
            <a:off x="989013" y="1773238"/>
            <a:ext cx="2874963" cy="4114800"/>
            <a:chOff x="989013" y="1773238"/>
            <a:chExt cx="2874963" cy="4114800"/>
          </a:xfrm>
        </p:grpSpPr>
        <p:grpSp>
          <p:nvGrpSpPr>
            <p:cNvPr id="5" name="组合 4"/>
            <p:cNvGrpSpPr/>
            <p:nvPr/>
          </p:nvGrpSpPr>
          <p:grpSpPr>
            <a:xfrm>
              <a:off x="989013" y="1773238"/>
              <a:ext cx="2874963" cy="4114800"/>
              <a:chOff x="982663" y="1773238"/>
              <a:chExt cx="2874963" cy="4114800"/>
            </a:xfrm>
          </p:grpSpPr>
          <p:sp>
            <p:nvSpPr>
              <p:cNvPr id="26" name="矩形 25"/>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329984" y="1878463"/>
              <a:ext cx="2193019" cy="584775"/>
            </a:xfrm>
            <a:prstGeom prst="rect">
              <a:avLst/>
            </a:prstGeom>
            <a:noFill/>
          </p:spPr>
          <p:txBody>
            <a:bodyPr wrap="square" rtlCol="0">
              <a:spAutoFit/>
            </a:bodyPr>
            <a:lstStyle/>
            <a:p>
              <a:r>
                <a:rPr lang="en-US" altLang="zh-CN" sz="1600" dirty="0">
                  <a:solidFill>
                    <a:schemeClr val="bg1"/>
                  </a:solidFill>
                  <a:latin typeface="微软雅黑" pitchFamily="34" charset="-122"/>
                  <a:ea typeface="微软雅黑" pitchFamily="34" charset="-122"/>
                </a:rPr>
                <a:t>01.</a:t>
              </a:r>
              <a:r>
                <a:rPr lang="zh-CN" altLang="en-US" sz="1600" dirty="0">
                  <a:solidFill>
                    <a:schemeClr val="bg1"/>
                  </a:solidFill>
                  <a:latin typeface="微软雅黑" pitchFamily="34" charset="-122"/>
                  <a:ea typeface="微软雅黑" pitchFamily="34" charset="-122"/>
                </a:rPr>
                <a:t>Please enter a title</a:t>
              </a:r>
            </a:p>
          </p:txBody>
        </p:sp>
      </p:grpSp>
      <p:grpSp>
        <p:nvGrpSpPr>
          <p:cNvPr id="34" name="组合 33"/>
          <p:cNvGrpSpPr/>
          <p:nvPr/>
        </p:nvGrpSpPr>
        <p:grpSpPr>
          <a:xfrm>
            <a:off x="4695031" y="1773238"/>
            <a:ext cx="2874963" cy="4114800"/>
            <a:chOff x="989013" y="1773238"/>
            <a:chExt cx="2874963" cy="4114800"/>
          </a:xfrm>
        </p:grpSpPr>
        <p:grpSp>
          <p:nvGrpSpPr>
            <p:cNvPr id="35" name="组合 34"/>
            <p:cNvGrpSpPr/>
            <p:nvPr/>
          </p:nvGrpSpPr>
          <p:grpSpPr>
            <a:xfrm>
              <a:off x="989013" y="1773238"/>
              <a:ext cx="2874963" cy="4114800"/>
              <a:chOff x="982663" y="1773238"/>
              <a:chExt cx="2874963" cy="4114800"/>
            </a:xfrm>
          </p:grpSpPr>
          <p:sp>
            <p:nvSpPr>
              <p:cNvPr id="37" name="矩形 36"/>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1339539" y="1878462"/>
              <a:ext cx="2163366" cy="584775"/>
            </a:xfrm>
            <a:prstGeom prst="rect">
              <a:avLst/>
            </a:prstGeom>
            <a:noFill/>
          </p:spPr>
          <p:txBody>
            <a:bodyPr wrap="square" rtlCol="0">
              <a:spAutoFit/>
            </a:bodyPr>
            <a:lstStyle/>
            <a:p>
              <a:r>
                <a:rPr lang="en-US" altLang="zh-CN" sz="1600" dirty="0">
                  <a:solidFill>
                    <a:schemeClr val="bg1"/>
                  </a:solidFill>
                  <a:latin typeface="微软雅黑" pitchFamily="34" charset="-122"/>
                  <a:ea typeface="微软雅黑" pitchFamily="34" charset="-122"/>
                </a:rPr>
                <a:t>02.</a:t>
              </a:r>
              <a:r>
                <a:rPr lang="zh-CN" altLang="en-US" sz="1600" dirty="0">
                  <a:solidFill>
                    <a:schemeClr val="bg1"/>
                  </a:solidFill>
                  <a:latin typeface="微软雅黑" pitchFamily="34" charset="-122"/>
                  <a:ea typeface="微软雅黑" pitchFamily="34" charset="-122"/>
                </a:rPr>
                <a:t>Please enter a title</a:t>
              </a:r>
            </a:p>
          </p:txBody>
        </p:sp>
      </p:grpSp>
      <p:grpSp>
        <p:nvGrpSpPr>
          <p:cNvPr id="39" name="组合 38"/>
          <p:cNvGrpSpPr/>
          <p:nvPr/>
        </p:nvGrpSpPr>
        <p:grpSpPr>
          <a:xfrm>
            <a:off x="8369300" y="1773238"/>
            <a:ext cx="2874963" cy="4114800"/>
            <a:chOff x="989013" y="1773238"/>
            <a:chExt cx="2874963" cy="4114800"/>
          </a:xfrm>
        </p:grpSpPr>
        <p:grpSp>
          <p:nvGrpSpPr>
            <p:cNvPr id="40" name="组合 39"/>
            <p:cNvGrpSpPr/>
            <p:nvPr/>
          </p:nvGrpSpPr>
          <p:grpSpPr>
            <a:xfrm>
              <a:off x="989013" y="1773238"/>
              <a:ext cx="2874963" cy="4114800"/>
              <a:chOff x="982663" y="1773238"/>
              <a:chExt cx="2874963" cy="4114800"/>
            </a:xfrm>
          </p:grpSpPr>
          <p:sp>
            <p:nvSpPr>
              <p:cNvPr id="42" name="矩形 41"/>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1331572" y="1878461"/>
              <a:ext cx="2189843" cy="584775"/>
            </a:xfrm>
            <a:prstGeom prst="rect">
              <a:avLst/>
            </a:prstGeom>
            <a:noFill/>
          </p:spPr>
          <p:txBody>
            <a:bodyPr wrap="square" rtlCol="0">
              <a:spAutoFit/>
            </a:bodyPr>
            <a:lstStyle/>
            <a:p>
              <a:r>
                <a:rPr lang="en-US" altLang="zh-CN" sz="1600" dirty="0">
                  <a:solidFill>
                    <a:schemeClr val="bg1"/>
                  </a:solidFill>
                  <a:latin typeface="微软雅黑" pitchFamily="34" charset="-122"/>
                  <a:ea typeface="微软雅黑" pitchFamily="34" charset="-122"/>
                </a:rPr>
                <a:t>03.</a:t>
              </a:r>
              <a:r>
                <a:rPr lang="zh-CN" altLang="en-US" sz="1600" dirty="0">
                  <a:solidFill>
                    <a:schemeClr val="bg1"/>
                  </a:solidFill>
                  <a:latin typeface="微软雅黑" pitchFamily="34" charset="-122"/>
                  <a:ea typeface="微软雅黑" pitchFamily="34" charset="-122"/>
                </a:rPr>
                <a:t>Please enter a title</a:t>
              </a:r>
            </a:p>
          </p:txBody>
        </p:sp>
      </p:grpSp>
      <p:sp>
        <p:nvSpPr>
          <p:cNvPr id="44" name="文本框 43"/>
          <p:cNvSpPr txBox="1"/>
          <p:nvPr/>
        </p:nvSpPr>
        <p:spPr>
          <a:xfrm>
            <a:off x="1001713" y="2476501"/>
            <a:ext cx="2862263" cy="3462338"/>
          </a:xfrm>
          <a:prstGeom prst="rect">
            <a:avLst/>
          </a:prstGeom>
          <a:noFill/>
        </p:spPr>
        <p:txBody>
          <a:bodyPr wrap="square" rtlCol="0">
            <a:spAutoFit/>
          </a:bodyPr>
          <a:lstStyle/>
          <a:p>
            <a:endParaRPr lang="zh-CN" altLang="en-US" dirty="0"/>
          </a:p>
        </p:txBody>
      </p:sp>
      <p:sp>
        <p:nvSpPr>
          <p:cNvPr id="45" name="文本框 44"/>
          <p:cNvSpPr txBox="1"/>
          <p:nvPr/>
        </p:nvSpPr>
        <p:spPr>
          <a:xfrm>
            <a:off x="982663" y="2939155"/>
            <a:ext cx="3095624" cy="2169825"/>
          </a:xfrm>
          <a:prstGeom prst="rect">
            <a:avLst/>
          </a:prstGeom>
          <a:noFill/>
        </p:spPr>
        <p:txBody>
          <a:bodyPr wrap="square" rtlCol="0">
            <a:spAutoFit/>
          </a:bodyPr>
          <a:lstStyle/>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Sub-Heading III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IV</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V</a:t>
            </a:r>
          </a:p>
        </p:txBody>
      </p:sp>
      <p:sp>
        <p:nvSpPr>
          <p:cNvPr id="46" name="文本框 45"/>
          <p:cNvSpPr txBox="1"/>
          <p:nvPr/>
        </p:nvSpPr>
        <p:spPr>
          <a:xfrm>
            <a:off x="4702573" y="2939155"/>
            <a:ext cx="3095624" cy="2169825"/>
          </a:xfrm>
          <a:prstGeom prst="rect">
            <a:avLst/>
          </a:prstGeom>
          <a:noFill/>
        </p:spPr>
        <p:txBody>
          <a:bodyPr wrap="square" rtlCol="0">
            <a:spAutoFit/>
          </a:bodyPr>
          <a:lstStyle/>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Sub-Heading III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IV</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V</a:t>
            </a:r>
          </a:p>
        </p:txBody>
      </p:sp>
      <p:sp>
        <p:nvSpPr>
          <p:cNvPr id="47" name="文本框 46"/>
          <p:cNvSpPr txBox="1"/>
          <p:nvPr/>
        </p:nvSpPr>
        <p:spPr>
          <a:xfrm>
            <a:off x="8382000" y="2939155"/>
            <a:ext cx="3095624" cy="2169825"/>
          </a:xfrm>
          <a:prstGeom prst="rect">
            <a:avLst/>
          </a:prstGeom>
          <a:noFill/>
        </p:spPr>
        <p:txBody>
          <a:bodyPr wrap="square" rtlCol="0">
            <a:spAutoFit/>
          </a:bodyPr>
          <a:lstStyle/>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Sub-Heading III</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IV</a:t>
            </a:r>
            <a:endParaRPr lang="en-US" altLang="zh-CN" dirty="0">
              <a:solidFill>
                <a:schemeClr val="bg1"/>
              </a:solidFill>
              <a:latin typeface="微软雅黑" pitchFamily="34" charset="-122"/>
              <a:ea typeface="微软雅黑" pitchFamily="34" charset="-122"/>
            </a:endParaRPr>
          </a:p>
          <a:p>
            <a:pPr marL="742950" lvl="1" indent="-285750">
              <a:lnSpc>
                <a:spcPct val="150000"/>
              </a:lnSpc>
              <a:buFont typeface="Arial" pitchFamily="34" charset="0"/>
              <a:buChar char="•"/>
            </a:pPr>
            <a:r>
              <a:rPr lang="zh-CN" altLang="en-US" dirty="0">
                <a:solidFill>
                  <a:schemeClr val="bg1"/>
                </a:solidFill>
                <a:latin typeface="微软雅黑" pitchFamily="34" charset="-122"/>
                <a:ea typeface="微软雅黑" pitchFamily="34" charset="-122"/>
              </a:rPr>
              <a:t>Sub-Title 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srcRect/>
          <a:stretch>
            <a:fillRect/>
          </a:stretch>
        </p:blipFill>
        <p:spPr>
          <a:xfrm>
            <a:off x="9375619" y="2332057"/>
            <a:ext cx="1832024" cy="2519389"/>
          </a:xfrm>
          <a:custGeom>
            <a:avLst/>
            <a:gdLst>
              <a:gd name="connsiteX0" fmla="*/ 0 w 1832024"/>
              <a:gd name="connsiteY0" fmla="*/ 0 h 2519389"/>
              <a:gd name="connsiteX1" fmla="*/ 601563 w 1832024"/>
              <a:gd name="connsiteY1" fmla="*/ 0 h 2519389"/>
              <a:gd name="connsiteX2" fmla="*/ 1832024 w 1832024"/>
              <a:gd name="connsiteY2" fmla="*/ 1259695 h 2519389"/>
              <a:gd name="connsiteX3" fmla="*/ 601563 w 1832024"/>
              <a:gd name="connsiteY3" fmla="*/ 2519389 h 2519389"/>
              <a:gd name="connsiteX4" fmla="*/ 0 w 1832024"/>
              <a:gd name="connsiteY4" fmla="*/ 2519389 h 2519389"/>
              <a:gd name="connsiteX5" fmla="*/ 1230461 w 1832024"/>
              <a:gd name="connsiteY5" fmla="*/ 1259695 h 25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24" h="2519389">
                <a:moveTo>
                  <a:pt x="0" y="0"/>
                </a:moveTo>
                <a:lnTo>
                  <a:pt x="601563" y="0"/>
                </a:lnTo>
                <a:lnTo>
                  <a:pt x="1832024" y="1259695"/>
                </a:lnTo>
                <a:lnTo>
                  <a:pt x="601563" y="2519389"/>
                </a:lnTo>
                <a:lnTo>
                  <a:pt x="0" y="2519389"/>
                </a:lnTo>
                <a:lnTo>
                  <a:pt x="1230461" y="1259695"/>
                </a:lnTo>
                <a:close/>
              </a:path>
            </a:pathLst>
          </a:custGeom>
          <a:ln>
            <a:solidFill>
              <a:srgbClr val="9AEB72"/>
            </a:solidFill>
          </a:ln>
        </p:spPr>
      </p:pic>
      <p:pic>
        <p:nvPicPr>
          <p:cNvPr id="16" name="图片 15"/>
          <p:cNvPicPr>
            <a:picLocks noChangeAspect="1"/>
          </p:cNvPicPr>
          <p:nvPr/>
        </p:nvPicPr>
        <p:blipFill>
          <a:blip r:embed="rId3" cstate="screen"/>
          <a:srcRect/>
          <a:stretch>
            <a:fillRect/>
          </a:stretch>
        </p:blipFill>
        <p:spPr>
          <a:xfrm>
            <a:off x="5884541" y="2284557"/>
            <a:ext cx="2193384" cy="2490655"/>
          </a:xfrm>
          <a:custGeom>
            <a:avLst/>
            <a:gdLst>
              <a:gd name="connsiteX0" fmla="*/ 0 w 2193384"/>
              <a:gd name="connsiteY0" fmla="*/ 0 h 2490655"/>
              <a:gd name="connsiteX1" fmla="*/ 1024376 w 2193384"/>
              <a:gd name="connsiteY1" fmla="*/ 0 h 2490655"/>
              <a:gd name="connsiteX2" fmla="*/ 2193384 w 2193384"/>
              <a:gd name="connsiteY2" fmla="*/ 1245328 h 2490655"/>
              <a:gd name="connsiteX3" fmla="*/ 1024376 w 2193384"/>
              <a:gd name="connsiteY3" fmla="*/ 2490655 h 2490655"/>
              <a:gd name="connsiteX4" fmla="*/ 0 w 2193384"/>
              <a:gd name="connsiteY4" fmla="*/ 2490655 h 2490655"/>
              <a:gd name="connsiteX5" fmla="*/ 1169008 w 2193384"/>
              <a:gd name="connsiteY5" fmla="*/ 1245328 h 249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384" h="2490655">
                <a:moveTo>
                  <a:pt x="0" y="0"/>
                </a:moveTo>
                <a:lnTo>
                  <a:pt x="1024376" y="0"/>
                </a:lnTo>
                <a:lnTo>
                  <a:pt x="2193384" y="1245328"/>
                </a:lnTo>
                <a:lnTo>
                  <a:pt x="1024376" y="2490655"/>
                </a:lnTo>
                <a:lnTo>
                  <a:pt x="0" y="2490655"/>
                </a:lnTo>
                <a:lnTo>
                  <a:pt x="1169008" y="1245328"/>
                </a:lnTo>
                <a:close/>
              </a:path>
            </a:pathLst>
          </a:custGeom>
          <a:ln w="28575">
            <a:solidFill>
              <a:srgbClr val="51C4C7"/>
            </a:solidFill>
          </a:ln>
        </p:spPr>
      </p:pic>
      <p:pic>
        <p:nvPicPr>
          <p:cNvPr id="14" name="图片 13"/>
          <p:cNvPicPr>
            <a:picLocks noChangeAspect="1"/>
          </p:cNvPicPr>
          <p:nvPr/>
        </p:nvPicPr>
        <p:blipFill>
          <a:blip r:embed="rId4" cstate="screen"/>
          <a:srcRect/>
          <a:stretch>
            <a:fillRect/>
          </a:stretch>
        </p:blipFill>
        <p:spPr>
          <a:xfrm>
            <a:off x="6332333" y="1199175"/>
            <a:ext cx="3863340" cy="4386942"/>
          </a:xfrm>
          <a:custGeom>
            <a:avLst/>
            <a:gdLst>
              <a:gd name="connsiteX0" fmla="*/ 0 w 3863340"/>
              <a:gd name="connsiteY0" fmla="*/ 0 h 4386942"/>
              <a:gd name="connsiteX1" fmla="*/ 1804296 w 3863340"/>
              <a:gd name="connsiteY1" fmla="*/ 0 h 4386942"/>
              <a:gd name="connsiteX2" fmla="*/ 3863340 w 3863340"/>
              <a:gd name="connsiteY2" fmla="*/ 2193471 h 4386942"/>
              <a:gd name="connsiteX3" fmla="*/ 1804296 w 3863340"/>
              <a:gd name="connsiteY3" fmla="*/ 4386942 h 4386942"/>
              <a:gd name="connsiteX4" fmla="*/ 0 w 3863340"/>
              <a:gd name="connsiteY4" fmla="*/ 4386942 h 4386942"/>
              <a:gd name="connsiteX5" fmla="*/ 2059044 w 3863340"/>
              <a:gd name="connsiteY5" fmla="*/ 2193471 h 438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340" h="4386942">
                <a:moveTo>
                  <a:pt x="0" y="0"/>
                </a:moveTo>
                <a:lnTo>
                  <a:pt x="1804296" y="0"/>
                </a:lnTo>
                <a:lnTo>
                  <a:pt x="3863340" y="2193471"/>
                </a:lnTo>
                <a:lnTo>
                  <a:pt x="1804296" y="4386942"/>
                </a:lnTo>
                <a:lnTo>
                  <a:pt x="0" y="4386942"/>
                </a:lnTo>
                <a:lnTo>
                  <a:pt x="2059044" y="2193471"/>
                </a:lnTo>
                <a:close/>
              </a:path>
            </a:pathLst>
          </a:custGeom>
          <a:ln w="28575">
            <a:solidFill>
              <a:srgbClr val="51C4C7"/>
            </a:solidFill>
          </a:ln>
        </p:spPr>
      </p:pic>
      <p:sp>
        <p:nvSpPr>
          <p:cNvPr id="6" name="燕尾形 5"/>
          <p:cNvSpPr>
            <a:spLocks noChangeAspect="1"/>
          </p:cNvSpPr>
          <p:nvPr/>
        </p:nvSpPr>
        <p:spPr>
          <a:xfrm>
            <a:off x="10562954" y="1494241"/>
            <a:ext cx="730097" cy="829048"/>
          </a:xfrm>
          <a:prstGeom prst="chevron">
            <a:avLst>
              <a:gd name="adj" fmla="val 53297"/>
            </a:avLst>
          </a:prstGeom>
          <a:solidFill>
            <a:srgbClr val="99EC7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a:spLocks noChangeAspect="1"/>
          </p:cNvSpPr>
          <p:nvPr/>
        </p:nvSpPr>
        <p:spPr>
          <a:xfrm>
            <a:off x="7085735" y="2733340"/>
            <a:ext cx="850075" cy="965285"/>
          </a:xfrm>
          <a:prstGeom prst="chevron">
            <a:avLst>
              <a:gd name="adj" fmla="val 53297"/>
            </a:avLst>
          </a:prstGeom>
          <a:solidFill>
            <a:srgbClr val="50C4C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5" cstate="screen"/>
          <a:srcRect/>
          <a:stretch>
            <a:fillRect/>
          </a:stretch>
        </p:blipFill>
        <p:spPr>
          <a:xfrm>
            <a:off x="8155494" y="1183409"/>
            <a:ext cx="1158389" cy="1395557"/>
          </a:xfrm>
          <a:custGeom>
            <a:avLst/>
            <a:gdLst>
              <a:gd name="connsiteX0" fmla="*/ 0 w 1158389"/>
              <a:gd name="connsiteY0" fmla="*/ 0 h 1395557"/>
              <a:gd name="connsiteX1" fmla="*/ 542983 w 1158389"/>
              <a:gd name="connsiteY1" fmla="*/ 0 h 1395557"/>
              <a:gd name="connsiteX2" fmla="*/ 1158389 w 1158389"/>
              <a:gd name="connsiteY2" fmla="*/ 697779 h 1395557"/>
              <a:gd name="connsiteX3" fmla="*/ 542983 w 1158389"/>
              <a:gd name="connsiteY3" fmla="*/ 1395557 h 1395557"/>
              <a:gd name="connsiteX4" fmla="*/ 0 w 1158389"/>
              <a:gd name="connsiteY4" fmla="*/ 1395557 h 1395557"/>
              <a:gd name="connsiteX5" fmla="*/ 615406 w 1158389"/>
              <a:gd name="connsiteY5" fmla="*/ 697779 h 139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389" h="1395557">
                <a:moveTo>
                  <a:pt x="0" y="0"/>
                </a:moveTo>
                <a:lnTo>
                  <a:pt x="542983" y="0"/>
                </a:lnTo>
                <a:lnTo>
                  <a:pt x="1158389" y="697779"/>
                </a:lnTo>
                <a:lnTo>
                  <a:pt x="542983" y="1395557"/>
                </a:lnTo>
                <a:lnTo>
                  <a:pt x="0" y="1395557"/>
                </a:lnTo>
                <a:lnTo>
                  <a:pt x="615406" y="697779"/>
                </a:lnTo>
                <a:close/>
              </a:path>
            </a:pathLst>
          </a:custGeom>
          <a:ln w="28575">
            <a:solidFill>
              <a:schemeClr val="bg1"/>
            </a:solidFill>
          </a:ln>
          <a:effectLst>
            <a:outerShdw blurRad="50800" dist="38100" dir="10800000" algn="r" rotWithShape="0">
              <a:prstClr val="black">
                <a:alpha val="40000"/>
              </a:prstClr>
            </a:outerShdw>
          </a:effectLst>
        </p:spPr>
      </p:pic>
      <p:pic>
        <p:nvPicPr>
          <p:cNvPr id="12" name="图片 11"/>
          <p:cNvPicPr>
            <a:picLocks noChangeAspect="1"/>
          </p:cNvPicPr>
          <p:nvPr/>
        </p:nvPicPr>
        <p:blipFill>
          <a:blip r:embed="rId6" cstate="screen"/>
          <a:srcRect/>
          <a:stretch>
            <a:fillRect/>
          </a:stretch>
        </p:blipFill>
        <p:spPr>
          <a:xfrm>
            <a:off x="8149876" y="872797"/>
            <a:ext cx="2788723" cy="4295064"/>
          </a:xfrm>
          <a:custGeom>
            <a:avLst/>
            <a:gdLst>
              <a:gd name="connsiteX0" fmla="*/ 0 w 2788723"/>
              <a:gd name="connsiteY0" fmla="*/ 0 h 4295064"/>
              <a:gd name="connsiteX1" fmla="*/ 769883 w 2788723"/>
              <a:gd name="connsiteY1" fmla="*/ 0 h 4295064"/>
              <a:gd name="connsiteX2" fmla="*/ 2788723 w 2788723"/>
              <a:gd name="connsiteY2" fmla="*/ 2147532 h 4295064"/>
              <a:gd name="connsiteX3" fmla="*/ 769883 w 2788723"/>
              <a:gd name="connsiteY3" fmla="*/ 4295064 h 4295064"/>
              <a:gd name="connsiteX4" fmla="*/ 0 w 2788723"/>
              <a:gd name="connsiteY4" fmla="*/ 4295064 h 4295064"/>
              <a:gd name="connsiteX5" fmla="*/ 2018840 w 2788723"/>
              <a:gd name="connsiteY5" fmla="*/ 2147532 h 42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723" h="4295064">
                <a:moveTo>
                  <a:pt x="0" y="0"/>
                </a:moveTo>
                <a:lnTo>
                  <a:pt x="769883" y="0"/>
                </a:lnTo>
                <a:lnTo>
                  <a:pt x="2788723" y="2147532"/>
                </a:lnTo>
                <a:lnTo>
                  <a:pt x="769883" y="4295064"/>
                </a:lnTo>
                <a:lnTo>
                  <a:pt x="0" y="4295064"/>
                </a:lnTo>
                <a:lnTo>
                  <a:pt x="2018840" y="2147532"/>
                </a:lnTo>
                <a:close/>
              </a:path>
            </a:pathLst>
          </a:custGeom>
          <a:ln w="28575">
            <a:solidFill>
              <a:schemeClr val="bg1"/>
            </a:solidFill>
          </a:ln>
          <a:effectLst>
            <a:outerShdw blurRad="50800" dist="38100" dir="10800000" algn="r" rotWithShape="0">
              <a:prstClr val="black">
                <a:alpha val="40000"/>
              </a:prstClr>
            </a:outerShdw>
          </a:effectLst>
        </p:spPr>
      </p:pic>
      <p:sp>
        <p:nvSpPr>
          <p:cNvPr id="11" name="燕尾形 10"/>
          <p:cNvSpPr>
            <a:spLocks noChangeAspect="1"/>
          </p:cNvSpPr>
          <p:nvPr/>
        </p:nvSpPr>
        <p:spPr>
          <a:xfrm>
            <a:off x="9076868" y="4311875"/>
            <a:ext cx="1158389" cy="1395557"/>
          </a:xfrm>
          <a:prstGeom prst="chevron">
            <a:avLst>
              <a:gd name="adj" fmla="val 53126"/>
            </a:avLst>
          </a:prstGeom>
          <a:solidFill>
            <a:srgbClr val="DAF97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023646"/>
            <a:ext cx="207548" cy="1046798"/>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69380" y="3020329"/>
            <a:ext cx="4915161" cy="338554"/>
          </a:xfrm>
          <a:prstGeom prst="rect">
            <a:avLst/>
          </a:prstGeom>
          <a:noFill/>
        </p:spPr>
        <p:txBody>
          <a:bodyPr wrap="square" rtlCol="0">
            <a:spAutoFit/>
          </a:bodyPr>
          <a:lstStyle/>
          <a:p>
            <a:r>
              <a:rPr lang="zh-CN" altLang="en-US" sz="1600" spc="300" dirty="0">
                <a:solidFill>
                  <a:schemeClr val="tx1">
                    <a:lumMod val="75000"/>
                    <a:lumOff val="25000"/>
                  </a:schemeClr>
                </a:solidFill>
                <a:latin typeface="微软雅黑" pitchFamily="34" charset="-122"/>
                <a:ea typeface="微软雅黑" pitchFamily="34" charset="-122"/>
              </a:rPr>
              <a:t>Please enter a transition page title</a:t>
            </a:r>
            <a:endParaRPr lang="en-US" altLang="zh-CN" sz="1600" spc="300" dirty="0">
              <a:solidFill>
                <a:schemeClr val="tx1">
                  <a:lumMod val="75000"/>
                  <a:lumOff val="25000"/>
                </a:schemeClr>
              </a:solidFill>
              <a:latin typeface="微软雅黑" pitchFamily="34" charset="-122"/>
              <a:ea typeface="微软雅黑" pitchFamily="34" charset="-122"/>
            </a:endParaRPr>
          </a:p>
        </p:txBody>
      </p:sp>
      <p:sp>
        <p:nvSpPr>
          <p:cNvPr id="5" name="文本框 4"/>
          <p:cNvSpPr txBox="1"/>
          <p:nvPr/>
        </p:nvSpPr>
        <p:spPr>
          <a:xfrm>
            <a:off x="982663" y="3532841"/>
            <a:ext cx="4632834" cy="584775"/>
          </a:xfrm>
          <a:prstGeom prst="rect">
            <a:avLst/>
          </a:prstGeom>
          <a:noFill/>
        </p:spPr>
        <p:txBody>
          <a:bodyPr wrap="square" rtlCol="0">
            <a:spAutoFit/>
          </a:bodyPr>
          <a:lstStyle/>
          <a:p>
            <a:r>
              <a:rPr lang="zh-CN" altLang="en-US" sz="3200" b="1" dirty="0">
                <a:solidFill>
                  <a:srgbClr val="51C4C7"/>
                </a:solidFill>
                <a:latin typeface="微软雅黑" pitchFamily="34" charset="-122"/>
                <a:ea typeface="微软雅黑" pitchFamily="34" charset="-122"/>
              </a:rPr>
              <a:t>Emphasis on content</a:t>
            </a:r>
          </a:p>
        </p:txBody>
      </p:sp>
      <p:sp>
        <p:nvSpPr>
          <p:cNvPr id="20" name="文本框 19"/>
          <p:cNvSpPr txBox="1"/>
          <p:nvPr/>
        </p:nvSpPr>
        <p:spPr>
          <a:xfrm>
            <a:off x="947037" y="4231900"/>
            <a:ext cx="4132613" cy="1354217"/>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微软雅黑" pitchFamily="34" charset="-122"/>
                <a:ea typeface="微软雅黑" pitchFamily="34" charset="-122"/>
              </a:rPr>
              <a:t>Please enter the content please enter the content please enter the content please enter the content please enter the content please enter the content please enter the content please enter the content please enter the content</a:t>
            </a:r>
          </a:p>
          <a:p>
            <a:pPr algn="dist"/>
            <a:endParaRPr lang="zh-CN" altLang="en-US" sz="1600" dirty="0">
              <a:solidFill>
                <a:schemeClr val="tx1">
                  <a:lumMod val="75000"/>
                  <a:lumOff val="25000"/>
                </a:schemeClr>
              </a:solidFill>
              <a:latin typeface="微软雅黑" pitchFamily="34" charset="-122"/>
              <a:ea typeface="微软雅黑" pitchFamily="34" charset="-122"/>
            </a:endParaRPr>
          </a:p>
          <a:p>
            <a:endParaRPr lang="zh-CN" altLang="en-US" dirty="0">
              <a:solidFill>
                <a:schemeClr val="tx1">
                  <a:lumMod val="75000"/>
                  <a:lumOff val="25000"/>
                </a:schemeClr>
              </a:solidFill>
            </a:endParaRPr>
          </a:p>
        </p:txBody>
      </p:sp>
      <p:sp>
        <p:nvSpPr>
          <p:cNvPr id="21" name="文本框 20"/>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982663" y="538658"/>
            <a:ext cx="3960398"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14" name="文本框 13"/>
          <p:cNvSpPr txBox="1"/>
          <p:nvPr/>
        </p:nvSpPr>
        <p:spPr>
          <a:xfrm>
            <a:off x="982663" y="976868"/>
            <a:ext cx="9407041"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pic>
        <p:nvPicPr>
          <p:cNvPr id="17" name="图片 16"/>
          <p:cNvPicPr>
            <a:picLocks noChangeAspect="1"/>
          </p:cNvPicPr>
          <p:nvPr/>
        </p:nvPicPr>
        <p:blipFill>
          <a:blip r:embed="rId2"/>
          <a:stretch>
            <a:fillRect/>
          </a:stretch>
        </p:blipFill>
        <p:spPr>
          <a:xfrm flipH="1">
            <a:off x="995363" y="1784410"/>
            <a:ext cx="2693324" cy="4114800"/>
          </a:xfrm>
          <a:prstGeom prst="rect">
            <a:avLst/>
          </a:prstGeom>
        </p:spPr>
      </p:pic>
      <p:sp>
        <p:nvSpPr>
          <p:cNvPr id="18" name="矩形 17"/>
          <p:cNvSpPr/>
          <p:nvPr/>
        </p:nvSpPr>
        <p:spPr>
          <a:xfrm>
            <a:off x="3981450" y="1784410"/>
            <a:ext cx="725011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483100" y="2082800"/>
            <a:ext cx="6413500" cy="3695997"/>
            <a:chOff x="4394200" y="2108200"/>
            <a:chExt cx="6413500" cy="3695997"/>
          </a:xfrm>
        </p:grpSpPr>
        <p:sp>
          <p:nvSpPr>
            <p:cNvPr id="19" name="文本框 18"/>
            <p:cNvSpPr txBox="1"/>
            <p:nvPr/>
          </p:nvSpPr>
          <p:spPr>
            <a:xfrm>
              <a:off x="4419600" y="2108200"/>
              <a:ext cx="2908300" cy="523220"/>
            </a:xfrm>
            <a:prstGeom prst="rect">
              <a:avLst/>
            </a:prstGeom>
            <a:noFill/>
          </p:spPr>
          <p:txBody>
            <a:bodyPr wrap="square" rtlCol="0">
              <a:spAutoFit/>
            </a:bodyPr>
            <a:lstStyle/>
            <a:p>
              <a:r>
                <a:rPr lang="zh-CN" altLang="en-US" sz="2800" b="1" dirty="0">
                  <a:solidFill>
                    <a:schemeClr val="bg1"/>
                  </a:solidFill>
                  <a:latin typeface="微软雅黑" pitchFamily="34" charset="-122"/>
                  <a:ea typeface="微软雅黑" pitchFamily="34" charset="-122"/>
                </a:rPr>
                <a:t>Aliguelli</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Dante</a:t>
              </a:r>
            </a:p>
          </p:txBody>
        </p:sp>
        <p:sp>
          <p:nvSpPr>
            <p:cNvPr id="20" name="文本框 19"/>
            <p:cNvSpPr txBox="1"/>
            <p:nvPr/>
          </p:nvSpPr>
          <p:spPr>
            <a:xfrm>
              <a:off x="4419600" y="2631419"/>
              <a:ext cx="2527300" cy="369332"/>
            </a:xfrm>
            <a:prstGeom prst="rect">
              <a:avLst/>
            </a:prstGeom>
            <a:noFill/>
          </p:spPr>
          <p:txBody>
            <a:bodyPr wrap="square" rtlCol="0">
              <a:spAutoFit/>
            </a:bodyPr>
            <a:lstStyle/>
            <a:p>
              <a:r>
                <a:rPr lang="en-US" altLang="zh-CN" b="1" dirty="0">
                  <a:solidFill>
                    <a:schemeClr val="bg1"/>
                  </a:solidFill>
                  <a:latin typeface="微软雅黑" pitchFamily="34" charset="-122"/>
                  <a:ea typeface="微软雅黑" pitchFamily="34" charset="-122"/>
                </a:rPr>
                <a:t>BC 1265-BC 1321</a:t>
              </a:r>
              <a:endParaRPr lang="zh-CN" altLang="en-US" b="1" dirty="0">
                <a:solidFill>
                  <a:schemeClr val="bg1"/>
                </a:solidFill>
                <a:latin typeface="微软雅黑" pitchFamily="34" charset="-122"/>
                <a:ea typeface="微软雅黑" pitchFamily="34" charset="-122"/>
              </a:endParaRPr>
            </a:p>
          </p:txBody>
        </p:sp>
        <p:sp>
          <p:nvSpPr>
            <p:cNvPr id="21" name="文本框 20"/>
            <p:cNvSpPr txBox="1"/>
            <p:nvPr/>
          </p:nvSpPr>
          <p:spPr>
            <a:xfrm>
              <a:off x="4394200" y="3249652"/>
              <a:ext cx="6413500" cy="2554545"/>
            </a:xfrm>
            <a:prstGeom prst="rect">
              <a:avLst/>
            </a:prstGeom>
            <a:noFill/>
          </p:spPr>
          <p:txBody>
            <a:bodyPr wrap="square" rtlCol="0">
              <a:spAutoFit/>
            </a:bodyPr>
            <a:lstStyle/>
            <a:p>
              <a:pPr algn="just"/>
              <a:r>
                <a:rPr lang="zh-CN" altLang="en-US" sz="1600" dirty="0">
                  <a:solidFill>
                    <a:schemeClr val="bg1"/>
                  </a:solidFill>
                  <a:latin typeface="微软雅黑" pitchFamily="34" charset="-122"/>
                  <a:ea typeface="微软雅黑" pitchFamily="34" charset="-122"/>
                </a:rPr>
                <a:t>Italian poet, founder of modern Italian, one of the pioneering figures of the European Renaissance, with a poem</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Divine</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Leave a name for future generations. He is regarded as the greatest poet in Italy and one of the most outstanding poets in the West, one of the greatest writers</a:t>
              </a:r>
              <a:endParaRPr lang="en-US" altLang="zh-CN" sz="1600" dirty="0">
                <a:solidFill>
                  <a:schemeClr val="bg1"/>
                </a:solidFill>
                <a:latin typeface="微软雅黑" pitchFamily="34" charset="-122"/>
                <a:ea typeface="微软雅黑" pitchFamily="34" charset="-122"/>
              </a:endParaRPr>
            </a:p>
            <a:p>
              <a:pPr algn="just"/>
              <a:endParaRPr lang="en-US" altLang="zh-CN" sz="1600" dirty="0">
                <a:solidFill>
                  <a:schemeClr val="bg1"/>
                </a:solidFill>
                <a:latin typeface="微软雅黑" pitchFamily="34" charset="-122"/>
                <a:ea typeface="微软雅黑" pitchFamily="34" charset="-122"/>
              </a:endParaRPr>
            </a:p>
            <a:p>
              <a:pPr algn="just"/>
              <a:r>
                <a:rPr lang="zh-CN" altLang="en-US" sz="1600" dirty="0">
                  <a:solidFill>
                    <a:schemeClr val="bg1"/>
                  </a:solidFill>
                  <a:latin typeface="微软雅黑" pitchFamily="34" charset="-122"/>
                  <a:ea typeface="微软雅黑" pitchFamily="34" charset="-122"/>
                </a:rPr>
                <a:t>Engels commented: "The end of the feudal Middle Ages and the beginning of the era of modern capitalism, marked by a big man, this character is the Italian but ding he was the last poet of the Middle Ages, but also the first poet of the new era."</a:t>
              </a:r>
            </a:p>
          </p:txBody>
        </p:sp>
      </p:grpSp>
      <p:sp>
        <p:nvSpPr>
          <p:cNvPr id="15" name="文本框 14"/>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a:blip r:embed="rId2" cstate="screen"/>
          <a:srcRect/>
          <a:stretch>
            <a:fillRect/>
          </a:stretch>
        </p:blipFill>
        <p:spPr>
          <a:xfrm>
            <a:off x="890426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31" name="图片 30"/>
          <p:cNvPicPr>
            <a:picLocks noChangeAspect="1"/>
          </p:cNvPicPr>
          <p:nvPr/>
        </p:nvPicPr>
        <p:blipFill>
          <a:blip r:embed="rId3" cstate="screen"/>
          <a:srcRect/>
          <a:stretch>
            <a:fillRect/>
          </a:stretch>
        </p:blipFill>
        <p:spPr>
          <a:xfrm>
            <a:off x="630132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29" name="图片 28"/>
          <p:cNvPicPr>
            <a:picLocks noChangeAspect="1"/>
          </p:cNvPicPr>
          <p:nvPr/>
        </p:nvPicPr>
        <p:blipFill>
          <a:blip r:embed="rId4" cstate="screen"/>
          <a:srcRect/>
          <a:stretch>
            <a:fillRect/>
          </a:stretch>
        </p:blipFill>
        <p:spPr>
          <a:xfrm>
            <a:off x="364199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27" name="图片 26"/>
          <p:cNvPicPr>
            <a:picLocks noChangeAspect="1"/>
          </p:cNvPicPr>
          <p:nvPr/>
        </p:nvPicPr>
        <p:blipFill>
          <a:blip r:embed="rId5" cstate="screen"/>
          <a:srcRect/>
          <a:stretch>
            <a:fillRect/>
          </a:stretch>
        </p:blipFill>
        <p:spPr>
          <a:xfrm>
            <a:off x="98266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sp>
        <p:nvSpPr>
          <p:cNvPr id="4" name="矩形 3"/>
          <p:cNvSpPr/>
          <p:nvPr/>
        </p:nvSpPr>
        <p:spPr>
          <a:xfrm>
            <a:off x="982663" y="5237020"/>
            <a:ext cx="2340000" cy="712968"/>
          </a:xfrm>
          <a:prstGeom prst="rect">
            <a:avLst/>
          </a:prstGeom>
          <a:solidFill>
            <a:srgbClr val="51C4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矩形 33"/>
          <p:cNvSpPr/>
          <p:nvPr/>
        </p:nvSpPr>
        <p:spPr>
          <a:xfrm>
            <a:off x="3641993" y="5237020"/>
            <a:ext cx="2340000" cy="712968"/>
          </a:xfrm>
          <a:prstGeom prst="rect">
            <a:avLst/>
          </a:prstGeom>
          <a:solidFill>
            <a:srgbClr val="9AEB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矩形 34"/>
          <p:cNvSpPr/>
          <p:nvPr/>
        </p:nvSpPr>
        <p:spPr>
          <a:xfrm>
            <a:off x="6301323" y="5237020"/>
            <a:ext cx="2340000" cy="712968"/>
          </a:xfrm>
          <a:prstGeom prst="rect">
            <a:avLst/>
          </a:prstGeom>
          <a:solidFill>
            <a:srgbClr val="DBF9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6" name="矩形 35"/>
          <p:cNvSpPr/>
          <p:nvPr/>
        </p:nvSpPr>
        <p:spPr>
          <a:xfrm>
            <a:off x="8904263" y="5237020"/>
            <a:ext cx="2340000" cy="712968"/>
          </a:xfrm>
          <a:prstGeom prst="rect">
            <a:avLst/>
          </a:prstGeom>
          <a:solidFill>
            <a:srgbClr val="96A1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文本框 4"/>
          <p:cNvSpPr txBox="1"/>
          <p:nvPr/>
        </p:nvSpPr>
        <p:spPr>
          <a:xfrm>
            <a:off x="1594523" y="5362672"/>
            <a:ext cx="1116280" cy="338554"/>
          </a:xfrm>
          <a:prstGeom prst="rect">
            <a:avLst/>
          </a:prstGeom>
          <a:noFill/>
        </p:spPr>
        <p:txBody>
          <a:bodyPr wrap="square" rtlCol="0">
            <a:spAutoFit/>
          </a:bodyPr>
          <a:lstStyle/>
          <a:p>
            <a:r>
              <a:rPr lang="zh-CN" altLang="en-US" sz="1600" b="1" dirty="0">
                <a:solidFill>
                  <a:schemeClr val="bg1"/>
                </a:solidFill>
                <a:latin typeface="微软雅黑" pitchFamily="34" charset="-122"/>
                <a:ea typeface="微软雅黑" pitchFamily="34" charset="-122"/>
              </a:rPr>
              <a:t>Title I</a:t>
            </a:r>
          </a:p>
        </p:txBody>
      </p:sp>
      <p:sp>
        <p:nvSpPr>
          <p:cNvPr id="37" name="文本框 36"/>
          <p:cNvSpPr txBox="1"/>
          <p:nvPr/>
        </p:nvSpPr>
        <p:spPr>
          <a:xfrm>
            <a:off x="4253853" y="5362672"/>
            <a:ext cx="1116280" cy="584775"/>
          </a:xfrm>
          <a:prstGeom prst="rect">
            <a:avLst/>
          </a:prstGeom>
          <a:noFill/>
        </p:spPr>
        <p:txBody>
          <a:bodyPr wrap="square" rtlCol="0">
            <a:spAutoFit/>
          </a:bodyPr>
          <a:lstStyle/>
          <a:p>
            <a:r>
              <a:rPr lang="zh-CN" altLang="en-US" sz="1600" b="1" dirty="0">
                <a:solidFill>
                  <a:schemeClr val="bg1"/>
                </a:solidFill>
                <a:latin typeface="微软雅黑" pitchFamily="34" charset="-122"/>
                <a:ea typeface="微软雅黑" pitchFamily="34" charset="-122"/>
              </a:rPr>
              <a:t>Heading II</a:t>
            </a:r>
          </a:p>
        </p:txBody>
      </p:sp>
      <p:sp>
        <p:nvSpPr>
          <p:cNvPr id="38" name="文本框 37"/>
          <p:cNvSpPr txBox="1"/>
          <p:nvPr/>
        </p:nvSpPr>
        <p:spPr>
          <a:xfrm>
            <a:off x="6913183" y="5362672"/>
            <a:ext cx="1116280" cy="584775"/>
          </a:xfrm>
          <a:prstGeom prst="rect">
            <a:avLst/>
          </a:prstGeom>
          <a:noFill/>
        </p:spPr>
        <p:txBody>
          <a:bodyPr wrap="square" rtlCol="0">
            <a:spAutoFit/>
          </a:bodyPr>
          <a:lstStyle/>
          <a:p>
            <a:r>
              <a:rPr lang="zh-CN" altLang="en-US" sz="1600" b="1" dirty="0">
                <a:solidFill>
                  <a:schemeClr val="bg1"/>
                </a:solidFill>
                <a:latin typeface="微软雅黑" pitchFamily="34" charset="-122"/>
                <a:ea typeface="微软雅黑" pitchFamily="34" charset="-122"/>
              </a:rPr>
              <a:t>Heading III</a:t>
            </a:r>
          </a:p>
        </p:txBody>
      </p:sp>
      <p:sp>
        <p:nvSpPr>
          <p:cNvPr id="39" name="文本框 38"/>
          <p:cNvSpPr txBox="1"/>
          <p:nvPr/>
        </p:nvSpPr>
        <p:spPr>
          <a:xfrm>
            <a:off x="9516123" y="5362672"/>
            <a:ext cx="1116280" cy="584775"/>
          </a:xfrm>
          <a:prstGeom prst="rect">
            <a:avLst/>
          </a:prstGeom>
          <a:noFill/>
        </p:spPr>
        <p:txBody>
          <a:bodyPr wrap="square" rtlCol="0">
            <a:spAutoFit/>
          </a:bodyPr>
          <a:lstStyle/>
          <a:p>
            <a:r>
              <a:rPr lang="zh-CN" altLang="en-US" sz="1600" b="1" dirty="0">
                <a:solidFill>
                  <a:schemeClr val="bg1"/>
                </a:solidFill>
                <a:latin typeface="微软雅黑" pitchFamily="34" charset="-122"/>
                <a:ea typeface="微软雅黑" pitchFamily="34" charset="-122"/>
              </a:rPr>
              <a:t>Heading IV</a:t>
            </a:r>
          </a:p>
        </p:txBody>
      </p:sp>
      <p:grpSp>
        <p:nvGrpSpPr>
          <p:cNvPr id="21" name="组合 20"/>
          <p:cNvGrpSpPr/>
          <p:nvPr/>
        </p:nvGrpSpPr>
        <p:grpSpPr>
          <a:xfrm>
            <a:off x="596900" y="596900"/>
            <a:ext cx="203200" cy="698500"/>
            <a:chOff x="3187700" y="1155700"/>
            <a:chExt cx="203200" cy="698500"/>
          </a:xfrm>
        </p:grpSpPr>
        <p:sp>
          <p:nvSpPr>
            <p:cNvPr id="22" name="椭圆 21"/>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25" name="文本框 24"/>
          <p:cNvSpPr txBox="1"/>
          <p:nvPr/>
        </p:nvSpPr>
        <p:spPr>
          <a:xfrm>
            <a:off x="982663" y="538658"/>
            <a:ext cx="4676015"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28" name="文本框 27"/>
          <p:cNvSpPr txBox="1"/>
          <p:nvPr/>
        </p:nvSpPr>
        <p:spPr>
          <a:xfrm>
            <a:off x="982663" y="976868"/>
            <a:ext cx="9649740"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44" name="组合 43"/>
          <p:cNvGrpSpPr/>
          <p:nvPr/>
        </p:nvGrpSpPr>
        <p:grpSpPr>
          <a:xfrm>
            <a:off x="972345" y="1782794"/>
            <a:ext cx="3001962" cy="3278187"/>
            <a:chOff x="972345" y="1782794"/>
            <a:chExt cx="3001962" cy="3278187"/>
          </a:xfrm>
        </p:grpSpPr>
        <p:grpSp>
          <p:nvGrpSpPr>
            <p:cNvPr id="13" name="组合 12"/>
            <p:cNvGrpSpPr/>
            <p:nvPr/>
          </p:nvGrpSpPr>
          <p:grpSpPr>
            <a:xfrm>
              <a:off x="972345" y="1782794"/>
              <a:ext cx="3001962" cy="3001962"/>
              <a:chOff x="7701245" y="84934"/>
              <a:chExt cx="3001962" cy="3001962"/>
            </a:xfrm>
          </p:grpSpPr>
          <p:sp>
            <p:nvSpPr>
              <p:cNvPr id="25" name="椭圆 24"/>
              <p:cNvSpPr/>
              <p:nvPr/>
            </p:nvSpPr>
            <p:spPr>
              <a:xfrm>
                <a:off x="7701245" y="84934"/>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0" name="组合 9"/>
              <p:cNvGrpSpPr/>
              <p:nvPr/>
            </p:nvGrpSpPr>
            <p:grpSpPr>
              <a:xfrm>
                <a:off x="7866782" y="247653"/>
                <a:ext cx="2671616" cy="2701924"/>
                <a:chOff x="7866782" y="247653"/>
                <a:chExt cx="2671616" cy="2701924"/>
              </a:xfrm>
            </p:grpSpPr>
            <p:pic>
              <p:nvPicPr>
                <p:cNvPr id="29" name="图片 28"/>
                <p:cNvPicPr>
                  <a:picLocks noChangeAspect="1"/>
                </p:cNvPicPr>
                <p:nvPr/>
              </p:nvPicPr>
              <p:blipFill>
                <a:blip r:embed="rId2" cstate="screen"/>
                <a:srcRect/>
                <a:stretch>
                  <a:fillRect/>
                </a:stretch>
              </p:blipFill>
              <p:spPr>
                <a:xfrm rot="10232509" flipH="1">
                  <a:off x="7866782" y="273053"/>
                  <a:ext cx="2394671" cy="2676524"/>
                </a:xfrm>
                <a:custGeom>
                  <a:avLst/>
                  <a:gdLst>
                    <a:gd name="connsiteX0" fmla="*/ 1338262 w 2394671"/>
                    <a:gd name="connsiteY0" fmla="*/ 0 h 2676524"/>
                    <a:gd name="connsiteX1" fmla="*/ 0 w 2394671"/>
                    <a:gd name="connsiteY1" fmla="*/ 1338262 h 2676524"/>
                    <a:gd name="connsiteX2" fmla="*/ 1338262 w 2394671"/>
                    <a:gd name="connsiteY2" fmla="*/ 2676524 h 2676524"/>
                    <a:gd name="connsiteX3" fmla="*/ 2370930 w 2394671"/>
                    <a:gd name="connsiteY3" fmla="*/ 2189521 h 2676524"/>
                    <a:gd name="connsiteX4" fmla="*/ 2394671 w 2394671"/>
                    <a:gd name="connsiteY4" fmla="*/ 2157773 h 2676524"/>
                    <a:gd name="connsiteX5" fmla="*/ 2394671 w 2394671"/>
                    <a:gd name="connsiteY5" fmla="*/ 518751 h 2676524"/>
                    <a:gd name="connsiteX6" fmla="*/ 2370930 w 2394671"/>
                    <a:gd name="connsiteY6" fmla="*/ 487003 h 2676524"/>
                    <a:gd name="connsiteX7" fmla="*/ 1338262 w 2394671"/>
                    <a:gd name="connsiteY7" fmla="*/ 0 h 26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671" h="2676524">
                      <a:moveTo>
                        <a:pt x="1338262" y="0"/>
                      </a:moveTo>
                      <a:cubicBezTo>
                        <a:pt x="599160" y="0"/>
                        <a:pt x="0" y="599160"/>
                        <a:pt x="0" y="1338262"/>
                      </a:cubicBezTo>
                      <a:cubicBezTo>
                        <a:pt x="0" y="2077364"/>
                        <a:pt x="599160" y="2676524"/>
                        <a:pt x="1338262" y="2676524"/>
                      </a:cubicBezTo>
                      <a:cubicBezTo>
                        <a:pt x="1754007" y="2676524"/>
                        <a:pt x="2125473" y="2486946"/>
                        <a:pt x="2370930" y="2189521"/>
                      </a:cubicBezTo>
                      <a:lnTo>
                        <a:pt x="2394671" y="2157773"/>
                      </a:lnTo>
                      <a:lnTo>
                        <a:pt x="2394671" y="518751"/>
                      </a:lnTo>
                      <a:lnTo>
                        <a:pt x="2370930" y="487003"/>
                      </a:lnTo>
                      <a:cubicBezTo>
                        <a:pt x="2125473" y="189578"/>
                        <a:pt x="1754007" y="0"/>
                        <a:pt x="1338262" y="0"/>
                      </a:cubicBezTo>
                      <a:close/>
                    </a:path>
                  </a:pathLst>
                </a:custGeom>
              </p:spPr>
            </p:pic>
            <p:pic>
              <p:nvPicPr>
                <p:cNvPr id="28" name="图片 27"/>
                <p:cNvPicPr>
                  <a:picLocks noChangeAspect="1"/>
                </p:cNvPicPr>
                <p:nvPr/>
              </p:nvPicPr>
              <p:blipFill>
                <a:blip r:embed="rId2" cstate="screen"/>
                <a:srcRect/>
                <a:stretch>
                  <a:fillRect/>
                </a:stretch>
              </p:blipFill>
              <p:spPr>
                <a:xfrm flipH="1">
                  <a:off x="8143727" y="247653"/>
                  <a:ext cx="2394671" cy="2676524"/>
                </a:xfrm>
                <a:custGeom>
                  <a:avLst/>
                  <a:gdLst>
                    <a:gd name="connsiteX0" fmla="*/ 1338262 w 2394671"/>
                    <a:gd name="connsiteY0" fmla="*/ 0 h 2676524"/>
                    <a:gd name="connsiteX1" fmla="*/ 0 w 2394671"/>
                    <a:gd name="connsiteY1" fmla="*/ 1338262 h 2676524"/>
                    <a:gd name="connsiteX2" fmla="*/ 1338262 w 2394671"/>
                    <a:gd name="connsiteY2" fmla="*/ 2676524 h 2676524"/>
                    <a:gd name="connsiteX3" fmla="*/ 2370930 w 2394671"/>
                    <a:gd name="connsiteY3" fmla="*/ 2189521 h 2676524"/>
                    <a:gd name="connsiteX4" fmla="*/ 2394671 w 2394671"/>
                    <a:gd name="connsiteY4" fmla="*/ 2157773 h 2676524"/>
                    <a:gd name="connsiteX5" fmla="*/ 2394671 w 2394671"/>
                    <a:gd name="connsiteY5" fmla="*/ 518751 h 2676524"/>
                    <a:gd name="connsiteX6" fmla="*/ 2370930 w 2394671"/>
                    <a:gd name="connsiteY6" fmla="*/ 487003 h 2676524"/>
                    <a:gd name="connsiteX7" fmla="*/ 1338262 w 2394671"/>
                    <a:gd name="connsiteY7" fmla="*/ 0 h 26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671" h="2676524">
                      <a:moveTo>
                        <a:pt x="1338262" y="0"/>
                      </a:moveTo>
                      <a:cubicBezTo>
                        <a:pt x="599160" y="0"/>
                        <a:pt x="0" y="599160"/>
                        <a:pt x="0" y="1338262"/>
                      </a:cubicBezTo>
                      <a:cubicBezTo>
                        <a:pt x="0" y="2077364"/>
                        <a:pt x="599160" y="2676524"/>
                        <a:pt x="1338262" y="2676524"/>
                      </a:cubicBezTo>
                      <a:cubicBezTo>
                        <a:pt x="1754007" y="2676524"/>
                        <a:pt x="2125473" y="2486946"/>
                        <a:pt x="2370930" y="2189521"/>
                      </a:cubicBezTo>
                      <a:lnTo>
                        <a:pt x="2394671" y="2157773"/>
                      </a:lnTo>
                      <a:lnTo>
                        <a:pt x="2394671" y="518751"/>
                      </a:lnTo>
                      <a:lnTo>
                        <a:pt x="2370930" y="487003"/>
                      </a:lnTo>
                      <a:cubicBezTo>
                        <a:pt x="2125473" y="189578"/>
                        <a:pt x="1754007" y="0"/>
                        <a:pt x="1338262" y="0"/>
                      </a:cubicBezTo>
                      <a:close/>
                    </a:path>
                  </a:pathLst>
                </a:custGeom>
              </p:spPr>
            </p:pic>
          </p:grpSp>
        </p:grpSp>
        <p:sp>
          <p:nvSpPr>
            <p:cNvPr id="35" name="等腰三角形 34"/>
            <p:cNvSpPr/>
            <p:nvPr/>
          </p:nvSpPr>
          <p:spPr>
            <a:xfrm rot="10800000">
              <a:off x="2198174"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itchFamily="34" charset="-122"/>
                <a:ea typeface="微软雅黑" pitchFamily="34" charset="-122"/>
              </a:endParaRPr>
            </a:p>
          </p:txBody>
        </p:sp>
      </p:grpSp>
      <p:grpSp>
        <p:nvGrpSpPr>
          <p:cNvPr id="45" name="组合 44"/>
          <p:cNvGrpSpPr/>
          <p:nvPr/>
        </p:nvGrpSpPr>
        <p:grpSpPr>
          <a:xfrm>
            <a:off x="4631532" y="1795494"/>
            <a:ext cx="3001962" cy="3265487"/>
            <a:chOff x="4631532" y="1795494"/>
            <a:chExt cx="3001962" cy="3265487"/>
          </a:xfrm>
        </p:grpSpPr>
        <p:grpSp>
          <p:nvGrpSpPr>
            <p:cNvPr id="31" name="组合 30"/>
            <p:cNvGrpSpPr/>
            <p:nvPr/>
          </p:nvGrpSpPr>
          <p:grpSpPr>
            <a:xfrm>
              <a:off x="4631532" y="1795494"/>
              <a:ext cx="3001962" cy="3001962"/>
              <a:chOff x="4105275" y="1610519"/>
              <a:chExt cx="3001962" cy="3001962"/>
            </a:xfrm>
          </p:grpSpPr>
          <p:sp>
            <p:nvSpPr>
              <p:cNvPr id="30" name="椭圆 29"/>
              <p:cNvSpPr/>
              <p:nvPr/>
            </p:nvSpPr>
            <p:spPr>
              <a:xfrm>
                <a:off x="4105275" y="1610519"/>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27" name="图片 26"/>
              <p:cNvPicPr>
                <a:picLocks noChangeAspect="1"/>
              </p:cNvPicPr>
              <p:nvPr/>
            </p:nvPicPr>
            <p:blipFill>
              <a:blip r:embed="rId3" cstate="screen"/>
              <a:srcRect/>
              <a:stretch>
                <a:fillRect/>
              </a:stretch>
            </p:blipFill>
            <p:spPr>
              <a:xfrm>
                <a:off x="4267994" y="1782794"/>
                <a:ext cx="2676524" cy="2676524"/>
              </a:xfrm>
              <a:custGeom>
                <a:avLst/>
                <a:gdLst>
                  <a:gd name="connsiteX0" fmla="*/ 1338262 w 2676524"/>
                  <a:gd name="connsiteY0" fmla="*/ 0 h 2676524"/>
                  <a:gd name="connsiteX1" fmla="*/ 2676524 w 2676524"/>
                  <a:gd name="connsiteY1" fmla="*/ 1338262 h 2676524"/>
                  <a:gd name="connsiteX2" fmla="*/ 1338262 w 2676524"/>
                  <a:gd name="connsiteY2" fmla="*/ 2676524 h 2676524"/>
                  <a:gd name="connsiteX3" fmla="*/ 0 w 2676524"/>
                  <a:gd name="connsiteY3" fmla="*/ 1338262 h 2676524"/>
                  <a:gd name="connsiteX4" fmla="*/ 1338262 w 2676524"/>
                  <a:gd name="connsiteY4" fmla="*/ 0 h 267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524" h="2676524">
                    <a:moveTo>
                      <a:pt x="1338262" y="0"/>
                    </a:moveTo>
                    <a:cubicBezTo>
                      <a:pt x="2077364" y="0"/>
                      <a:pt x="2676524" y="599160"/>
                      <a:pt x="2676524" y="1338262"/>
                    </a:cubicBezTo>
                    <a:cubicBezTo>
                      <a:pt x="2676524" y="2077364"/>
                      <a:pt x="2077364" y="2676524"/>
                      <a:pt x="1338262" y="2676524"/>
                    </a:cubicBezTo>
                    <a:cubicBezTo>
                      <a:pt x="599160" y="2676524"/>
                      <a:pt x="0" y="2077364"/>
                      <a:pt x="0" y="1338262"/>
                    </a:cubicBezTo>
                    <a:cubicBezTo>
                      <a:pt x="0" y="599160"/>
                      <a:pt x="599160" y="0"/>
                      <a:pt x="1338262" y="0"/>
                    </a:cubicBezTo>
                    <a:close/>
                  </a:path>
                </a:pathLst>
              </a:custGeom>
            </p:spPr>
          </p:pic>
        </p:grpSp>
        <p:sp>
          <p:nvSpPr>
            <p:cNvPr id="36" name="等腰三角形 35"/>
            <p:cNvSpPr/>
            <p:nvPr/>
          </p:nvSpPr>
          <p:spPr>
            <a:xfrm rot="10800000">
              <a:off x="5906469"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itchFamily="34" charset="-122"/>
                <a:ea typeface="微软雅黑" pitchFamily="34" charset="-122"/>
              </a:endParaRPr>
            </a:p>
          </p:txBody>
        </p:sp>
      </p:grpSp>
      <p:grpSp>
        <p:nvGrpSpPr>
          <p:cNvPr id="46" name="组合 45"/>
          <p:cNvGrpSpPr/>
          <p:nvPr/>
        </p:nvGrpSpPr>
        <p:grpSpPr>
          <a:xfrm>
            <a:off x="8242301" y="1808194"/>
            <a:ext cx="3001962" cy="3252787"/>
            <a:chOff x="8242301" y="1808194"/>
            <a:chExt cx="3001962" cy="3252787"/>
          </a:xfrm>
        </p:grpSpPr>
        <p:grpSp>
          <p:nvGrpSpPr>
            <p:cNvPr id="34" name="组合 33"/>
            <p:cNvGrpSpPr/>
            <p:nvPr/>
          </p:nvGrpSpPr>
          <p:grpSpPr>
            <a:xfrm>
              <a:off x="8242301" y="1808194"/>
              <a:ext cx="3001962" cy="3001962"/>
              <a:chOff x="1033267" y="1542257"/>
              <a:chExt cx="3001962" cy="3001962"/>
            </a:xfrm>
          </p:grpSpPr>
          <p:sp>
            <p:nvSpPr>
              <p:cNvPr id="32" name="椭圆 31"/>
              <p:cNvSpPr/>
              <p:nvPr/>
            </p:nvSpPr>
            <p:spPr>
              <a:xfrm>
                <a:off x="1033267" y="1542257"/>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22" name="图片 21"/>
              <p:cNvPicPr>
                <a:picLocks noChangeAspect="1"/>
              </p:cNvPicPr>
              <p:nvPr/>
            </p:nvPicPr>
            <p:blipFill>
              <a:blip r:embed="rId4" cstate="screen"/>
              <a:srcRect/>
              <a:stretch>
                <a:fillRect/>
              </a:stretch>
            </p:blipFill>
            <p:spPr>
              <a:xfrm>
                <a:off x="1195986" y="1704976"/>
                <a:ext cx="2676524" cy="2676524"/>
              </a:xfrm>
              <a:custGeom>
                <a:avLst/>
                <a:gdLst>
                  <a:gd name="connsiteX0" fmla="*/ 1270000 w 2540000"/>
                  <a:gd name="connsiteY0" fmla="*/ 0 h 2540000"/>
                  <a:gd name="connsiteX1" fmla="*/ 2540000 w 2540000"/>
                  <a:gd name="connsiteY1" fmla="*/ 1270000 h 2540000"/>
                  <a:gd name="connsiteX2" fmla="*/ 1270000 w 2540000"/>
                  <a:gd name="connsiteY2" fmla="*/ 2540000 h 2540000"/>
                  <a:gd name="connsiteX3" fmla="*/ 0 w 2540000"/>
                  <a:gd name="connsiteY3" fmla="*/ 1270000 h 2540000"/>
                  <a:gd name="connsiteX4" fmla="*/ 1270000 w 2540000"/>
                  <a:gd name="connsiteY4" fmla="*/ 0 h 2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2540000">
                    <a:moveTo>
                      <a:pt x="1270000" y="0"/>
                    </a:moveTo>
                    <a:cubicBezTo>
                      <a:pt x="1971402" y="0"/>
                      <a:pt x="2540000" y="568598"/>
                      <a:pt x="2540000" y="1270000"/>
                    </a:cubicBezTo>
                    <a:cubicBezTo>
                      <a:pt x="2540000" y="1971402"/>
                      <a:pt x="1971402" y="2540000"/>
                      <a:pt x="1270000" y="2540000"/>
                    </a:cubicBezTo>
                    <a:cubicBezTo>
                      <a:pt x="568598" y="2540000"/>
                      <a:pt x="0" y="1971402"/>
                      <a:pt x="0" y="1270000"/>
                    </a:cubicBezTo>
                    <a:cubicBezTo>
                      <a:pt x="0" y="568598"/>
                      <a:pt x="568598" y="0"/>
                      <a:pt x="1270000" y="0"/>
                    </a:cubicBezTo>
                    <a:close/>
                  </a:path>
                </a:pathLst>
              </a:custGeom>
            </p:spPr>
          </p:pic>
        </p:grpSp>
        <p:sp>
          <p:nvSpPr>
            <p:cNvPr id="39" name="等腰三角形 38"/>
            <p:cNvSpPr/>
            <p:nvPr/>
          </p:nvSpPr>
          <p:spPr>
            <a:xfrm rot="10800000">
              <a:off x="9517238"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itchFamily="34" charset="-122"/>
                <a:ea typeface="微软雅黑" pitchFamily="34" charset="-122"/>
              </a:endParaRPr>
            </a:p>
          </p:txBody>
        </p:sp>
      </p:grpSp>
      <p:sp>
        <p:nvSpPr>
          <p:cNvPr id="41" name="文本框 40"/>
          <p:cNvSpPr txBox="1"/>
          <p:nvPr/>
        </p:nvSpPr>
        <p:spPr>
          <a:xfrm>
            <a:off x="1159127" y="5339727"/>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Dante</a:t>
            </a:r>
            <a:endParaRPr lang="en-US" altLang="zh-CN" b="1" dirty="0">
              <a:solidFill>
                <a:schemeClr val="tx1">
                  <a:lumMod val="75000"/>
                  <a:lumOff val="25000"/>
                </a:schemeClr>
              </a:solidFill>
              <a:latin typeface="微软雅黑" pitchFamily="34" charset="-122"/>
              <a:ea typeface="微软雅黑" pitchFamily="34" charset="-122"/>
            </a:endParaRPr>
          </a:p>
          <a:p>
            <a:pPr algn="ctr"/>
            <a:r>
              <a:rPr lang="zh-CN" altLang="en-US" b="1" dirty="0">
                <a:solidFill>
                  <a:schemeClr val="tx1">
                    <a:lumMod val="75000"/>
                    <a:lumOff val="25000"/>
                  </a:schemeClr>
                </a:solidFill>
                <a:latin typeface="微软雅黑" pitchFamily="34" charset="-122"/>
                <a:ea typeface="微软雅黑" pitchFamily="34" charset="-122"/>
              </a:rPr>
              <a:t>Masterpiece:</a:t>
            </a: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Divine</a:t>
            </a:r>
            <a:r>
              <a:rPr lang="en-US" altLang="zh-CN" b="1" dirty="0">
                <a:solidFill>
                  <a:schemeClr val="tx1">
                    <a:lumMod val="75000"/>
                    <a:lumOff val="25000"/>
                  </a:schemeClr>
                </a:solidFill>
                <a:latin typeface="微软雅黑" pitchFamily="34" charset="-122"/>
                <a:ea typeface="微软雅黑" pitchFamily="34" charset="-122"/>
              </a:rPr>
              <a: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42" name="文本框 41"/>
          <p:cNvSpPr txBox="1"/>
          <p:nvPr/>
        </p:nvSpPr>
        <p:spPr>
          <a:xfrm>
            <a:off x="4818314" y="5332750"/>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Petrarch</a:t>
            </a:r>
            <a:endParaRPr lang="en-US" altLang="zh-CN" b="1" dirty="0">
              <a:solidFill>
                <a:schemeClr val="tx1">
                  <a:lumMod val="75000"/>
                  <a:lumOff val="25000"/>
                </a:schemeClr>
              </a:solidFill>
              <a:latin typeface="微软雅黑" pitchFamily="34" charset="-122"/>
              <a:ea typeface="微软雅黑" pitchFamily="34" charset="-122"/>
            </a:endParaRPr>
          </a:p>
          <a:p>
            <a:pPr algn="ctr"/>
            <a:r>
              <a:rPr lang="zh-CN" altLang="en-US" b="1" dirty="0">
                <a:solidFill>
                  <a:schemeClr val="tx1">
                    <a:lumMod val="75000"/>
                    <a:lumOff val="25000"/>
                  </a:schemeClr>
                </a:solidFill>
                <a:latin typeface="微软雅黑" pitchFamily="34" charset="-122"/>
                <a:ea typeface="微软雅黑" pitchFamily="34" charset="-122"/>
              </a:rPr>
              <a:t>Masterpiece:</a:t>
            </a: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Song set</a:t>
            </a:r>
            <a:r>
              <a:rPr lang="en-US" altLang="zh-CN" b="1" dirty="0">
                <a:solidFill>
                  <a:schemeClr val="tx1">
                    <a:lumMod val="75000"/>
                    <a:lumOff val="25000"/>
                  </a:schemeClr>
                </a:solidFill>
                <a:latin typeface="微软雅黑" pitchFamily="34" charset="-122"/>
                <a:ea typeface="微软雅黑" pitchFamily="34" charset="-122"/>
              </a:rPr>
              <a: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43" name="文本框 42"/>
          <p:cNvSpPr txBox="1"/>
          <p:nvPr/>
        </p:nvSpPr>
        <p:spPr>
          <a:xfrm>
            <a:off x="8429083" y="5332754"/>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Boccaccio</a:t>
            </a:r>
            <a:endParaRPr lang="en-US" altLang="zh-CN" b="1" dirty="0">
              <a:solidFill>
                <a:schemeClr val="tx1">
                  <a:lumMod val="75000"/>
                  <a:lumOff val="25000"/>
                </a:schemeClr>
              </a:solidFill>
              <a:latin typeface="微软雅黑" pitchFamily="34" charset="-122"/>
              <a:ea typeface="微软雅黑" pitchFamily="34" charset="-122"/>
            </a:endParaRPr>
          </a:p>
          <a:p>
            <a:pPr algn="ctr"/>
            <a:r>
              <a:rPr lang="zh-CN" altLang="en-US" b="1" dirty="0">
                <a:solidFill>
                  <a:schemeClr val="tx1">
                    <a:lumMod val="75000"/>
                    <a:lumOff val="25000"/>
                  </a:schemeClr>
                </a:solidFill>
                <a:latin typeface="微软雅黑" pitchFamily="34" charset="-122"/>
                <a:ea typeface="微软雅黑" pitchFamily="34" charset="-122"/>
              </a:rPr>
              <a:t>Masterpiece:</a:t>
            </a: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10th talk</a:t>
            </a:r>
            <a:r>
              <a:rPr lang="en-US" altLang="zh-CN" b="1" dirty="0">
                <a:solidFill>
                  <a:schemeClr val="tx1">
                    <a:lumMod val="75000"/>
                    <a:lumOff val="25000"/>
                  </a:schemeClr>
                </a:solidFill>
                <a:latin typeface="微软雅黑" pitchFamily="34" charset="-122"/>
                <a:ea typeface="微软雅黑" pitchFamily="34" charset="-122"/>
              </a:rPr>
              <a:t>》</a:t>
            </a:r>
            <a:endParaRPr lang="zh-CN" altLang="en-US" b="1" dirty="0">
              <a:solidFill>
                <a:schemeClr val="tx1">
                  <a:lumMod val="75000"/>
                  <a:lumOff val="25000"/>
                </a:schemeClr>
              </a:solidFill>
              <a:latin typeface="微软雅黑" pitchFamily="34" charset="-122"/>
              <a:ea typeface="微软雅黑" pitchFamily="34" charset="-122"/>
            </a:endParaRPr>
          </a:p>
        </p:txBody>
      </p:sp>
      <p:grpSp>
        <p:nvGrpSpPr>
          <p:cNvPr id="33" name="组合 32"/>
          <p:cNvGrpSpPr/>
          <p:nvPr/>
        </p:nvGrpSpPr>
        <p:grpSpPr>
          <a:xfrm>
            <a:off x="596900" y="596900"/>
            <a:ext cx="203200" cy="698500"/>
            <a:chOff x="3187700" y="1155700"/>
            <a:chExt cx="203200" cy="698500"/>
          </a:xfrm>
        </p:grpSpPr>
        <p:sp>
          <p:nvSpPr>
            <p:cNvPr id="37" name="椭圆 3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49" name="文本框 48"/>
          <p:cNvSpPr txBox="1"/>
          <p:nvPr/>
        </p:nvSpPr>
        <p:spPr>
          <a:xfrm>
            <a:off x="982663" y="538658"/>
            <a:ext cx="51133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50" name="文本框 49"/>
          <p:cNvSpPr txBox="1"/>
          <p:nvPr/>
        </p:nvSpPr>
        <p:spPr>
          <a:xfrm>
            <a:off x="982663" y="976868"/>
            <a:ext cx="980460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37" name="任意多边形 36"/>
          <p:cNvSpPr/>
          <p:nvPr/>
        </p:nvSpPr>
        <p:spPr>
          <a:xfrm rot="5400000">
            <a:off x="4251089" y="1883738"/>
            <a:ext cx="1805887" cy="1824970"/>
          </a:xfrm>
          <a:custGeom>
            <a:avLst/>
            <a:gdLst>
              <a:gd name="connsiteX0" fmla="*/ 0 w 1805887"/>
              <a:gd name="connsiteY0" fmla="*/ 0 h 1824970"/>
              <a:gd name="connsiteX1" fmla="*/ 1805887 w 1805887"/>
              <a:gd name="connsiteY1" fmla="*/ 0 h 1824970"/>
              <a:gd name="connsiteX2" fmla="*/ 1805887 w 1805887"/>
              <a:gd name="connsiteY2" fmla="*/ 1824970 h 1824970"/>
              <a:gd name="connsiteX3" fmla="*/ 1676997 w 1805887"/>
              <a:gd name="connsiteY3" fmla="*/ 1818462 h 1824970"/>
              <a:gd name="connsiteX4" fmla="*/ 7523 w 1805887"/>
              <a:gd name="connsiteY4" fmla="*/ 148988 h 1824970"/>
              <a:gd name="connsiteX5" fmla="*/ 0 w 1805887"/>
              <a:gd name="connsiteY5" fmla="*/ 0 h 182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887" h="1824970">
                <a:moveTo>
                  <a:pt x="0" y="0"/>
                </a:moveTo>
                <a:lnTo>
                  <a:pt x="1805887" y="0"/>
                </a:lnTo>
                <a:lnTo>
                  <a:pt x="1805887" y="1824970"/>
                </a:lnTo>
                <a:lnTo>
                  <a:pt x="1676997" y="1818462"/>
                </a:lnTo>
                <a:cubicBezTo>
                  <a:pt x="796730" y="1729065"/>
                  <a:pt x="96919" y="1029254"/>
                  <a:pt x="7523" y="148988"/>
                </a:cubicBezTo>
                <a:lnTo>
                  <a:pt x="0" y="0"/>
                </a:lnTo>
                <a:close/>
              </a:path>
            </a:pathLst>
          </a:cu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任意多边形 37"/>
          <p:cNvSpPr/>
          <p:nvPr/>
        </p:nvSpPr>
        <p:spPr>
          <a:xfrm rot="5400000">
            <a:off x="6181665" y="1904852"/>
            <a:ext cx="1803858" cy="1784771"/>
          </a:xfrm>
          <a:custGeom>
            <a:avLst/>
            <a:gdLst>
              <a:gd name="connsiteX0" fmla="*/ 0 w 1803858"/>
              <a:gd name="connsiteY0" fmla="*/ 1784771 h 1784771"/>
              <a:gd name="connsiteX1" fmla="*/ 5494 w 1803858"/>
              <a:gd name="connsiteY1" fmla="*/ 1675982 h 1784771"/>
              <a:gd name="connsiteX2" fmla="*/ 1674968 w 1803858"/>
              <a:gd name="connsiteY2" fmla="*/ 6508 h 1784771"/>
              <a:gd name="connsiteX3" fmla="*/ 1803858 w 1803858"/>
              <a:gd name="connsiteY3" fmla="*/ 0 h 1784771"/>
              <a:gd name="connsiteX4" fmla="*/ 1803858 w 1803858"/>
              <a:gd name="connsiteY4" fmla="*/ 1784771 h 1784771"/>
              <a:gd name="connsiteX5" fmla="*/ 0 w 1803858"/>
              <a:gd name="connsiteY5" fmla="*/ 1784771 h 17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858" h="1784771">
                <a:moveTo>
                  <a:pt x="0" y="1784771"/>
                </a:moveTo>
                <a:lnTo>
                  <a:pt x="5494" y="1675982"/>
                </a:lnTo>
                <a:cubicBezTo>
                  <a:pt x="94890" y="795715"/>
                  <a:pt x="794701" y="95904"/>
                  <a:pt x="1674968" y="6508"/>
                </a:cubicBezTo>
                <a:lnTo>
                  <a:pt x="1803858" y="0"/>
                </a:lnTo>
                <a:lnTo>
                  <a:pt x="1803858" y="1784771"/>
                </a:lnTo>
                <a:lnTo>
                  <a:pt x="0" y="1784771"/>
                </a:lnTo>
                <a:close/>
              </a:path>
            </a:pathLst>
          </a:cu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任意多边形 39"/>
          <p:cNvSpPr/>
          <p:nvPr/>
        </p:nvSpPr>
        <p:spPr>
          <a:xfrm rot="5400000">
            <a:off x="4251090" y="3814314"/>
            <a:ext cx="1805884" cy="1824970"/>
          </a:xfrm>
          <a:custGeom>
            <a:avLst/>
            <a:gdLst>
              <a:gd name="connsiteX0" fmla="*/ 0 w 1805884"/>
              <a:gd name="connsiteY0" fmla="*/ 1824970 h 1824970"/>
              <a:gd name="connsiteX1" fmla="*/ 0 w 1805884"/>
              <a:gd name="connsiteY1" fmla="*/ 0 h 1824970"/>
              <a:gd name="connsiteX2" fmla="*/ 1805884 w 1805884"/>
              <a:gd name="connsiteY2" fmla="*/ 0 h 1824970"/>
              <a:gd name="connsiteX3" fmla="*/ 1798361 w 1805884"/>
              <a:gd name="connsiteY3" fmla="*/ 148988 h 1824970"/>
              <a:gd name="connsiteX4" fmla="*/ 128887 w 1805884"/>
              <a:gd name="connsiteY4" fmla="*/ 1818462 h 1824970"/>
              <a:gd name="connsiteX5" fmla="*/ 0 w 1805884"/>
              <a:gd name="connsiteY5" fmla="*/ 1824970 h 182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884" h="1824970">
                <a:moveTo>
                  <a:pt x="0" y="1824970"/>
                </a:moveTo>
                <a:lnTo>
                  <a:pt x="0" y="0"/>
                </a:lnTo>
                <a:lnTo>
                  <a:pt x="1805884" y="0"/>
                </a:lnTo>
                <a:lnTo>
                  <a:pt x="1798361" y="148988"/>
                </a:lnTo>
                <a:cubicBezTo>
                  <a:pt x="1708964" y="1029254"/>
                  <a:pt x="1009153" y="1729065"/>
                  <a:pt x="128887" y="1818462"/>
                </a:cubicBezTo>
                <a:lnTo>
                  <a:pt x="0" y="1824970"/>
                </a:lnTo>
                <a:close/>
              </a:path>
            </a:pathLst>
          </a:cu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8" name="任意多边形 47"/>
          <p:cNvSpPr/>
          <p:nvPr/>
        </p:nvSpPr>
        <p:spPr>
          <a:xfrm rot="5400000">
            <a:off x="6181667" y="3833399"/>
            <a:ext cx="1803854" cy="1784771"/>
          </a:xfrm>
          <a:custGeom>
            <a:avLst/>
            <a:gdLst>
              <a:gd name="connsiteX0" fmla="*/ 0 w 1803854"/>
              <a:gd name="connsiteY0" fmla="*/ 1784771 h 1784771"/>
              <a:gd name="connsiteX1" fmla="*/ 0 w 1803854"/>
              <a:gd name="connsiteY1" fmla="*/ 0 h 1784771"/>
              <a:gd name="connsiteX2" fmla="*/ 128887 w 1803854"/>
              <a:gd name="connsiteY2" fmla="*/ 6508 h 1784771"/>
              <a:gd name="connsiteX3" fmla="*/ 1798361 w 1803854"/>
              <a:gd name="connsiteY3" fmla="*/ 1675982 h 1784771"/>
              <a:gd name="connsiteX4" fmla="*/ 1803854 w 1803854"/>
              <a:gd name="connsiteY4" fmla="*/ 1784771 h 1784771"/>
              <a:gd name="connsiteX5" fmla="*/ 0 w 1803854"/>
              <a:gd name="connsiteY5" fmla="*/ 1784771 h 17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854" h="1784771">
                <a:moveTo>
                  <a:pt x="0" y="1784771"/>
                </a:moveTo>
                <a:lnTo>
                  <a:pt x="0" y="0"/>
                </a:lnTo>
                <a:lnTo>
                  <a:pt x="128887" y="6508"/>
                </a:lnTo>
                <a:cubicBezTo>
                  <a:pt x="1009153" y="95904"/>
                  <a:pt x="1708964" y="795715"/>
                  <a:pt x="1798361" y="1675982"/>
                </a:cubicBezTo>
                <a:lnTo>
                  <a:pt x="1803854" y="1784771"/>
                </a:lnTo>
                <a:lnTo>
                  <a:pt x="0" y="1784771"/>
                </a:lnTo>
                <a:close/>
              </a:path>
            </a:pathLst>
          </a:custGeom>
          <a:solidFill>
            <a:srgbClr val="A5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6" name="任意多边形 65"/>
          <p:cNvSpPr/>
          <p:nvPr/>
        </p:nvSpPr>
        <p:spPr>
          <a:xfrm flipH="1">
            <a:off x="4238868" y="3492523"/>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44A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7" name="任意多边形 66"/>
          <p:cNvSpPr/>
          <p:nvPr/>
        </p:nvSpPr>
        <p:spPr>
          <a:xfrm rot="16200000">
            <a:off x="5048781" y="2679611"/>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47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9" name="任意多边形 68"/>
          <p:cNvSpPr/>
          <p:nvPr/>
        </p:nvSpPr>
        <p:spPr>
          <a:xfrm rot="5400000" flipH="1">
            <a:off x="5378296" y="2682610"/>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C4E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0" name="任意多边形 69"/>
          <p:cNvSpPr/>
          <p:nvPr/>
        </p:nvSpPr>
        <p:spPr>
          <a:xfrm>
            <a:off x="6191208" y="3492523"/>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1" name="任意多边形 70"/>
          <p:cNvSpPr/>
          <p:nvPr/>
        </p:nvSpPr>
        <p:spPr>
          <a:xfrm flipH="1" flipV="1">
            <a:off x="4238868" y="3823857"/>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85D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2" name="任意多边形 71"/>
          <p:cNvSpPr/>
          <p:nvPr/>
        </p:nvSpPr>
        <p:spPr>
          <a:xfrm rot="5400000" flipV="1">
            <a:off x="5048781" y="4630419"/>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0E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3" name="任意多边形 72"/>
          <p:cNvSpPr/>
          <p:nvPr/>
        </p:nvSpPr>
        <p:spPr>
          <a:xfrm flipV="1">
            <a:off x="6194147" y="3823858"/>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6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4" name="任意多边形 73"/>
          <p:cNvSpPr/>
          <p:nvPr/>
        </p:nvSpPr>
        <p:spPr>
          <a:xfrm rot="16200000" flipH="1" flipV="1">
            <a:off x="5384234" y="4630420"/>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D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3" name="组合 12"/>
          <p:cNvGrpSpPr/>
          <p:nvPr/>
        </p:nvGrpSpPr>
        <p:grpSpPr>
          <a:xfrm>
            <a:off x="982663" y="2263681"/>
            <a:ext cx="2527300" cy="1065084"/>
            <a:chOff x="940531" y="2527072"/>
            <a:chExt cx="2527300" cy="1065084"/>
          </a:xfrm>
        </p:grpSpPr>
        <p:sp>
          <p:nvSpPr>
            <p:cNvPr id="17" name="文本框 16"/>
            <p:cNvSpPr txBox="1"/>
            <p:nvPr/>
          </p:nvSpPr>
          <p:spPr>
            <a:xfrm>
              <a:off x="940531" y="2945825"/>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itchFamily="34" charset="-122"/>
                  <a:ea typeface="微软雅黑" pitchFamily="34" charset="-122"/>
                </a:rPr>
                <a:t>Please describe this word please enter the content please enter the content</a:t>
              </a:r>
            </a:p>
          </p:txBody>
        </p:sp>
        <p:sp>
          <p:nvSpPr>
            <p:cNvPr id="18" name="文本框 17"/>
            <p:cNvSpPr txBox="1"/>
            <p:nvPr/>
          </p:nvSpPr>
          <p:spPr>
            <a:xfrm>
              <a:off x="1615891" y="2527072"/>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itchFamily="34" charset="-122"/>
                  <a:ea typeface="微软雅黑" pitchFamily="34" charset="-122"/>
                </a:rPr>
                <a:t>A word</a:t>
              </a:r>
            </a:p>
          </p:txBody>
        </p:sp>
      </p:grpSp>
      <p:grpSp>
        <p:nvGrpSpPr>
          <p:cNvPr id="14" name="组合 13"/>
          <p:cNvGrpSpPr/>
          <p:nvPr/>
        </p:nvGrpSpPr>
        <p:grpSpPr>
          <a:xfrm>
            <a:off x="8789481" y="2263681"/>
            <a:ext cx="2527300" cy="1065084"/>
            <a:chOff x="8805863" y="2527072"/>
            <a:chExt cx="2527300" cy="1065084"/>
          </a:xfrm>
        </p:grpSpPr>
        <p:sp>
          <p:nvSpPr>
            <p:cNvPr id="77" name="文本框 76"/>
            <p:cNvSpPr txBox="1"/>
            <p:nvPr/>
          </p:nvSpPr>
          <p:spPr>
            <a:xfrm>
              <a:off x="8805863" y="2945825"/>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itchFamily="34" charset="-122"/>
                  <a:ea typeface="微软雅黑" pitchFamily="34" charset="-122"/>
                </a:rPr>
                <a:t>Please describe this word please enter the content please enter the content</a:t>
              </a:r>
            </a:p>
          </p:txBody>
        </p:sp>
        <p:sp>
          <p:nvSpPr>
            <p:cNvPr id="78" name="文本框 77"/>
            <p:cNvSpPr txBox="1"/>
            <p:nvPr/>
          </p:nvSpPr>
          <p:spPr>
            <a:xfrm>
              <a:off x="9481223" y="2527072"/>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itchFamily="34" charset="-122"/>
                  <a:ea typeface="微软雅黑" pitchFamily="34" charset="-122"/>
                </a:rPr>
                <a:t>A word</a:t>
              </a:r>
            </a:p>
          </p:txBody>
        </p:sp>
      </p:grpSp>
      <p:grpSp>
        <p:nvGrpSpPr>
          <p:cNvPr id="15" name="组合 14"/>
          <p:cNvGrpSpPr/>
          <p:nvPr/>
        </p:nvGrpSpPr>
        <p:grpSpPr>
          <a:xfrm>
            <a:off x="8789481" y="4230860"/>
            <a:ext cx="2527300" cy="1065084"/>
            <a:chOff x="8785214" y="4649404"/>
            <a:chExt cx="2527300" cy="1065084"/>
          </a:xfrm>
        </p:grpSpPr>
        <p:sp>
          <p:nvSpPr>
            <p:cNvPr id="81" name="文本框 80"/>
            <p:cNvSpPr txBox="1"/>
            <p:nvPr/>
          </p:nvSpPr>
          <p:spPr>
            <a:xfrm>
              <a:off x="8785214" y="5068157"/>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itchFamily="34" charset="-122"/>
                  <a:ea typeface="微软雅黑" pitchFamily="34" charset="-122"/>
                </a:rPr>
                <a:t>Please describe this word please enter the content please enter the content</a:t>
              </a:r>
            </a:p>
          </p:txBody>
        </p:sp>
        <p:sp>
          <p:nvSpPr>
            <p:cNvPr id="82" name="文本框 81"/>
            <p:cNvSpPr txBox="1"/>
            <p:nvPr/>
          </p:nvSpPr>
          <p:spPr>
            <a:xfrm>
              <a:off x="9460574" y="4649404"/>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itchFamily="34" charset="-122"/>
                  <a:ea typeface="微软雅黑" pitchFamily="34" charset="-122"/>
                </a:rPr>
                <a:t>A word</a:t>
              </a:r>
            </a:p>
          </p:txBody>
        </p:sp>
      </p:grpSp>
      <p:grpSp>
        <p:nvGrpSpPr>
          <p:cNvPr id="16" name="组合 15"/>
          <p:cNvGrpSpPr/>
          <p:nvPr/>
        </p:nvGrpSpPr>
        <p:grpSpPr>
          <a:xfrm>
            <a:off x="940531" y="4230860"/>
            <a:ext cx="2527300" cy="1065084"/>
            <a:chOff x="940531" y="4643924"/>
            <a:chExt cx="2527300" cy="1065084"/>
          </a:xfrm>
        </p:grpSpPr>
        <p:sp>
          <p:nvSpPr>
            <p:cNvPr id="85" name="文本框 84"/>
            <p:cNvSpPr txBox="1"/>
            <p:nvPr/>
          </p:nvSpPr>
          <p:spPr>
            <a:xfrm>
              <a:off x="940531" y="5062677"/>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itchFamily="34" charset="-122"/>
                  <a:ea typeface="微软雅黑" pitchFamily="34" charset="-122"/>
                </a:rPr>
                <a:t>Please describe this word please enter the content please enter the content</a:t>
              </a:r>
            </a:p>
          </p:txBody>
        </p:sp>
        <p:sp>
          <p:nvSpPr>
            <p:cNvPr id="86" name="文本框 85"/>
            <p:cNvSpPr txBox="1"/>
            <p:nvPr/>
          </p:nvSpPr>
          <p:spPr>
            <a:xfrm>
              <a:off x="1615891" y="4643924"/>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itchFamily="34" charset="-122"/>
                  <a:ea typeface="微软雅黑" pitchFamily="34" charset="-122"/>
                </a:rPr>
                <a:t>A word</a:t>
              </a:r>
            </a:p>
          </p:txBody>
        </p:sp>
      </p:grpSp>
      <p:sp>
        <p:nvSpPr>
          <p:cNvPr id="5" name="文本框 4"/>
          <p:cNvSpPr txBox="1"/>
          <p:nvPr/>
        </p:nvSpPr>
        <p:spPr>
          <a:xfrm rot="19216373">
            <a:off x="4667318" y="2611557"/>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itchFamily="34" charset="-122"/>
                <a:ea typeface="微软雅黑" pitchFamily="34" charset="-122"/>
              </a:rPr>
              <a:t>Descriptive words</a:t>
            </a:r>
          </a:p>
        </p:txBody>
      </p:sp>
      <p:sp>
        <p:nvSpPr>
          <p:cNvPr id="51" name="文本框 50"/>
          <p:cNvSpPr txBox="1"/>
          <p:nvPr/>
        </p:nvSpPr>
        <p:spPr>
          <a:xfrm rot="3691235">
            <a:off x="6361139" y="2899793"/>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itchFamily="34" charset="-122"/>
                <a:ea typeface="微软雅黑" pitchFamily="34" charset="-122"/>
              </a:rPr>
              <a:t>Descriptive words</a:t>
            </a:r>
          </a:p>
        </p:txBody>
      </p:sp>
      <p:sp>
        <p:nvSpPr>
          <p:cNvPr id="52" name="文本框 51"/>
          <p:cNvSpPr txBox="1"/>
          <p:nvPr/>
        </p:nvSpPr>
        <p:spPr>
          <a:xfrm rot="2383627" flipV="1">
            <a:off x="4676537" y="4559009"/>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itchFamily="34" charset="-122"/>
                <a:ea typeface="微软雅黑" pitchFamily="34" charset="-122"/>
              </a:rPr>
              <a:t>Descriptive words</a:t>
            </a:r>
          </a:p>
        </p:txBody>
      </p:sp>
      <p:sp>
        <p:nvSpPr>
          <p:cNvPr id="53" name="文本框 52"/>
          <p:cNvSpPr txBox="1"/>
          <p:nvPr/>
        </p:nvSpPr>
        <p:spPr>
          <a:xfrm rot="17908765" flipV="1">
            <a:off x="6399060" y="4326889"/>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itchFamily="34" charset="-122"/>
                <a:ea typeface="微软雅黑" pitchFamily="34" charset="-122"/>
              </a:rPr>
              <a:t>Descriptive words</a:t>
            </a:r>
          </a:p>
        </p:txBody>
      </p:sp>
      <p:grpSp>
        <p:nvGrpSpPr>
          <p:cNvPr id="45" name="组合 44"/>
          <p:cNvGrpSpPr/>
          <p:nvPr/>
        </p:nvGrpSpPr>
        <p:grpSpPr>
          <a:xfrm>
            <a:off x="596900" y="596900"/>
            <a:ext cx="203200" cy="698500"/>
            <a:chOff x="3187700" y="1155700"/>
            <a:chExt cx="203200" cy="698500"/>
          </a:xfrm>
        </p:grpSpPr>
        <p:sp>
          <p:nvSpPr>
            <p:cNvPr id="46" name="椭圆 4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41" name="文本框 40"/>
          <p:cNvSpPr txBox="1"/>
          <p:nvPr/>
        </p:nvSpPr>
        <p:spPr>
          <a:xfrm>
            <a:off x="982663" y="538658"/>
            <a:ext cx="7405963"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42" name="文本框 41"/>
          <p:cNvSpPr txBox="1"/>
          <p:nvPr/>
        </p:nvSpPr>
        <p:spPr>
          <a:xfrm>
            <a:off x="982663" y="976868"/>
            <a:ext cx="10226674"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115"/>
            <a:ext cx="12174855" cy="6869430"/>
          </a:xfrm>
          <a:prstGeom prst="rect">
            <a:avLst/>
          </a:prstGeom>
          <a:solidFill>
            <a:srgbClr val="ECF0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2"/>
            </p:custDataLst>
          </p:nvPr>
        </p:nvGrpSpPr>
        <p:grpSpPr>
          <a:xfrm>
            <a:off x="2058352" y="1753329"/>
            <a:ext cx="1381862" cy="1085850"/>
            <a:chOff x="1358900" y="2012100"/>
            <a:chExt cx="1381862" cy="1085850"/>
          </a:xfrm>
        </p:grpSpPr>
        <p:sp>
          <p:nvSpPr>
            <p:cNvPr id="5" name="任意多边形 4"/>
            <p:cNvSpPr/>
            <p:nvPr>
              <p:custDataLst>
                <p:tags r:id="rId25"/>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itchFamily="34" charset="0"/>
              </a:endParaRPr>
            </a:p>
          </p:txBody>
        </p:sp>
        <p:sp>
          <p:nvSpPr>
            <p:cNvPr id="6" name="椭圆 5"/>
            <p:cNvSpPr/>
            <p:nvPr>
              <p:custDataLst>
                <p:tags r:id="rId26"/>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kern="0" dirty="0">
                  <a:solidFill>
                    <a:schemeClr val="tx1"/>
                  </a:solidFill>
                  <a:latin typeface="+mj-lt"/>
                  <a:ea typeface="+mj-ea"/>
                  <a:cs typeface="+mj-cs"/>
                  <a:sym typeface="Arial" pitchFamily="34" charset="0"/>
                </a:rPr>
                <a:t>Amet</a:t>
              </a:r>
            </a:p>
          </p:txBody>
        </p:sp>
        <p:sp>
          <p:nvSpPr>
            <p:cNvPr id="7" name="圆角矩形 6"/>
            <p:cNvSpPr/>
            <p:nvPr>
              <p:custDataLst>
                <p:tags r:id="rId27"/>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1"/>
                  </a:solidFill>
                  <a:sym typeface="Arial" pitchFamily="34" charset="0"/>
                </a:rPr>
                <a:t>01</a:t>
              </a:r>
              <a:endParaRPr lang="zh-CN" altLang="en-US" sz="2400" b="1" dirty="0">
                <a:solidFill>
                  <a:schemeClr val="accent1"/>
                </a:solidFill>
                <a:sym typeface="Arial" pitchFamily="34" charset="0"/>
              </a:endParaRPr>
            </a:p>
          </p:txBody>
        </p:sp>
      </p:grpSp>
      <p:sp>
        <p:nvSpPr>
          <p:cNvPr id="9" name="矩形 8"/>
          <p:cNvSpPr/>
          <p:nvPr>
            <p:custDataLst>
              <p:tags r:id="rId3"/>
            </p:custDataLst>
          </p:nvPr>
        </p:nvSpPr>
        <p:spPr>
          <a:xfrm>
            <a:off x="3440215" y="1751491"/>
            <a:ext cx="2569108" cy="1089529"/>
          </a:xfrm>
          <a:prstGeom prst="rect">
            <a:avLst/>
          </a:prstGeom>
        </p:spPr>
        <p:txBody>
          <a:bodyPr wrap="square" anchor="ctr" anchorCtr="0">
            <a:normAutofit/>
          </a:bodyPr>
          <a:lstStyle/>
          <a:p>
            <a:pPr algn="just">
              <a:lnSpc>
                <a:spcPct val="120000"/>
              </a:lnSpc>
            </a:pPr>
            <a:r>
              <a:rPr lang="en-US" altLang="zh-CN" kern="0" dirty="0">
                <a:sym typeface="Arial" pitchFamily="34" charset="0"/>
              </a:rPr>
              <a:t>Lorem ipsum dolor sit </a:t>
            </a:r>
            <a:r>
              <a:rPr lang="en-US" altLang="zh-CN" kern="0" dirty="0" err="1">
                <a:sym typeface="Arial" pitchFamily="34" charset="0"/>
              </a:rPr>
              <a:t>Amet</a:t>
            </a:r>
            <a:r>
              <a:rPr lang="en-US" altLang="zh-CN" kern="0" dirty="0">
                <a:sym typeface="Arial" pitchFamily="34" charset="0"/>
              </a:rPr>
              <a:t>, </a:t>
            </a:r>
            <a:r>
              <a:rPr lang="en-US" altLang="zh-CN" kern="0" dirty="0" err="1">
                <a:sym typeface="Arial" pitchFamily="34" charset="0"/>
              </a:rPr>
              <a:t>Consectetur</a:t>
            </a:r>
            <a:r>
              <a:rPr lang="en-US" altLang="zh-CN" kern="0" dirty="0">
                <a:sym typeface="Arial" pitchFamily="34" charset="0"/>
              </a:rPr>
              <a:t> </a:t>
            </a:r>
            <a:r>
              <a:rPr lang="en-US" altLang="zh-CN" kern="0" dirty="0" err="1">
                <a:sym typeface="Arial" pitchFamily="34" charset="0"/>
              </a:rPr>
              <a:t>Adipisicing</a:t>
            </a:r>
            <a:r>
              <a:rPr lang="en-US" altLang="zh-CN" kern="0" dirty="0">
                <a:sym typeface="Arial" pitchFamily="34" charset="0"/>
              </a:rPr>
              <a:t> </a:t>
            </a:r>
            <a:r>
              <a:rPr lang="en-US" altLang="zh-CN" kern="0" dirty="0" err="1">
                <a:sym typeface="Arial" pitchFamily="34" charset="0"/>
              </a:rPr>
              <a:t>Elit</a:t>
            </a:r>
            <a:r>
              <a:rPr lang="en-US" altLang="zh-CN" kern="0" dirty="0">
                <a:sym typeface="Arial" pitchFamily="34" charset="0"/>
              </a:rPr>
              <a:t>.</a:t>
            </a:r>
            <a:endParaRPr lang="zh-CN" altLang="en-US" dirty="0">
              <a:sym typeface="Arial" pitchFamily="34" charset="0"/>
            </a:endParaRPr>
          </a:p>
        </p:txBody>
      </p:sp>
      <p:grpSp>
        <p:nvGrpSpPr>
          <p:cNvPr id="58" name="组合 57"/>
          <p:cNvGrpSpPr/>
          <p:nvPr>
            <p:custDataLst>
              <p:tags r:id="rId4"/>
            </p:custDataLst>
          </p:nvPr>
        </p:nvGrpSpPr>
        <p:grpSpPr>
          <a:xfrm>
            <a:off x="2058352" y="3129691"/>
            <a:ext cx="1381862" cy="1085850"/>
            <a:chOff x="1358900" y="2012100"/>
            <a:chExt cx="1381862" cy="1085850"/>
          </a:xfrm>
        </p:grpSpPr>
        <p:sp>
          <p:nvSpPr>
            <p:cNvPr id="60" name="任意多边形 59"/>
            <p:cNvSpPr/>
            <p:nvPr>
              <p:custDataLst>
                <p:tags r:id="rId22"/>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itchFamily="34" charset="0"/>
              </a:endParaRPr>
            </a:p>
          </p:txBody>
        </p:sp>
        <p:sp>
          <p:nvSpPr>
            <p:cNvPr id="61" name="椭圆 60"/>
            <p:cNvSpPr/>
            <p:nvPr>
              <p:custDataLst>
                <p:tags r:id="rId23"/>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kern="0" dirty="0">
                  <a:solidFill>
                    <a:schemeClr val="tx1"/>
                  </a:solidFill>
                  <a:latin typeface="+mj-lt"/>
                  <a:ea typeface="+mj-ea"/>
                  <a:cs typeface="+mj-cs"/>
                  <a:sym typeface="Arial" pitchFamily="34" charset="0"/>
                </a:rPr>
                <a:t>Amet</a:t>
              </a:r>
            </a:p>
          </p:txBody>
        </p:sp>
        <p:sp>
          <p:nvSpPr>
            <p:cNvPr id="62" name="圆角矩形 61"/>
            <p:cNvSpPr/>
            <p:nvPr>
              <p:custDataLst>
                <p:tags r:id="rId24"/>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3"/>
                  </a:solidFill>
                  <a:sym typeface="Arial" pitchFamily="34" charset="0"/>
                </a:rPr>
                <a:t>03</a:t>
              </a:r>
              <a:endParaRPr lang="zh-CN" altLang="en-US" sz="2400" b="1" dirty="0">
                <a:solidFill>
                  <a:schemeClr val="accent3"/>
                </a:solidFill>
                <a:sym typeface="Arial" pitchFamily="34" charset="0"/>
              </a:endParaRPr>
            </a:p>
          </p:txBody>
        </p:sp>
      </p:grpSp>
      <p:sp>
        <p:nvSpPr>
          <p:cNvPr id="59" name="矩形 58"/>
          <p:cNvSpPr/>
          <p:nvPr>
            <p:custDataLst>
              <p:tags r:id="rId5"/>
            </p:custDataLst>
          </p:nvPr>
        </p:nvSpPr>
        <p:spPr>
          <a:xfrm>
            <a:off x="3440215" y="3143112"/>
            <a:ext cx="2569108" cy="1059008"/>
          </a:xfrm>
          <a:prstGeom prst="rect">
            <a:avLst/>
          </a:prstGeom>
        </p:spPr>
        <p:txBody>
          <a:bodyPr wrap="square" anchor="ctr" anchorCtr="0">
            <a:normAutofit lnSpcReduction="10000"/>
          </a:bodyPr>
          <a:lstStyle/>
          <a:p>
            <a:pPr algn="just">
              <a:lnSpc>
                <a:spcPct val="120000"/>
              </a:lnSpc>
            </a:pPr>
            <a:r>
              <a:rPr lang="en-US" altLang="zh-CN" kern="0" dirty="0">
                <a:sym typeface="Arial" pitchFamily="34" charset="0"/>
              </a:rPr>
              <a:t>Lorem ipsum dolor sit </a:t>
            </a:r>
            <a:r>
              <a:rPr lang="en-US" altLang="zh-CN" kern="0" dirty="0" err="1">
                <a:sym typeface="Arial" pitchFamily="34" charset="0"/>
              </a:rPr>
              <a:t>Amet</a:t>
            </a:r>
            <a:r>
              <a:rPr lang="en-US" altLang="zh-CN" kern="0" dirty="0">
                <a:sym typeface="Arial" pitchFamily="34" charset="0"/>
              </a:rPr>
              <a:t>, </a:t>
            </a:r>
            <a:r>
              <a:rPr lang="en-US" altLang="zh-CN" kern="0" dirty="0" err="1">
                <a:sym typeface="Arial" pitchFamily="34" charset="0"/>
              </a:rPr>
              <a:t>Consectetur</a:t>
            </a:r>
            <a:r>
              <a:rPr lang="en-US" altLang="zh-CN" kern="0" dirty="0">
                <a:sym typeface="Arial" pitchFamily="34" charset="0"/>
              </a:rPr>
              <a:t> </a:t>
            </a:r>
            <a:r>
              <a:rPr lang="en-US" altLang="zh-CN" kern="0" dirty="0" err="1">
                <a:sym typeface="Arial" pitchFamily="34" charset="0"/>
              </a:rPr>
              <a:t>Adipisicing</a:t>
            </a:r>
            <a:r>
              <a:rPr lang="en-US" altLang="zh-CN" kern="0" dirty="0">
                <a:sym typeface="Arial" pitchFamily="34" charset="0"/>
              </a:rPr>
              <a:t> </a:t>
            </a:r>
            <a:r>
              <a:rPr lang="en-US" altLang="zh-CN" kern="0" dirty="0" err="1">
                <a:sym typeface="Arial" pitchFamily="34" charset="0"/>
              </a:rPr>
              <a:t>Elit</a:t>
            </a:r>
            <a:r>
              <a:rPr lang="en-US" altLang="zh-CN" kern="0" dirty="0">
                <a:sym typeface="Arial" pitchFamily="34" charset="0"/>
              </a:rPr>
              <a:t>.</a:t>
            </a:r>
            <a:endParaRPr lang="zh-CN" altLang="en-US" dirty="0">
              <a:sym typeface="Arial" pitchFamily="34" charset="0"/>
            </a:endParaRPr>
          </a:p>
        </p:txBody>
      </p:sp>
      <p:grpSp>
        <p:nvGrpSpPr>
          <p:cNvPr id="64" name="组合 63"/>
          <p:cNvGrpSpPr/>
          <p:nvPr>
            <p:custDataLst>
              <p:tags r:id="rId6"/>
            </p:custDataLst>
          </p:nvPr>
        </p:nvGrpSpPr>
        <p:grpSpPr>
          <a:xfrm>
            <a:off x="2058352" y="4506054"/>
            <a:ext cx="1381862" cy="1085850"/>
            <a:chOff x="1358900" y="2012100"/>
            <a:chExt cx="1381862" cy="1085850"/>
          </a:xfrm>
        </p:grpSpPr>
        <p:sp>
          <p:nvSpPr>
            <p:cNvPr id="66" name="任意多边形 65"/>
            <p:cNvSpPr/>
            <p:nvPr>
              <p:custDataLst>
                <p:tags r:id="rId19"/>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itchFamily="34" charset="0"/>
              </a:endParaRPr>
            </a:p>
          </p:txBody>
        </p:sp>
        <p:sp>
          <p:nvSpPr>
            <p:cNvPr id="67" name="椭圆 66"/>
            <p:cNvSpPr/>
            <p:nvPr>
              <p:custDataLst>
                <p:tags r:id="rId20"/>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kern="0" dirty="0">
                  <a:solidFill>
                    <a:schemeClr val="tx1"/>
                  </a:solidFill>
                  <a:latin typeface="+mj-lt"/>
                  <a:ea typeface="+mj-ea"/>
                  <a:cs typeface="+mj-cs"/>
                  <a:sym typeface="Arial" pitchFamily="34" charset="0"/>
                </a:rPr>
                <a:t>Amet</a:t>
              </a:r>
            </a:p>
          </p:txBody>
        </p:sp>
        <p:sp>
          <p:nvSpPr>
            <p:cNvPr id="68" name="圆角矩形 67"/>
            <p:cNvSpPr/>
            <p:nvPr>
              <p:custDataLst>
                <p:tags r:id="rId21"/>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5"/>
                  </a:solidFill>
                  <a:sym typeface="Arial" pitchFamily="34" charset="0"/>
                </a:rPr>
                <a:t>05</a:t>
              </a:r>
              <a:endParaRPr lang="zh-CN" altLang="en-US" sz="2400" b="1" dirty="0">
                <a:solidFill>
                  <a:schemeClr val="accent5"/>
                </a:solidFill>
                <a:sym typeface="Arial" pitchFamily="34" charset="0"/>
              </a:endParaRPr>
            </a:p>
          </p:txBody>
        </p:sp>
      </p:grpSp>
      <p:sp>
        <p:nvSpPr>
          <p:cNvPr id="65" name="矩形 64"/>
          <p:cNvSpPr/>
          <p:nvPr>
            <p:custDataLst>
              <p:tags r:id="rId7"/>
            </p:custDataLst>
          </p:nvPr>
        </p:nvSpPr>
        <p:spPr>
          <a:xfrm>
            <a:off x="3440215" y="4519475"/>
            <a:ext cx="2569108" cy="1059008"/>
          </a:xfrm>
          <a:prstGeom prst="rect">
            <a:avLst/>
          </a:prstGeom>
        </p:spPr>
        <p:txBody>
          <a:bodyPr wrap="square" anchor="ctr" anchorCtr="0">
            <a:normAutofit lnSpcReduction="10000"/>
          </a:bodyPr>
          <a:lstStyle/>
          <a:p>
            <a:pPr algn="just">
              <a:lnSpc>
                <a:spcPct val="120000"/>
              </a:lnSpc>
            </a:pPr>
            <a:r>
              <a:rPr lang="en-US" altLang="zh-CN" kern="0" dirty="0">
                <a:sym typeface="Arial" pitchFamily="34" charset="0"/>
              </a:rPr>
              <a:t>Lorem ipsum dolor sit </a:t>
            </a:r>
            <a:r>
              <a:rPr lang="en-US" altLang="zh-CN" kern="0" dirty="0" err="1">
                <a:sym typeface="Arial" pitchFamily="34" charset="0"/>
              </a:rPr>
              <a:t>Amet</a:t>
            </a:r>
            <a:r>
              <a:rPr lang="en-US" altLang="zh-CN" kern="0" dirty="0">
                <a:sym typeface="Arial" pitchFamily="34" charset="0"/>
              </a:rPr>
              <a:t>, </a:t>
            </a:r>
            <a:r>
              <a:rPr lang="en-US" altLang="zh-CN" kern="0" dirty="0" err="1">
                <a:sym typeface="Arial" pitchFamily="34" charset="0"/>
              </a:rPr>
              <a:t>Consectetur</a:t>
            </a:r>
            <a:r>
              <a:rPr lang="en-US" altLang="zh-CN" kern="0" dirty="0">
                <a:sym typeface="Arial" pitchFamily="34" charset="0"/>
              </a:rPr>
              <a:t> </a:t>
            </a:r>
            <a:r>
              <a:rPr lang="en-US" altLang="zh-CN" kern="0" dirty="0" err="1">
                <a:sym typeface="Arial" pitchFamily="34" charset="0"/>
              </a:rPr>
              <a:t>Adipisicing</a:t>
            </a:r>
            <a:r>
              <a:rPr lang="en-US" altLang="zh-CN" kern="0" dirty="0">
                <a:sym typeface="Arial" pitchFamily="34" charset="0"/>
              </a:rPr>
              <a:t> </a:t>
            </a:r>
            <a:r>
              <a:rPr lang="en-US" altLang="zh-CN" kern="0" dirty="0" err="1">
                <a:sym typeface="Arial" pitchFamily="34" charset="0"/>
              </a:rPr>
              <a:t>Elit</a:t>
            </a:r>
            <a:r>
              <a:rPr lang="en-US" altLang="zh-CN" kern="0" dirty="0">
                <a:sym typeface="Arial" pitchFamily="34" charset="0"/>
              </a:rPr>
              <a:t>.</a:t>
            </a:r>
            <a:endParaRPr lang="zh-CN" altLang="en-US" dirty="0">
              <a:sym typeface="Arial" pitchFamily="34" charset="0"/>
            </a:endParaRPr>
          </a:p>
        </p:txBody>
      </p:sp>
      <p:grpSp>
        <p:nvGrpSpPr>
          <p:cNvPr id="70" name="组合 69"/>
          <p:cNvGrpSpPr/>
          <p:nvPr>
            <p:custDataLst>
              <p:tags r:id="rId8"/>
            </p:custDataLst>
          </p:nvPr>
        </p:nvGrpSpPr>
        <p:grpSpPr>
          <a:xfrm>
            <a:off x="6182677" y="1753329"/>
            <a:ext cx="1381862" cy="1085850"/>
            <a:chOff x="1358900" y="2012100"/>
            <a:chExt cx="1381862" cy="1085850"/>
          </a:xfrm>
        </p:grpSpPr>
        <p:sp>
          <p:nvSpPr>
            <p:cNvPr id="72" name="任意多边形 71"/>
            <p:cNvSpPr/>
            <p:nvPr>
              <p:custDataLst>
                <p:tags r:id="rId16"/>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itchFamily="34" charset="0"/>
              </a:endParaRPr>
            </a:p>
          </p:txBody>
        </p:sp>
        <p:sp>
          <p:nvSpPr>
            <p:cNvPr id="73" name="椭圆 72"/>
            <p:cNvSpPr/>
            <p:nvPr>
              <p:custDataLst>
                <p:tags r:id="rId17"/>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kern="0" dirty="0">
                  <a:solidFill>
                    <a:schemeClr val="tx1"/>
                  </a:solidFill>
                  <a:latin typeface="+mj-lt"/>
                  <a:ea typeface="+mj-ea"/>
                  <a:cs typeface="+mj-cs"/>
                  <a:sym typeface="Arial" pitchFamily="34" charset="0"/>
                </a:rPr>
                <a:t>Amet</a:t>
              </a:r>
            </a:p>
          </p:txBody>
        </p:sp>
        <p:sp>
          <p:nvSpPr>
            <p:cNvPr id="74" name="圆角矩形 73"/>
            <p:cNvSpPr/>
            <p:nvPr>
              <p:custDataLst>
                <p:tags r:id="rId18"/>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2"/>
                  </a:solidFill>
                  <a:sym typeface="Arial" pitchFamily="34" charset="0"/>
                </a:rPr>
                <a:t>02</a:t>
              </a:r>
              <a:endParaRPr lang="zh-CN" altLang="en-US" sz="2400" b="1" dirty="0">
                <a:solidFill>
                  <a:schemeClr val="accent2"/>
                </a:solidFill>
                <a:sym typeface="Arial" pitchFamily="34" charset="0"/>
              </a:endParaRPr>
            </a:p>
          </p:txBody>
        </p:sp>
      </p:grpSp>
      <p:sp>
        <p:nvSpPr>
          <p:cNvPr id="71" name="矩形 70"/>
          <p:cNvSpPr/>
          <p:nvPr>
            <p:custDataLst>
              <p:tags r:id="rId9"/>
            </p:custDataLst>
          </p:nvPr>
        </p:nvSpPr>
        <p:spPr>
          <a:xfrm>
            <a:off x="7564540" y="1766750"/>
            <a:ext cx="2569108" cy="1059008"/>
          </a:xfrm>
          <a:prstGeom prst="rect">
            <a:avLst/>
          </a:prstGeom>
        </p:spPr>
        <p:txBody>
          <a:bodyPr wrap="square" anchor="ctr" anchorCtr="0">
            <a:normAutofit lnSpcReduction="10000"/>
          </a:bodyPr>
          <a:lstStyle/>
          <a:p>
            <a:pPr algn="just">
              <a:lnSpc>
                <a:spcPct val="120000"/>
              </a:lnSpc>
            </a:pPr>
            <a:r>
              <a:rPr lang="en-US" altLang="zh-CN" kern="0">
                <a:sym typeface="Arial" pitchFamily="34" charset="0"/>
              </a:rPr>
              <a:t>Lorem ipsum dolor sit amet, consectetur adipisicing elit.</a:t>
            </a:r>
            <a:endParaRPr lang="zh-CN" altLang="en-US" dirty="0">
              <a:sym typeface="Arial" pitchFamily="34" charset="0"/>
            </a:endParaRPr>
          </a:p>
        </p:txBody>
      </p:sp>
      <p:grpSp>
        <p:nvGrpSpPr>
          <p:cNvPr id="76" name="组合 75"/>
          <p:cNvGrpSpPr/>
          <p:nvPr>
            <p:custDataLst>
              <p:tags r:id="rId10"/>
            </p:custDataLst>
          </p:nvPr>
        </p:nvGrpSpPr>
        <p:grpSpPr>
          <a:xfrm>
            <a:off x="6182677" y="3129691"/>
            <a:ext cx="1381862" cy="1085850"/>
            <a:chOff x="1358900" y="2012100"/>
            <a:chExt cx="1381862" cy="1085850"/>
          </a:xfrm>
        </p:grpSpPr>
        <p:sp>
          <p:nvSpPr>
            <p:cNvPr id="78" name="任意多边形 77"/>
            <p:cNvSpPr/>
            <p:nvPr>
              <p:custDataLst>
                <p:tags r:id="rId13"/>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itchFamily="34" charset="0"/>
              </a:endParaRPr>
            </a:p>
          </p:txBody>
        </p:sp>
        <p:sp>
          <p:nvSpPr>
            <p:cNvPr id="79" name="椭圆 78"/>
            <p:cNvSpPr/>
            <p:nvPr>
              <p:custDataLst>
                <p:tags r:id="rId14"/>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kern="0" dirty="0">
                  <a:solidFill>
                    <a:schemeClr val="tx1"/>
                  </a:solidFill>
                  <a:latin typeface="+mj-lt"/>
                  <a:ea typeface="+mj-ea"/>
                  <a:cs typeface="+mj-cs"/>
                  <a:sym typeface="Arial" pitchFamily="34" charset="0"/>
                </a:rPr>
                <a:t>Amet</a:t>
              </a:r>
            </a:p>
          </p:txBody>
        </p:sp>
        <p:sp>
          <p:nvSpPr>
            <p:cNvPr id="80" name="圆角矩形 79"/>
            <p:cNvSpPr/>
            <p:nvPr>
              <p:custDataLst>
                <p:tags r:id="rId15"/>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4"/>
                  </a:solidFill>
                  <a:sym typeface="Arial" pitchFamily="34" charset="0"/>
                </a:rPr>
                <a:t>04</a:t>
              </a:r>
              <a:endParaRPr lang="zh-CN" altLang="en-US" sz="2400" b="1" dirty="0">
                <a:solidFill>
                  <a:schemeClr val="accent4"/>
                </a:solidFill>
                <a:sym typeface="Arial" pitchFamily="34" charset="0"/>
              </a:endParaRPr>
            </a:p>
          </p:txBody>
        </p:sp>
      </p:grpSp>
      <p:sp>
        <p:nvSpPr>
          <p:cNvPr id="77" name="矩形 76"/>
          <p:cNvSpPr/>
          <p:nvPr>
            <p:custDataLst>
              <p:tags r:id="rId11"/>
            </p:custDataLst>
          </p:nvPr>
        </p:nvSpPr>
        <p:spPr>
          <a:xfrm>
            <a:off x="7564540" y="3143112"/>
            <a:ext cx="2569108" cy="1059008"/>
          </a:xfrm>
          <a:prstGeom prst="rect">
            <a:avLst/>
          </a:prstGeom>
        </p:spPr>
        <p:txBody>
          <a:bodyPr wrap="square" anchor="ctr" anchorCtr="0">
            <a:normAutofit lnSpcReduction="10000"/>
          </a:bodyPr>
          <a:lstStyle/>
          <a:p>
            <a:pPr algn="just">
              <a:lnSpc>
                <a:spcPct val="120000"/>
              </a:lnSpc>
            </a:pPr>
            <a:r>
              <a:rPr lang="en-US" altLang="zh-CN" kern="0" dirty="0">
                <a:sym typeface="Arial" pitchFamily="34" charset="0"/>
              </a:rPr>
              <a:t>Lorem ipsum dolor sit </a:t>
            </a:r>
            <a:r>
              <a:rPr lang="en-US" altLang="zh-CN" kern="0" dirty="0" err="1">
                <a:sym typeface="Arial" pitchFamily="34" charset="0"/>
              </a:rPr>
              <a:t>Amet</a:t>
            </a:r>
            <a:r>
              <a:rPr lang="en-US" altLang="zh-CN" kern="0" dirty="0">
                <a:sym typeface="Arial" pitchFamily="34" charset="0"/>
              </a:rPr>
              <a:t>, </a:t>
            </a:r>
            <a:r>
              <a:rPr lang="en-US" altLang="zh-CN" kern="0" dirty="0" err="1">
                <a:sym typeface="Arial" pitchFamily="34" charset="0"/>
              </a:rPr>
              <a:t>Consectetur</a:t>
            </a:r>
            <a:r>
              <a:rPr lang="en-US" altLang="zh-CN" kern="0" dirty="0">
                <a:sym typeface="Arial" pitchFamily="34" charset="0"/>
              </a:rPr>
              <a:t> </a:t>
            </a:r>
            <a:r>
              <a:rPr lang="en-US" altLang="zh-CN" kern="0" dirty="0" err="1">
                <a:sym typeface="Arial" pitchFamily="34" charset="0"/>
              </a:rPr>
              <a:t>Adipisicing</a:t>
            </a:r>
            <a:r>
              <a:rPr lang="en-US" altLang="zh-CN" kern="0" dirty="0">
                <a:sym typeface="Arial" pitchFamily="34" charset="0"/>
              </a:rPr>
              <a:t> </a:t>
            </a:r>
            <a:r>
              <a:rPr lang="en-US" altLang="zh-CN" kern="0" dirty="0" err="1">
                <a:sym typeface="Arial" pitchFamily="34" charset="0"/>
              </a:rPr>
              <a:t>Elit</a:t>
            </a:r>
            <a:r>
              <a:rPr lang="en-US" altLang="zh-CN" kern="0" dirty="0">
                <a:sym typeface="Arial" pitchFamily="34" charset="0"/>
              </a:rPr>
              <a:t>.</a:t>
            </a:r>
            <a:endParaRPr lang="zh-CN" altLang="en-US" dirty="0">
              <a:sym typeface="Arial" pitchFamily="34" charset="0"/>
            </a:endParaRPr>
          </a:p>
        </p:txBody>
      </p:sp>
      <p:sp>
        <p:nvSpPr>
          <p:cNvPr id="28" name="矩形 27"/>
          <p:cNvSpPr/>
          <p:nvPr>
            <p:custDataLst>
              <p:tags r:id="rId12"/>
            </p:custDataLst>
          </p:nvPr>
        </p:nvSpPr>
        <p:spPr>
          <a:xfrm>
            <a:off x="2211705" y="978685"/>
            <a:ext cx="7768590" cy="461665"/>
          </a:xfrm>
          <a:prstGeom prst="rect">
            <a:avLst/>
          </a:prstGeom>
        </p:spPr>
        <p:txBody>
          <a:bodyPr wrap="square">
            <a:normAutofit/>
          </a:bodyPr>
          <a:lstStyle/>
          <a:p>
            <a:pPr algn="ctr"/>
            <a:r>
              <a:rPr lang="en-US" altLang="zh-CN" sz="2400" kern="0">
                <a:latin typeface="+mj-lt"/>
                <a:ea typeface="+mj-ea"/>
                <a:cs typeface="+mj-cs"/>
                <a:sym typeface="Arial" pitchFamily="34" charset="0"/>
              </a:rPr>
              <a:t>Lorem ipsum dolor</a:t>
            </a:r>
            <a:endParaRPr lang="zh-CN" altLang="en-US" sz="2400" dirty="0">
              <a:latin typeface="+mj-lt"/>
              <a:ea typeface="+mj-ea"/>
              <a:cs typeface="+mj-cs"/>
              <a:sym typeface="Arial"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4" name="椭圆 3"/>
          <p:cNvSpPr/>
          <p:nvPr/>
        </p:nvSpPr>
        <p:spPr>
          <a:xfrm>
            <a:off x="4233863" y="1965325"/>
            <a:ext cx="3803650" cy="3803650"/>
          </a:xfrm>
          <a:prstGeom prst="ellipse">
            <a:avLst/>
          </a:prstGeom>
          <a:noFill/>
          <a:ln>
            <a:solidFill>
              <a:srgbClr val="A5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7" name="椭圆 36"/>
          <p:cNvSpPr/>
          <p:nvPr/>
        </p:nvSpPr>
        <p:spPr>
          <a:xfrm>
            <a:off x="6723063" y="1820725"/>
            <a:ext cx="749300" cy="7493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椭圆 37"/>
          <p:cNvSpPr/>
          <p:nvPr/>
        </p:nvSpPr>
        <p:spPr>
          <a:xfrm>
            <a:off x="4792663" y="1820725"/>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椭圆 39"/>
          <p:cNvSpPr/>
          <p:nvPr/>
        </p:nvSpPr>
        <p:spPr>
          <a:xfrm>
            <a:off x="7688263" y="3492500"/>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8" name="椭圆 47"/>
          <p:cNvSpPr/>
          <p:nvPr/>
        </p:nvSpPr>
        <p:spPr>
          <a:xfrm>
            <a:off x="6723063" y="5164276"/>
            <a:ext cx="749300" cy="7493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椭圆 48"/>
          <p:cNvSpPr/>
          <p:nvPr/>
        </p:nvSpPr>
        <p:spPr>
          <a:xfrm>
            <a:off x="4792663" y="5164275"/>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0" name="椭圆 49"/>
          <p:cNvSpPr/>
          <p:nvPr/>
        </p:nvSpPr>
        <p:spPr>
          <a:xfrm>
            <a:off x="3827463" y="3492500"/>
            <a:ext cx="749300" cy="749300"/>
          </a:xfrm>
          <a:prstGeom prst="ellipse">
            <a:avLst/>
          </a:pr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1" name="椭圆 50"/>
          <p:cNvSpPr/>
          <p:nvPr/>
        </p:nvSpPr>
        <p:spPr>
          <a:xfrm>
            <a:off x="5256213" y="2990850"/>
            <a:ext cx="1752600" cy="1752600"/>
          </a:xfrm>
          <a:prstGeom prst="ellipse">
            <a:avLst/>
          </a:prstGeom>
          <a:solidFill>
            <a:srgbClr val="A5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文本框 5"/>
          <p:cNvSpPr txBox="1"/>
          <p:nvPr/>
        </p:nvSpPr>
        <p:spPr>
          <a:xfrm>
            <a:off x="7848600" y="1777862"/>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2" name="文本框 51"/>
          <p:cNvSpPr txBox="1"/>
          <p:nvPr/>
        </p:nvSpPr>
        <p:spPr>
          <a:xfrm>
            <a:off x="7848600" y="5121138"/>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3" name="文本框 52"/>
          <p:cNvSpPr txBox="1"/>
          <p:nvPr/>
        </p:nvSpPr>
        <p:spPr>
          <a:xfrm>
            <a:off x="1771650" y="1804110"/>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4" name="文本框 53"/>
          <p:cNvSpPr txBox="1"/>
          <p:nvPr/>
        </p:nvSpPr>
        <p:spPr>
          <a:xfrm>
            <a:off x="1771650" y="5121137"/>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5" name="文本框 54"/>
          <p:cNvSpPr txBox="1"/>
          <p:nvPr/>
        </p:nvSpPr>
        <p:spPr>
          <a:xfrm>
            <a:off x="982663" y="3471694"/>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6" name="文本框 55"/>
          <p:cNvSpPr txBox="1"/>
          <p:nvPr/>
        </p:nvSpPr>
        <p:spPr>
          <a:xfrm>
            <a:off x="8870950" y="3449500"/>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itchFamily="34" charset="-122"/>
                <a:ea typeface="微软雅黑" pitchFamily="34" charset="-122"/>
              </a:rPr>
              <a:t>A word</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20000"/>
              </a:lnSpc>
            </a:pPr>
            <a:r>
              <a:rPr lang="zh-CN" altLang="en-US" dirty="0">
                <a:solidFill>
                  <a:schemeClr val="tx1">
                    <a:lumMod val="75000"/>
                    <a:lumOff val="25000"/>
                  </a:schemeClr>
                </a:solidFill>
                <a:latin typeface="微软雅黑" pitchFamily="34" charset="-122"/>
                <a:ea typeface="微软雅黑" pitchFamily="34" charset="-122"/>
              </a:rPr>
              <a:t>Please enter a sentence to state the contents</a:t>
            </a:r>
          </a:p>
        </p:txBody>
      </p:sp>
      <p:sp>
        <p:nvSpPr>
          <p:cNvPr id="5" name="AutoShape 3"/>
          <p:cNvSpPr>
            <a:spLocks noChangeAspect="1" noChangeArrowheads="1" noTextEdit="1"/>
          </p:cNvSpPr>
          <p:nvPr/>
        </p:nvSpPr>
        <p:spPr bwMode="auto">
          <a:xfrm>
            <a:off x="4918075" y="1944688"/>
            <a:ext cx="4984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39" name="图片 38"/>
          <p:cNvPicPr>
            <a:picLocks noChangeAspect="1"/>
          </p:cNvPicPr>
          <p:nvPr/>
        </p:nvPicPr>
        <p:blipFill>
          <a:blip r:embed="rId2" cstate="screen">
            <a:lum bright="70000" contrast="-70000"/>
          </a:blip>
          <a:stretch>
            <a:fillRect/>
          </a:stretch>
        </p:blipFill>
        <p:spPr>
          <a:xfrm>
            <a:off x="7859876" y="3658197"/>
            <a:ext cx="396237" cy="392907"/>
          </a:xfrm>
          <a:prstGeom prst="rect">
            <a:avLst/>
          </a:prstGeom>
        </p:spPr>
      </p:pic>
      <p:sp>
        <p:nvSpPr>
          <p:cNvPr id="14" name="AutoShape 7"/>
          <p:cNvSpPr>
            <a:spLocks noChangeAspect="1" noChangeArrowheads="1" noTextEdit="1"/>
          </p:cNvSpPr>
          <p:nvPr/>
        </p:nvSpPr>
        <p:spPr bwMode="auto">
          <a:xfrm>
            <a:off x="4975225" y="5337175"/>
            <a:ext cx="3968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16" name="图片 15"/>
          <p:cNvPicPr>
            <a:picLocks noChangeAspect="1"/>
          </p:cNvPicPr>
          <p:nvPr/>
        </p:nvPicPr>
        <p:blipFill>
          <a:blip r:embed="rId3" cstate="screen">
            <a:duotone>
              <a:schemeClr val="bg2">
                <a:shade val="45000"/>
                <a:satMod val="135000"/>
              </a:schemeClr>
              <a:prstClr val="white"/>
            </a:duotone>
            <a:lum bright="40000"/>
          </a:blip>
          <a:stretch>
            <a:fillRect/>
          </a:stretch>
        </p:blipFill>
        <p:spPr>
          <a:xfrm>
            <a:off x="5783915" y="3492500"/>
            <a:ext cx="697196" cy="742665"/>
          </a:xfrm>
          <a:prstGeom prst="rect">
            <a:avLst/>
          </a:prstGeom>
        </p:spPr>
      </p:pic>
      <p:grpSp>
        <p:nvGrpSpPr>
          <p:cNvPr id="46" name="组合 45"/>
          <p:cNvGrpSpPr/>
          <p:nvPr/>
        </p:nvGrpSpPr>
        <p:grpSpPr>
          <a:xfrm>
            <a:off x="4934482" y="1983748"/>
            <a:ext cx="465663" cy="423254"/>
            <a:chOff x="4071696" y="1873554"/>
            <a:chExt cx="275276" cy="250206"/>
          </a:xfrm>
          <a:solidFill>
            <a:schemeClr val="bg1"/>
          </a:solidFill>
        </p:grpSpPr>
        <p:sp>
          <p:nvSpPr>
            <p:cNvPr id="58" name="任意多边形 57"/>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6864882" y="1983748"/>
            <a:ext cx="465663" cy="423254"/>
            <a:chOff x="4071696" y="1873554"/>
            <a:chExt cx="275276" cy="250206"/>
          </a:xfrm>
          <a:solidFill>
            <a:schemeClr val="bg1"/>
          </a:solidFill>
        </p:grpSpPr>
        <p:sp>
          <p:nvSpPr>
            <p:cNvPr id="62" name="任意多边形 61"/>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7830082" y="3655523"/>
            <a:ext cx="465663" cy="423254"/>
            <a:chOff x="4071696" y="1873554"/>
            <a:chExt cx="275276" cy="250206"/>
          </a:xfrm>
          <a:solidFill>
            <a:schemeClr val="bg1"/>
          </a:solidFill>
        </p:grpSpPr>
        <p:sp>
          <p:nvSpPr>
            <p:cNvPr id="66" name="任意多边形 65"/>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3969282" y="3655523"/>
            <a:ext cx="465663" cy="423254"/>
            <a:chOff x="4071696" y="1873554"/>
            <a:chExt cx="275276" cy="250206"/>
          </a:xfrm>
          <a:solidFill>
            <a:schemeClr val="bg1"/>
          </a:solidFill>
        </p:grpSpPr>
        <p:sp>
          <p:nvSpPr>
            <p:cNvPr id="70" name="任意多边形 69"/>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934482" y="5327298"/>
            <a:ext cx="465663" cy="423254"/>
            <a:chOff x="4071696" y="1873554"/>
            <a:chExt cx="275276" cy="250206"/>
          </a:xfrm>
          <a:solidFill>
            <a:schemeClr val="bg1"/>
          </a:solidFill>
        </p:grpSpPr>
        <p:sp>
          <p:nvSpPr>
            <p:cNvPr id="74" name="任意多边形 73"/>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6864882" y="5327299"/>
            <a:ext cx="465663" cy="423254"/>
            <a:chOff x="4071696" y="1873554"/>
            <a:chExt cx="275276" cy="250206"/>
          </a:xfrm>
          <a:solidFill>
            <a:schemeClr val="bg1"/>
          </a:solidFill>
        </p:grpSpPr>
        <p:sp>
          <p:nvSpPr>
            <p:cNvPr id="78" name="任意多边形 77"/>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596900" y="596900"/>
            <a:ext cx="203200" cy="698500"/>
            <a:chOff x="3187700" y="1155700"/>
            <a:chExt cx="203200" cy="698500"/>
          </a:xfrm>
        </p:grpSpPr>
        <p:sp>
          <p:nvSpPr>
            <p:cNvPr id="86" name="椭圆 8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57" name="文本框 56"/>
          <p:cNvSpPr txBox="1"/>
          <p:nvPr/>
        </p:nvSpPr>
        <p:spPr>
          <a:xfrm>
            <a:off x="982663" y="538658"/>
            <a:ext cx="6026150"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itchFamily="34" charset="-122"/>
                <a:ea typeface="微软雅黑" pitchFamily="34" charset="-122"/>
              </a:rPr>
              <a:t>Chapter Title</a:t>
            </a:r>
          </a:p>
        </p:txBody>
      </p:sp>
      <p:sp>
        <p:nvSpPr>
          <p:cNvPr id="82" name="文本框 81"/>
          <p:cNvSpPr txBox="1"/>
          <p:nvPr/>
        </p:nvSpPr>
        <p:spPr>
          <a:xfrm>
            <a:off x="982663" y="976868"/>
            <a:ext cx="9897372"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itchFamily="34" charset="-122"/>
                <a:ea typeface="微软雅黑" pitchFamily="34" charset="-122"/>
              </a:rPr>
              <a:t>The contents of this page are summarized in a sentence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D" val="diagram160147_2"/>
  <p:tag name="KSO_WM_SLIDE_INDEX" val="2"/>
  <p:tag name="KSO_WM_SLIDE_ITEM_CNT" val="5"/>
  <p:tag name="KSO_WM_SLIDE_LAYOUT" val="m_a"/>
  <p:tag name="KSO_WM_SLIDE_LAYOUT_CNT" val="1_1"/>
  <p:tag name="KSO_WM_SLIDE_TYPE" val="text"/>
  <p:tag name="KSO_WM_BEAUTIFY_FLAG" val="#wm#"/>
  <p:tag name="KSO_WM_SLIDE_POSITION" val="162*138"/>
  <p:tag name="KSO_WM_SLIDE_SIZE" val="636*303"/>
  <p:tag name="KSO_WM_TEMPLATE_CATEGORY" val="diagram"/>
  <p:tag name="KSO_WM_TEMPLATE_INDEX" val="160147"/>
  <p:tag name="KSO_WM_DIAGRAM_GROUP_CODE" val="m1-1"/>
  <p:tag name="KSO_WM_TAG_VERSION" val="1.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47_2*i*32"/>
  <p:tag name="KSO_WM_TEMPLATE_CATEGORY" val="diagram"/>
  <p:tag name="KSO_WM_TEMPLATE_INDEX" val="160147"/>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f"/>
  <p:tag name="KSO_WM_UNIT_INDEX" val="1_4_1"/>
  <p:tag name="KSO_WM_UNIT_ID" val="257*m_h_f*1_4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57"/>
  <p:tag name="KSO_WM_DIAGRAM_GROUP_CODE" val="m1-1"/>
</p:tagLst>
</file>

<file path=ppt/tags/tag12.xml><?xml version="1.0" encoding="utf-8"?>
<p:tagLst xmlns:a="http://schemas.openxmlformats.org/drawingml/2006/main" xmlns:r="http://schemas.openxmlformats.org/officeDocument/2006/relationships" xmlns:p="http://schemas.openxmlformats.org/presentationml/2006/main">
  <p:tag name="KSO_WM_UNIT_RELATE_UNITID" val="257*m*1"/>
  <p:tag name="KSO_WM_TAG_VERSION" val="1.0"/>
  <p:tag name="KSO_WM_TEMPLATE_CATEGORY" val="diagram"/>
  <p:tag name="KSO_WM_TEMPLATE_INDEX" val="160147"/>
  <p:tag name="KSO_WM_UNIT_TYPE" val="a"/>
  <p:tag name="KSO_WM_UNIT_INDEX" val="1"/>
  <p:tag name="KSO_WM_UNIT_ID" val="25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9"/>
  <p:tag name="KSO_WM_UNIT_ID" val="257*m_i*1_9"/>
  <p:tag name="KSO_WM_UNIT_CLEAR" val="1"/>
  <p:tag name="KSO_WM_UNIT_LAYERLEVEL" val="1_1"/>
  <p:tag name="KSO_WM_BEAUTIFY_FLAG" val="#wm#"/>
  <p:tag name="KSO_WM_DIAGRAM_GROUP_CODE" val="m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a"/>
  <p:tag name="KSO_WM_UNIT_INDEX" val="1_4_1"/>
  <p:tag name="KSO_WM_UNIT_ID" val="257*m_h_a*1_4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AMET"/>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10"/>
  <p:tag name="KSO_WM_UNIT_ID" val="257*m_i*1_10"/>
  <p:tag name="KSO_WM_UNIT_CLEAR" val="1"/>
  <p:tag name="KSO_WM_UNIT_LAYERLEVEL" val="1_1"/>
  <p:tag name="KSO_WM_BEAUTIFY_FLAG" val="#wm#"/>
  <p:tag name="KSO_WM_DIAGRAM_GROUP_CODE" val="m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7"/>
  <p:tag name="KSO_WM_UNIT_ID" val="257*m_i*1_7"/>
  <p:tag name="KSO_WM_UNIT_CLEAR" val="1"/>
  <p:tag name="KSO_WM_UNIT_LAYERLEVEL" val="1_1"/>
  <p:tag name="KSO_WM_BEAUTIFY_FLAG" val="#wm#"/>
  <p:tag name="KSO_WM_DIAGRAM_GROUP_CODE" val="m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a"/>
  <p:tag name="KSO_WM_UNIT_INDEX" val="1_2_1"/>
  <p:tag name="KSO_WM_UNIT_ID" val="257*m_h_a*1_2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AMET"/>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8"/>
  <p:tag name="KSO_WM_UNIT_ID" val="257*m_i*1_8"/>
  <p:tag name="KSO_WM_UNIT_CLEAR" val="1"/>
  <p:tag name="KSO_WM_UNIT_LAYERLEVEL" val="1_1"/>
  <p:tag name="KSO_WM_BEAUTIFY_FLAG" val="#wm#"/>
  <p:tag name="KSO_WM_DIAGRAM_GROUP_CODE" val="m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5"/>
  <p:tag name="KSO_WM_UNIT_ID" val="257*m_i*1_5"/>
  <p:tag name="KSO_WM_UNIT_CLEAR" val="1"/>
  <p:tag name="KSO_WM_UNIT_LAYERLEVEL" val="1_1"/>
  <p:tag name="KSO_WM_BEAUTIFY_FLAG" val="#wm#"/>
  <p:tag name="KSO_WM_DIAGRAM_GROUP_CODE" val="m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47_2*i*0"/>
  <p:tag name="KSO_WM_TEMPLATE_CATEGORY" val="diagram"/>
  <p:tag name="KSO_WM_TEMPLATE_INDEX" val="160147"/>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a"/>
  <p:tag name="KSO_WM_UNIT_INDEX" val="1_5_1"/>
  <p:tag name="KSO_WM_UNIT_ID" val="257*m_h_a*1_5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AMET"/>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6"/>
  <p:tag name="KSO_WM_UNIT_ID" val="257*m_i*1_6"/>
  <p:tag name="KSO_WM_UNIT_CLEAR" val="1"/>
  <p:tag name="KSO_WM_UNIT_LAYERLEVEL" val="1_1"/>
  <p:tag name="KSO_WM_BEAUTIFY_FLAG" val="#wm#"/>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3"/>
  <p:tag name="KSO_WM_UNIT_ID" val="257*m_i*1_3"/>
  <p:tag name="KSO_WM_UNIT_CLEAR" val="1"/>
  <p:tag name="KSO_WM_UNIT_LAYERLEVEL" val="1_1"/>
  <p:tag name="KSO_WM_BEAUTIFY_FLAG" val="#wm#"/>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a"/>
  <p:tag name="KSO_WM_UNIT_INDEX" val="1_3_1"/>
  <p:tag name="KSO_WM_UNIT_ID" val="257*m_h_a*1_3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AMET"/>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4"/>
  <p:tag name="KSO_WM_UNIT_ID" val="257*m_i*1_4"/>
  <p:tag name="KSO_WM_UNIT_CLEAR" val="1"/>
  <p:tag name="KSO_WM_UNIT_LAYERLEVEL" val="1_1"/>
  <p:tag name="KSO_WM_BEAUTIFY_FLAG" val="#wm#"/>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1"/>
  <p:tag name="KSO_WM_UNIT_ID" val="257*m_i*1_1"/>
  <p:tag name="KSO_WM_UNIT_CLEAR" val="1"/>
  <p:tag name="KSO_WM_UNIT_LAYERLEVEL" val="1_1"/>
  <p:tag name="KSO_WM_BEAUTIFY_FLAG" val="#wm#"/>
  <p:tag name="KSO_WM_DIAGRAM_GROUP_CODE" val="m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a"/>
  <p:tag name="KSO_WM_UNIT_INDEX" val="1_1_1"/>
  <p:tag name="KSO_WM_UNIT_ID" val="257*m_h_a*1_1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AMET"/>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i"/>
  <p:tag name="KSO_WM_UNIT_INDEX" val="1_2"/>
  <p:tag name="KSO_WM_UNIT_ID" val="257*m_i*1_2"/>
  <p:tag name="KSO_WM_UNIT_CLEAR" val="1"/>
  <p:tag name="KSO_WM_UNIT_LAYERLEVEL" val="1_1"/>
  <p:tag name="KSO_WM_BEAUTIFY_FLAG" val="#wm#"/>
  <p:tag name="KSO_WM_DIAGRAM_GROUP_CODE" val="m1-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f"/>
  <p:tag name="KSO_WM_UNIT_INDEX" val="1_1_1"/>
  <p:tag name="KSO_WM_UNIT_ID" val="257*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57"/>
  <p:tag name="KSO_WM_DIAGRAM_GROUP_CODE" val="m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47_2*i*8"/>
  <p:tag name="KSO_WM_TEMPLATE_CATEGORY" val="diagram"/>
  <p:tag name="KSO_WM_TEMPLATE_INDEX" val="16014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f"/>
  <p:tag name="KSO_WM_UNIT_INDEX" val="1_3_1"/>
  <p:tag name="KSO_WM_UNIT_ID" val="257*m_h_f*1_3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57"/>
  <p:tag name="KSO_WM_DIAGRAM_GROUP_CODE" val="m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47_2*i*16"/>
  <p:tag name="KSO_WM_TEMPLATE_CATEGORY" val="diagram"/>
  <p:tag name="KSO_WM_TEMPLATE_INDEX" val="160147"/>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f"/>
  <p:tag name="KSO_WM_UNIT_INDEX" val="1_5_1"/>
  <p:tag name="KSO_WM_UNIT_ID" val="257*m_h_f*1_5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57"/>
  <p:tag name="KSO_WM_DIAGRAM_GROUP_CODE" val="m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47_2*i*24"/>
  <p:tag name="KSO_WM_TEMPLATE_CATEGORY" val="diagram"/>
  <p:tag name="KSO_WM_TEMPLATE_INDEX" val="16014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147"/>
  <p:tag name="KSO_WM_UNIT_TYPE" val="m_h_f"/>
  <p:tag name="KSO_WM_UNIT_INDEX" val="1_2_1"/>
  <p:tag name="KSO_WM_UNIT_ID" val="257*m_h_f*1_2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57"/>
  <p:tag name="KSO_WM_DIAGRAM_GROUP_CODE" val="m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649</Words>
  <Application>Microsoft Office PowerPoint</Application>
  <PresentationFormat>宽屏</PresentationFormat>
  <Paragraphs>113</Paragraphs>
  <Slides>12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宋体</vt:lpstr>
      <vt:lpstr>微软雅黑</vt:lpstr>
      <vt:lpstr>Algerian</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宇 之灵</cp:lastModifiedBy>
  <cp:revision>62</cp:revision>
  <dcterms:created xsi:type="dcterms:W3CDTF">2015-11-12T03:27:00Z</dcterms:created>
  <dcterms:modified xsi:type="dcterms:W3CDTF">2018-11-17T13:48:29Z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