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78" r:id="rId11"/>
    <p:sldId id="265" r:id="rId12"/>
    <p:sldId id="266" r:id="rId13"/>
    <p:sldId id="267" r:id="rId14"/>
    <p:sldId id="268" r:id="rId15"/>
    <p:sldId id="279" r:id="rId16"/>
    <p:sldId id="269" r:id="rId17"/>
    <p:sldId id="270" r:id="rId18"/>
    <p:sldId id="271" r:id="rId19"/>
    <p:sldId id="272" r:id="rId20"/>
    <p:sldId id="280" r:id="rId21"/>
    <p:sldId id="273" r:id="rId22"/>
    <p:sldId id="274" r:id="rId23"/>
    <p:sldId id="275" r:id="rId24"/>
    <p:sldId id="276" r:id="rId25"/>
    <p:sldId id="277" r:id="rId26"/>
    <p:sldId id="281" r:id="rId27"/>
    <p:sldId id="31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93CC"/>
    <a:srgbClr val="86B0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12700">
              <a:solidFill>
                <a:srgbClr val="5C9F73"/>
              </a:solidFill>
            </a:ln>
            <a:effectLst/>
          </c:spPr>
          <c:marker>
            <c:symbol val="circle"/>
            <c:size val="4"/>
            <c:spPr>
              <a:solidFill>
                <a:srgbClr val="68A9A5"/>
              </a:solidFill>
              <a:ln>
                <a:solidFill>
                  <a:srgbClr val="5C9F73"/>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692C-4A33-A5D0-557E86B3E260}"/>
            </c:ext>
          </c:extLst>
        </c:ser>
        <c:ser>
          <c:idx val="1"/>
          <c:order val="1"/>
          <c:tx>
            <c:strRef>
              <c:f>Sheet1!$C$1</c:f>
              <c:strCache>
                <c:ptCount val="1"/>
                <c:pt idx="0">
                  <c:v>系列 2</c:v>
                </c:pt>
              </c:strCache>
            </c:strRef>
          </c:tx>
          <c:spPr>
            <a:ln w="12700">
              <a:solidFill>
                <a:srgbClr val="80ABBA"/>
              </a:solidFill>
            </a:ln>
            <a:effectLst/>
          </c:spPr>
          <c:marker>
            <c:symbol val="circle"/>
            <c:size val="4"/>
            <c:spPr>
              <a:solidFill>
                <a:srgbClr val="80ABBA"/>
              </a:solidFill>
              <a:ln>
                <a:solidFill>
                  <a:srgbClr val="80ABBA"/>
                </a:solidFill>
              </a:ln>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692C-4A33-A5D0-557E86B3E260}"/>
            </c:ext>
          </c:extLst>
        </c:ser>
        <c:ser>
          <c:idx val="2"/>
          <c:order val="2"/>
          <c:tx>
            <c:strRef>
              <c:f>Sheet1!$D$1</c:f>
              <c:strCache>
                <c:ptCount val="1"/>
                <c:pt idx="0">
                  <c:v>系列 3</c:v>
                </c:pt>
              </c:strCache>
            </c:strRef>
          </c:tx>
          <c:spPr>
            <a:ln w="12700">
              <a:solidFill>
                <a:schemeClr val="accent3"/>
              </a:solidFill>
            </a:ln>
            <a:effectLst/>
          </c:spPr>
          <c:marker>
            <c:symbol val="circle"/>
            <c:size val="4"/>
            <c:spPr>
              <a:solidFill>
                <a:schemeClr val="accent3"/>
              </a:solidFill>
              <a:ln>
                <a:solidFill>
                  <a:schemeClr val="accent3"/>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692C-4A33-A5D0-557E86B3E260}"/>
            </c:ext>
          </c:extLst>
        </c:ser>
        <c:dLbls>
          <c:showLegendKey val="0"/>
          <c:showVal val="0"/>
          <c:showCatName val="0"/>
          <c:showSerName val="0"/>
          <c:showPercent val="0"/>
          <c:showBubbleSize val="0"/>
        </c:dLbls>
        <c:marker val="1"/>
        <c:smooth val="0"/>
        <c:axId val="-1638994144"/>
        <c:axId val="-1638995776"/>
      </c:lineChart>
      <c:catAx>
        <c:axId val="-1638994144"/>
        <c:scaling>
          <c:orientation val="minMax"/>
        </c:scaling>
        <c:delete val="0"/>
        <c:axPos val="b"/>
        <c:numFmt formatCode="General" sourceLinked="1"/>
        <c:majorTickMark val="out"/>
        <c:minorTickMark val="none"/>
        <c:tickLblPos val="nextTo"/>
        <c:spPr>
          <a:noFill/>
          <a:ln w="6350">
            <a:solidFill>
              <a:schemeClr val="bg1">
                <a:lumMod val="85000"/>
              </a:schemeClr>
            </a:solidFill>
          </a:ln>
          <a:effectLst/>
        </c:spPr>
        <c:txPr>
          <a:bodyPr rot="-60000000" spcFirstLastPara="0" vertOverflow="ellipsis" horzOverflow="overflow" vert="horz" wrap="square" anchor="ctr" anchorCtr="1"/>
          <a:lstStyle/>
          <a:p>
            <a:pPr>
              <a:defRPr sz="800" b="0">
                <a:solidFill>
                  <a:schemeClr val="bg1">
                    <a:lumMod val="50000"/>
                  </a:schemeClr>
                </a:solidFill>
              </a:defRPr>
            </a:pPr>
            <a:endParaRPr lang="zh-CN"/>
          </a:p>
        </c:txPr>
        <c:crossAx val="-1638995776"/>
        <c:crosses val="autoZero"/>
        <c:auto val="1"/>
        <c:lblAlgn val="ctr"/>
        <c:lblOffset val="100"/>
        <c:tickMarkSkip val="1"/>
        <c:noMultiLvlLbl val="0"/>
      </c:catAx>
      <c:valAx>
        <c:axId val="-1638995776"/>
        <c:scaling>
          <c:orientation val="minMax"/>
        </c:scaling>
        <c:delete val="0"/>
        <c:axPos val="l"/>
        <c:majorGridlines>
          <c:spPr>
            <a:ln w="6350">
              <a:solidFill>
                <a:schemeClr val="bg1">
                  <a:lumMod val="85000"/>
                </a:schemeClr>
              </a:solidFill>
            </a:ln>
            <a:effectLst/>
          </c:spPr>
        </c:majorGridlines>
        <c:numFmt formatCode="General" sourceLinked="1"/>
        <c:majorTickMark val="out"/>
        <c:minorTickMark val="none"/>
        <c:tickLblPos val="nextTo"/>
        <c:spPr>
          <a:noFill/>
          <a:ln w="6350">
            <a:solidFill>
              <a:schemeClr val="bg1">
                <a:lumMod val="85000"/>
              </a:schemeClr>
            </a:solidFill>
          </a:ln>
          <a:effectLst/>
        </c:spPr>
        <c:txPr>
          <a:bodyPr rot="-60000000" spcFirstLastPara="0" vertOverflow="ellipsis" horzOverflow="overflow" vert="horz" wrap="square" anchor="ctr" anchorCtr="1"/>
          <a:lstStyle/>
          <a:p>
            <a:pPr>
              <a:defRPr sz="800" b="0">
                <a:solidFill>
                  <a:schemeClr val="bg1">
                    <a:lumMod val="50000"/>
                  </a:schemeClr>
                </a:solidFill>
              </a:defRPr>
            </a:pPr>
            <a:endParaRPr lang="zh-CN"/>
          </a:p>
        </c:txPr>
        <c:crossAx val="-1638994144"/>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800">
          <a:solidFill>
            <a:schemeClr val="bg1">
              <a:lumMod val="50000"/>
            </a:schemeClr>
          </a:solidFill>
          <a:latin typeface="微软雅黑" pitchFamily="34" charset="-122"/>
          <a:ea typeface="微软雅黑" pitchFamily="34" charset="-122"/>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31761-959D-46E8-A5BD-50B933FA8B81}" type="datetimeFigureOut">
              <a:rPr lang="zh-CN" altLang="en-US" smtClean="0"/>
              <a:t>2018/11/20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8E85C-8B02-4D56-B122-7521CDE0A7DC}" type="slidenum">
              <a:rPr lang="zh-CN" altLang="en-US" smtClean="0"/>
              <a:t>‹#›</a:t>
            </a:fld>
            <a:endParaRPr lang="zh-CN" altLang="en-US"/>
          </a:p>
        </p:txBody>
      </p:sp>
    </p:spTree>
    <p:extLst>
      <p:ext uri="{BB962C8B-B14F-4D97-AF65-F5344CB8AC3E}">
        <p14:creationId xmlns:p14="http://schemas.microsoft.com/office/powerpoint/2010/main" val="369325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27</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山, 自然, 天空, 雪花&#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11392" t="14707" r="12658" b="9664"/>
          <a:stretch>
            <a:fillRect/>
          </a:stretch>
        </p:blipFill>
        <p:spPr>
          <a:xfrm>
            <a:off x="0" y="0"/>
            <a:ext cx="12192000" cy="6858000"/>
          </a:xfrm>
          <a:prstGeom prst="rect">
            <a:avLst/>
          </a:prstGeom>
        </p:spPr>
      </p:pic>
      <p:sp>
        <p:nvSpPr>
          <p:cNvPr id="8" name="矩形 7"/>
          <p:cNvSpPr/>
          <p:nvPr userDrawn="1"/>
        </p:nvSpPr>
        <p:spPr>
          <a:xfrm>
            <a:off x="251281" y="392983"/>
            <a:ext cx="2490862" cy="461665"/>
          </a:xfrm>
          <a:prstGeom prst="rect">
            <a:avLst/>
          </a:prstGeom>
        </p:spPr>
        <p:txBody>
          <a:bodyPr wrap="square">
            <a:spAutoFit/>
          </a:bodyPr>
          <a:lstStyle/>
          <a:p>
            <a:pPr algn="dist"/>
            <a:r>
              <a:rPr lang="zh-CN" altLang="en-US" sz="2400" b="1" dirty="0">
                <a:solidFill>
                  <a:schemeClr val="bg1"/>
                </a:solidFill>
                <a:latin typeface="微软雅黑" pitchFamily="34" charset="-122"/>
                <a:ea typeface="微软雅黑" pitchFamily="34" charset="-122"/>
              </a:rPr>
              <a:t>请输入你的题目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4*#ppt_w"/>
                                          </p:val>
                                        </p:tav>
                                        <p:tav tm="100000">
                                          <p:val>
                                            <p:strVal val="#ppt_w"/>
                                          </p:val>
                                        </p:tav>
                                      </p:tavLst>
                                    </p:anim>
                                    <p:anim calcmode="lin" valueType="num">
                                      <p:cBhvr>
                                        <p:cTn id="8" dur="10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09D61D62-02B8-493B-A977-4BF244C31121}" type="datetimeFigureOut">
              <a:rPr lang="zh-CN" altLang="en-US" smtClean="0"/>
              <a:t>2018/11/20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ACF8EC-75B8-4675-B5F1-C704901E3AB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61D62-02B8-493B-A977-4BF244C31121}" type="datetimeFigureOut">
              <a:rPr lang="zh-CN" altLang="en-US" smtClean="0"/>
              <a:t>2018/11/20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CF8EC-75B8-4675-B5F1-C704901E3AB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chart" Target="../charts/char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山, 自然, 天空, 雪花&#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descr="图片包含 鲜花, 植物, 小&#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618" y="2541863"/>
            <a:ext cx="4439382" cy="417326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51543" y="1697164"/>
            <a:ext cx="681759" cy="737794"/>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31066" flipV="1">
            <a:off x="174051" y="3644708"/>
            <a:ext cx="607046" cy="756473"/>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82397">
            <a:off x="8335950" y="2322891"/>
            <a:ext cx="1543050" cy="1419225"/>
          </a:xfrm>
          <a:prstGeom prst="rect">
            <a:avLst/>
          </a:prstGeom>
        </p:spPr>
      </p:pic>
      <p:pic>
        <p:nvPicPr>
          <p:cNvPr id="15" name="图片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69860" flipV="1">
            <a:off x="1648789" y="2858124"/>
            <a:ext cx="896560" cy="784490"/>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3775" y="1585094"/>
            <a:ext cx="602376" cy="849864"/>
          </a:xfrm>
          <a:prstGeom prst="rect">
            <a:avLst/>
          </a:prstGeom>
        </p:spPr>
      </p:pic>
      <p:sp>
        <p:nvSpPr>
          <p:cNvPr id="18" name="文本框 17"/>
          <p:cNvSpPr txBox="1"/>
          <p:nvPr/>
        </p:nvSpPr>
        <p:spPr>
          <a:xfrm>
            <a:off x="2875280" y="2945765"/>
            <a:ext cx="5173980" cy="1985010"/>
          </a:xfrm>
          <a:prstGeom prst="rect">
            <a:avLst/>
          </a:prstGeom>
          <a:noFill/>
        </p:spPr>
        <p:txBody>
          <a:bodyPr wrap="square" rtlCol="0">
            <a:spAutoFit/>
          </a:bodyPr>
          <a:lstStyle/>
          <a:p>
            <a:pPr lvl="0" algn="dist">
              <a:lnSpc>
                <a:spcPct val="100000"/>
              </a:lnSpc>
            </a:pPr>
            <a:r>
              <a:rPr lang="zh-CN" altLang="en-US" sz="6000" dirty="0">
                <a:solidFill>
                  <a:srgbClr val="86B0D3"/>
                </a:solidFill>
                <a:latin typeface="微软雅黑" pitchFamily="34" charset="-122"/>
                <a:ea typeface="微软雅黑" pitchFamily="34" charset="-122"/>
              </a:rPr>
              <a:t>水彩清新模板</a:t>
            </a:r>
          </a:p>
          <a:p>
            <a:pPr algn="ctr"/>
            <a:endParaRPr sz="6000" dirty="0"/>
          </a:p>
        </p:txBody>
      </p:sp>
      <p:sp>
        <p:nvSpPr>
          <p:cNvPr id="19" name="矩形 18"/>
          <p:cNvSpPr/>
          <p:nvPr/>
        </p:nvSpPr>
        <p:spPr>
          <a:xfrm>
            <a:off x="2883903" y="4214916"/>
            <a:ext cx="5500447" cy="523220"/>
          </a:xfrm>
          <a:prstGeom prst="rect">
            <a:avLst/>
          </a:prstGeom>
        </p:spPr>
        <p:txBody>
          <a:bodyPr wrap="square">
            <a:spAutoFit/>
          </a:bodyPr>
          <a:lstStyle/>
          <a:p>
            <a:r>
              <a:rPr lang="zh-CN" altLang="en-US" sz="1400" dirty="0">
                <a:solidFill>
                  <a:srgbClr val="5293CC"/>
                </a:solidFill>
              </a:rPr>
              <a:t>Loem ipsum dolor sameman tanam casectetur adipiscing elit tamam dalam qoue sampe.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4*#ppt_w"/>
                                          </p:val>
                                        </p:tav>
                                        <p:tav tm="100000">
                                          <p:val>
                                            <p:strVal val="#ppt_w"/>
                                          </p:val>
                                        </p:tav>
                                      </p:tavLst>
                                    </p:anim>
                                    <p:anim calcmode="lin" valueType="num">
                                      <p:cBhvr>
                                        <p:cTn id="8" dur="10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nodeType="withEffect">
                                  <p:stCondLst>
                                    <p:cond delay="2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10" presetClass="entr" presetSubtype="0" fill="hold" nodeType="withEffect">
                                  <p:stCondLst>
                                    <p:cond delay="4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nodeType="with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par>
                                <p:cTn id="29" presetID="10" presetClass="entr" presetSubtype="0" fill="hold" nodeType="withEffect">
                                  <p:stCondLst>
                                    <p:cond delay="7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grpId="0" nodeType="clickEffect">
                                  <p:stCondLst>
                                    <p:cond delay="0"/>
                                  </p:stCondLst>
                                  <p:iterate type="lt">
                                    <p:tmPct val="10000"/>
                                  </p:iterate>
                                  <p:childTnLst>
                                    <p:set>
                                      <p:cBhvr>
                                        <p:cTn id="35" dur="1" fill="hold">
                                          <p:stCondLst>
                                            <p:cond delay="0"/>
                                          </p:stCondLst>
                                        </p:cTn>
                                        <p:tgtEl>
                                          <p:spTgt spid="18"/>
                                        </p:tgtEl>
                                        <p:attrNameLst>
                                          <p:attrName>style.visibility</p:attrName>
                                        </p:attrNameLst>
                                      </p:cBhvr>
                                      <p:to>
                                        <p:strVal val="visible"/>
                                      </p:to>
                                    </p:set>
                                    <p:anim by="(-#ppt_w*2)" calcmode="lin" valueType="num">
                                      <p:cBhvr rctx="PPT">
                                        <p:cTn id="36" dur="500" autoRev="1" fill="hold">
                                          <p:stCondLst>
                                            <p:cond delay="0"/>
                                          </p:stCondLst>
                                        </p:cTn>
                                        <p:tgtEl>
                                          <p:spTgt spid="18"/>
                                        </p:tgtEl>
                                        <p:attrNameLst>
                                          <p:attrName>ppt_w</p:attrName>
                                        </p:attrNameLst>
                                      </p:cBhvr>
                                    </p:anim>
                                    <p:anim by="(#ppt_w*0.50)" calcmode="lin" valueType="num">
                                      <p:cBhvr>
                                        <p:cTn id="37" dur="500" decel="50000" autoRev="1" fill="hold">
                                          <p:stCondLst>
                                            <p:cond delay="0"/>
                                          </p:stCondLst>
                                        </p:cTn>
                                        <p:tgtEl>
                                          <p:spTgt spid="18"/>
                                        </p:tgtEl>
                                        <p:attrNameLst>
                                          <p:attrName>ppt_x</p:attrName>
                                        </p:attrNameLst>
                                      </p:cBhvr>
                                    </p:anim>
                                    <p:anim from="(-#ppt_h/2)" to="(#ppt_y)" calcmode="lin" valueType="num">
                                      <p:cBhvr>
                                        <p:cTn id="38" dur="1000" fill="hold">
                                          <p:stCondLst>
                                            <p:cond delay="0"/>
                                          </p:stCondLst>
                                        </p:cTn>
                                        <p:tgtEl>
                                          <p:spTgt spid="18"/>
                                        </p:tgtEl>
                                        <p:attrNameLst>
                                          <p:attrName>ppt_y</p:attrName>
                                        </p:attrNameLst>
                                      </p:cBhvr>
                                    </p:anim>
                                    <p:animRot by="21600000">
                                      <p:cBhvr>
                                        <p:cTn id="39" dur="1000" fill="hold">
                                          <p:stCondLst>
                                            <p:cond delay="0"/>
                                          </p:stCondLst>
                                        </p:cTn>
                                        <p:tgtEl>
                                          <p:spTgt spid="18"/>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山, 自然, 天空, 雪花&#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1743703" y="2479375"/>
            <a:ext cx="8527318" cy="1664792"/>
            <a:chOff x="2840284" y="1640398"/>
            <a:chExt cx="6279306" cy="1225911"/>
          </a:xfrm>
        </p:grpSpPr>
        <p:pic>
          <p:nvPicPr>
            <p:cNvPr id="6" name="图片 5" descr="图片包含 户外, 水, 山, 冲浪&#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1650448"/>
              <a:ext cx="5704514" cy="121586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9" name="矩形 8"/>
            <p:cNvSpPr/>
            <p:nvPr/>
          </p:nvSpPr>
          <p:spPr>
            <a:xfrm>
              <a:off x="4571538" y="1941507"/>
              <a:ext cx="3338758" cy="475942"/>
            </a:xfrm>
            <a:prstGeom prst="rect">
              <a:avLst/>
            </a:prstGeom>
          </p:spPr>
          <p:txBody>
            <a:bodyPr wrap="square">
              <a:spAutoFit/>
            </a:bodyPr>
            <a:lstStyle/>
            <a:p>
              <a:pPr algn="dist"/>
              <a:r>
                <a:rPr lang="zh-CN" altLang="en-US" sz="3600" b="1" dirty="0">
                  <a:solidFill>
                    <a:schemeClr val="bg1"/>
                  </a:solidFill>
                  <a:latin typeface="微软雅黑" pitchFamily="34" charset="-122"/>
                  <a:ea typeface="微软雅黑" pitchFamily="34" charset="-122"/>
                </a:rPr>
                <a:t>请输入你的题目</a:t>
              </a:r>
            </a:p>
          </p:txBody>
        </p:sp>
      </p:grpSp>
      <p:sp>
        <p:nvSpPr>
          <p:cNvPr id="10" name="矩形 9"/>
          <p:cNvSpPr/>
          <p:nvPr/>
        </p:nvSpPr>
        <p:spPr>
          <a:xfrm>
            <a:off x="3980699" y="4295041"/>
            <a:ext cx="4762150" cy="646331"/>
          </a:xfrm>
          <a:prstGeom prst="rect">
            <a:avLst/>
          </a:prstGeom>
        </p:spPr>
        <p:txBody>
          <a:bodyPr wrap="square">
            <a:spAutoFit/>
          </a:bodyPr>
          <a:lstStyle/>
          <a:p>
            <a:r>
              <a:rPr lang="zh-CN" altLang="en-US" sz="1200" dirty="0">
                <a:solidFill>
                  <a:srgbClr val="5293CC"/>
                </a:solidFill>
              </a:rPr>
              <a:t>请在此处添加详细描述文本，尽量与标题文本语言风格相符合，语言描述尽量简洁生动。请在此处添加详细描述文本，尽量与标题文本语言风格相符合，语言描述尽量简洁生动。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12"/>
          <p:cNvSpPr/>
          <p:nvPr/>
        </p:nvSpPr>
        <p:spPr>
          <a:xfrm>
            <a:off x="7233891" y="2350225"/>
            <a:ext cx="2671029" cy="1264960"/>
          </a:xfrm>
          <a:prstGeom prst="roundRect">
            <a:avLst>
              <a:gd name="adj" fmla="val 6918"/>
            </a:avLst>
          </a:prstGeom>
          <a:noFill/>
          <a:ln w="12700">
            <a:solidFill>
              <a:srgbClr val="A6AAA9"/>
            </a:solidFill>
            <a:miter lim="400000"/>
          </a:ln>
        </p:spPr>
        <p:txBody>
          <a:bodyPr lIns="14288" tIns="14288" rIns="14288" bIns="14288" anchor="ctr"/>
          <a:lstStyle/>
          <a:p>
            <a:pPr lvl="0"/>
            <a:endParaRPr sz="1300">
              <a:solidFill>
                <a:srgbClr val="5293CC"/>
              </a:solidFill>
            </a:endParaRPr>
          </a:p>
        </p:txBody>
      </p:sp>
      <p:sp>
        <p:nvSpPr>
          <p:cNvPr id="3" name="Shape 2013"/>
          <p:cNvSpPr/>
          <p:nvPr/>
        </p:nvSpPr>
        <p:spPr>
          <a:xfrm>
            <a:off x="7233891" y="3798082"/>
            <a:ext cx="2671029" cy="1263620"/>
          </a:xfrm>
          <a:prstGeom prst="roundRect">
            <a:avLst>
              <a:gd name="adj" fmla="val 6925"/>
            </a:avLst>
          </a:prstGeom>
          <a:noFill/>
          <a:ln w="12700">
            <a:solidFill>
              <a:srgbClr val="A6AAA9"/>
            </a:solidFill>
            <a:miter lim="400000"/>
          </a:ln>
        </p:spPr>
        <p:txBody>
          <a:bodyPr lIns="14288" tIns="14288" rIns="14288" bIns="14288" anchor="ctr"/>
          <a:lstStyle/>
          <a:p>
            <a:pPr lvl="0"/>
            <a:endParaRPr sz="1300">
              <a:solidFill>
                <a:srgbClr val="5293CC"/>
              </a:solidFill>
            </a:endParaRPr>
          </a:p>
        </p:txBody>
      </p:sp>
      <p:sp>
        <p:nvSpPr>
          <p:cNvPr id="4" name="Shape 2014"/>
          <p:cNvSpPr/>
          <p:nvPr/>
        </p:nvSpPr>
        <p:spPr>
          <a:xfrm>
            <a:off x="3128786" y="3797412"/>
            <a:ext cx="2671029" cy="1264959"/>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5" name="Shape 2015"/>
          <p:cNvSpPr/>
          <p:nvPr/>
        </p:nvSpPr>
        <p:spPr>
          <a:xfrm>
            <a:off x="3128786" y="2350225"/>
            <a:ext cx="2671029" cy="1264960"/>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6" name="Shape 2016"/>
          <p:cNvSpPr/>
          <p:nvPr/>
        </p:nvSpPr>
        <p:spPr>
          <a:xfrm>
            <a:off x="5431268" y="2625956"/>
            <a:ext cx="2165927" cy="216592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dpi="0" rotWithShape="1">
            <a:blip r:embed="rId2"/>
            <a:srcRect/>
            <a:stretch>
              <a:fillRect/>
            </a:stretch>
          </a:blipFill>
          <a:ln w="12700">
            <a:miter lim="400000"/>
          </a:ln>
        </p:spPr>
        <p:txBody>
          <a:bodyPr lIns="19050" tIns="19050" rIns="19050" bIns="19050" anchor="ctr"/>
          <a:lstStyle/>
          <a:p>
            <a:pPr lvl="0"/>
            <a:endParaRPr sz="1300">
              <a:solidFill>
                <a:srgbClr val="5293CC"/>
              </a:solidFill>
            </a:endParaRPr>
          </a:p>
        </p:txBody>
      </p:sp>
      <p:sp>
        <p:nvSpPr>
          <p:cNvPr id="7" name="Shape 2021"/>
          <p:cNvSpPr/>
          <p:nvPr/>
        </p:nvSpPr>
        <p:spPr>
          <a:xfrm>
            <a:off x="3689818" y="2770560"/>
            <a:ext cx="1741450" cy="382439"/>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8" name="Shape 2022"/>
          <p:cNvSpPr/>
          <p:nvPr/>
        </p:nvSpPr>
        <p:spPr>
          <a:xfrm>
            <a:off x="3683972" y="2456750"/>
            <a:ext cx="1401999" cy="301211"/>
          </a:xfrm>
          <a:prstGeom prst="rect">
            <a:avLst/>
          </a:prstGeom>
          <a:ln w="12700">
            <a:miter lim="400000"/>
          </a:ln>
        </p:spPr>
        <p:txBody>
          <a:bodyPr lIns="0" tIns="0" rIns="0" bIns="0" anchor="ctr"/>
          <a:lstStyle>
            <a:lvl1pPr algn="l">
              <a:lnSpc>
                <a:spcPct val="120000"/>
              </a:lnSpc>
              <a:defRPr sz="3500">
                <a:solidFill>
                  <a:srgbClr val="53585F"/>
                </a:solidFill>
              </a:defRPr>
            </a:lvl1pPr>
          </a:lstStyle>
          <a:p>
            <a:r>
              <a:rPr lang="zh-CN" altLang="en-US" sz="1200" b="1" dirty="0">
                <a:solidFill>
                  <a:srgbClr val="5293CC"/>
                </a:solidFill>
                <a:latin typeface="微软雅黑" pitchFamily="34" charset="-122"/>
                <a:ea typeface="微软雅黑" pitchFamily="34" charset="-122"/>
              </a:rPr>
              <a:t>点击输入标题文本</a:t>
            </a:r>
          </a:p>
        </p:txBody>
      </p:sp>
      <p:sp>
        <p:nvSpPr>
          <p:cNvPr id="9" name="Shape 2023"/>
          <p:cNvSpPr/>
          <p:nvPr/>
        </p:nvSpPr>
        <p:spPr>
          <a:xfrm>
            <a:off x="3689818" y="4222989"/>
            <a:ext cx="1741450" cy="364164"/>
          </a:xfrm>
          <a:prstGeom prst="rect">
            <a:avLst/>
          </a:prstGeom>
          <a:ln w="12700">
            <a:miter lim="400000"/>
          </a:ln>
        </p:spPr>
        <p:txBody>
          <a:bodyPr lIns="0" tIns="0" rIns="0" bIns="0"/>
          <a:lstStyle>
            <a:lvl1pPr algn="l">
              <a:lnSpc>
                <a:spcPct val="120000"/>
              </a:lnSpc>
              <a:spcBef>
                <a:spcPts val="2500"/>
              </a:spcBef>
              <a:defRPr sz="2000">
                <a:solidFill>
                  <a:srgbClr val="53585F"/>
                </a:solidFill>
              </a:defRPr>
            </a:lvl1pPr>
          </a:lstStyle>
          <a:p>
            <a:pPr algn="just"/>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10" name="Shape 2024"/>
          <p:cNvSpPr/>
          <p:nvPr/>
        </p:nvSpPr>
        <p:spPr>
          <a:xfrm>
            <a:off x="3683972" y="3930150"/>
            <a:ext cx="1401999" cy="301211"/>
          </a:xfrm>
          <a:prstGeom prst="rect">
            <a:avLst/>
          </a:prstGeom>
          <a:ln w="12700">
            <a:miter lim="400000"/>
          </a:ln>
        </p:spPr>
        <p:txBody>
          <a:bodyPr lIns="0" tIns="0" rIns="0" bIns="0" anchor="ctr"/>
          <a:lstStyle>
            <a:lvl1pPr algn="l">
              <a:lnSpc>
                <a:spcPct val="120000"/>
              </a:lnSpc>
              <a:defRPr sz="3500">
                <a:solidFill>
                  <a:srgbClr val="53585F"/>
                </a:solidFill>
              </a:defRPr>
            </a:lvl1pPr>
          </a:lstStyle>
          <a:p>
            <a:r>
              <a:rPr lang="zh-CN" altLang="en-US" sz="1200" b="1" dirty="0">
                <a:solidFill>
                  <a:srgbClr val="5293CC"/>
                </a:solidFill>
                <a:latin typeface="微软雅黑" pitchFamily="34" charset="-122"/>
                <a:ea typeface="微软雅黑" pitchFamily="34" charset="-122"/>
              </a:rPr>
              <a:t>点击输入标题文本</a:t>
            </a:r>
          </a:p>
        </p:txBody>
      </p:sp>
      <p:sp>
        <p:nvSpPr>
          <p:cNvPr id="11" name="Shape 2025"/>
          <p:cNvSpPr/>
          <p:nvPr/>
        </p:nvSpPr>
        <p:spPr>
          <a:xfrm>
            <a:off x="7597195" y="2770560"/>
            <a:ext cx="1734500" cy="382439"/>
          </a:xfrm>
          <a:prstGeom prst="rect">
            <a:avLst/>
          </a:prstGeom>
          <a:ln w="12700">
            <a:miter lim="400000"/>
          </a:ln>
        </p:spPr>
        <p:txBody>
          <a:bodyPr lIns="0" tIns="0" rIns="0" bIns="0"/>
          <a:lstStyle>
            <a:lvl1pPr algn="r">
              <a:lnSpc>
                <a:spcPct val="120000"/>
              </a:lnSpc>
              <a:spcBef>
                <a:spcPts val="4500"/>
              </a:spcBef>
              <a:defRPr sz="2000">
                <a:solidFill>
                  <a:srgbClr val="53585F"/>
                </a:solidFill>
              </a:defRPr>
            </a:lvl1pPr>
          </a:lstStyle>
          <a:p>
            <a:pPr algn="just"/>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12" name="Shape 2026"/>
          <p:cNvSpPr/>
          <p:nvPr/>
        </p:nvSpPr>
        <p:spPr>
          <a:xfrm>
            <a:off x="7930088" y="2456750"/>
            <a:ext cx="1401999" cy="301211"/>
          </a:xfrm>
          <a:prstGeom prst="rect">
            <a:avLst/>
          </a:prstGeom>
          <a:ln w="12700">
            <a:miter lim="400000"/>
          </a:ln>
        </p:spPr>
        <p:txBody>
          <a:bodyPr lIns="0" tIns="0" rIns="0" bIns="0" anchor="ctr"/>
          <a:lstStyle>
            <a:lvl1pPr algn="r">
              <a:defRPr sz="3500">
                <a:solidFill>
                  <a:srgbClr val="53585F"/>
                </a:solidFill>
              </a:defRPr>
            </a:lvl1pPr>
          </a:lstStyle>
          <a:p>
            <a:r>
              <a:rPr lang="zh-CN" altLang="en-US" sz="1200" b="1" dirty="0">
                <a:solidFill>
                  <a:srgbClr val="5293CC"/>
                </a:solidFill>
                <a:latin typeface="微软雅黑" pitchFamily="34" charset="-122"/>
                <a:ea typeface="微软雅黑" pitchFamily="34" charset="-122"/>
              </a:rPr>
              <a:t>点击输入标题文本</a:t>
            </a:r>
          </a:p>
        </p:txBody>
      </p:sp>
      <p:sp>
        <p:nvSpPr>
          <p:cNvPr id="13" name="Shape 2027"/>
          <p:cNvSpPr/>
          <p:nvPr/>
        </p:nvSpPr>
        <p:spPr>
          <a:xfrm>
            <a:off x="7597196" y="4222991"/>
            <a:ext cx="1734500" cy="364163"/>
          </a:xfrm>
          <a:prstGeom prst="rect">
            <a:avLst/>
          </a:prstGeom>
          <a:ln w="12700">
            <a:miter lim="400000"/>
          </a:ln>
        </p:spPr>
        <p:txBody>
          <a:bodyPr lIns="0" tIns="0" rIns="0" bIns="0"/>
          <a:lstStyle>
            <a:lvl1pPr algn="r">
              <a:lnSpc>
                <a:spcPct val="120000"/>
              </a:lnSpc>
              <a:spcBef>
                <a:spcPts val="4500"/>
              </a:spcBef>
              <a:defRPr sz="2000">
                <a:solidFill>
                  <a:srgbClr val="53585F"/>
                </a:solidFill>
              </a:defRPr>
            </a:lvl1pPr>
          </a:lstStyle>
          <a:p>
            <a:pPr algn="just"/>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14" name="Shape 2028"/>
          <p:cNvSpPr/>
          <p:nvPr/>
        </p:nvSpPr>
        <p:spPr>
          <a:xfrm>
            <a:off x="7930088" y="3930150"/>
            <a:ext cx="1401999" cy="301211"/>
          </a:xfrm>
          <a:prstGeom prst="rect">
            <a:avLst/>
          </a:prstGeom>
          <a:ln w="12700">
            <a:miter lim="400000"/>
          </a:ln>
        </p:spPr>
        <p:txBody>
          <a:bodyPr lIns="0" tIns="0" rIns="0" bIns="0" anchor="ctr"/>
          <a:lstStyle>
            <a:lvl1pPr algn="r">
              <a:defRPr sz="3500">
                <a:solidFill>
                  <a:srgbClr val="53585F"/>
                </a:solidFill>
              </a:defRPr>
            </a:lvl1pPr>
          </a:lstStyle>
          <a:p>
            <a:r>
              <a:rPr lang="zh-CN" altLang="en-US" sz="1200" b="1" dirty="0">
                <a:solidFill>
                  <a:srgbClr val="5293CC"/>
                </a:solidFill>
                <a:latin typeface="微软雅黑" pitchFamily="34" charset="-122"/>
                <a:ea typeface="微软雅黑" pitchFamily="34" charset="-122"/>
              </a:rPr>
              <a:t>点击输入标题文本</a:t>
            </a:r>
          </a:p>
        </p:txBody>
      </p:sp>
      <p:grpSp>
        <p:nvGrpSpPr>
          <p:cNvPr id="15" name="Group 2031"/>
          <p:cNvGrpSpPr/>
          <p:nvPr/>
        </p:nvGrpSpPr>
        <p:grpSpPr>
          <a:xfrm>
            <a:off x="2772803" y="2624398"/>
            <a:ext cx="716614" cy="716614"/>
            <a:chOff x="0" y="0"/>
            <a:chExt cx="1910968" cy="1910968"/>
          </a:xfrm>
        </p:grpSpPr>
        <p:sp>
          <p:nvSpPr>
            <p:cNvPr id="16" name="Shape 2029"/>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293CC"/>
            </a:solidFill>
            <a:ln w="12700" cap="flat">
              <a:noFill/>
              <a:miter lim="400000"/>
            </a:ln>
            <a:effectLst/>
          </p:spPr>
          <p:txBody>
            <a:bodyPr wrap="square" lIns="25400" tIns="25400" rIns="25400" bIns="25400" numCol="1" anchor="ctr">
              <a:noAutofit/>
            </a:bodyPr>
            <a:lstStyle/>
            <a:p>
              <a:pPr lvl="0"/>
              <a:endParaRPr sz="1300"/>
            </a:p>
          </p:txBody>
        </p:sp>
        <p:sp>
          <p:nvSpPr>
            <p:cNvPr id="17" name="Shape 2030"/>
            <p:cNvSpPr/>
            <p:nvPr/>
          </p:nvSpPr>
          <p:spPr>
            <a:xfrm>
              <a:off x="553362" y="560070"/>
              <a:ext cx="804244" cy="70691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grpSp>
        <p:nvGrpSpPr>
          <p:cNvPr id="18" name="Group 2034"/>
          <p:cNvGrpSpPr/>
          <p:nvPr/>
        </p:nvGrpSpPr>
        <p:grpSpPr>
          <a:xfrm>
            <a:off x="2774803" y="4073586"/>
            <a:ext cx="712613" cy="712613"/>
            <a:chOff x="0" y="0"/>
            <a:chExt cx="1900300" cy="1900300"/>
          </a:xfrm>
        </p:grpSpPr>
        <p:sp>
          <p:nvSpPr>
            <p:cNvPr id="19" name="Shape 2032"/>
            <p:cNvSpPr/>
            <p:nvPr/>
          </p:nvSpPr>
          <p:spPr>
            <a:xfrm>
              <a:off x="0" y="0"/>
              <a:ext cx="1900300" cy="1900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6B0D3"/>
            </a:solidFill>
            <a:ln w="12700" cap="flat">
              <a:solidFill>
                <a:srgbClr val="86B0D3"/>
              </a:solidFill>
              <a:miter lim="400000"/>
            </a:ln>
            <a:effectLst/>
          </p:spPr>
          <p:txBody>
            <a:bodyPr wrap="square" lIns="25400" tIns="25400" rIns="25400" bIns="25400" numCol="1" anchor="ctr">
              <a:noAutofit/>
            </a:bodyPr>
            <a:lstStyle/>
            <a:p>
              <a:pPr lvl="0"/>
              <a:endParaRPr sz="1300" dirty="0"/>
            </a:p>
          </p:txBody>
        </p:sp>
        <p:sp>
          <p:nvSpPr>
            <p:cNvPr id="20" name="Shape 2033"/>
            <p:cNvSpPr/>
            <p:nvPr/>
          </p:nvSpPr>
          <p:spPr>
            <a:xfrm flipH="1">
              <a:off x="548029" y="596693"/>
              <a:ext cx="804244" cy="706916"/>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sp>
        <p:nvSpPr>
          <p:cNvPr id="21" name="Shape 2035"/>
          <p:cNvSpPr/>
          <p:nvPr/>
        </p:nvSpPr>
        <p:spPr>
          <a:xfrm>
            <a:off x="9545029" y="4073585"/>
            <a:ext cx="712614" cy="712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293CC"/>
          </a:solidFill>
          <a:ln w="12700" cap="flat">
            <a:noFill/>
            <a:miter lim="400000"/>
          </a:ln>
          <a:effectLst/>
        </p:spPr>
        <p:txBody>
          <a:bodyPr wrap="square" lIns="19050" tIns="19050" rIns="19050" bIns="19050" numCol="1" anchor="ctr">
            <a:noAutofit/>
          </a:bodyPr>
          <a:lstStyle/>
          <a:p>
            <a:pPr lvl="0"/>
            <a:endParaRPr sz="1300" dirty="0"/>
          </a:p>
        </p:txBody>
      </p:sp>
      <p:grpSp>
        <p:nvGrpSpPr>
          <p:cNvPr id="22" name="Group 2040"/>
          <p:cNvGrpSpPr/>
          <p:nvPr/>
        </p:nvGrpSpPr>
        <p:grpSpPr>
          <a:xfrm>
            <a:off x="9541048" y="2624398"/>
            <a:ext cx="716614" cy="716614"/>
            <a:chOff x="0" y="0"/>
            <a:chExt cx="1910968" cy="1910968"/>
          </a:xfrm>
        </p:grpSpPr>
        <p:sp>
          <p:nvSpPr>
            <p:cNvPr id="23" name="Shape 2038"/>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6B0D3"/>
            </a:solidFill>
            <a:ln w="12700" cap="flat">
              <a:noFill/>
              <a:miter lim="400000"/>
            </a:ln>
            <a:effectLst/>
          </p:spPr>
          <p:txBody>
            <a:bodyPr wrap="square" lIns="25400" tIns="25400" rIns="25400" bIns="25400" numCol="1" anchor="ctr">
              <a:noAutofit/>
            </a:bodyPr>
            <a:lstStyle/>
            <a:p>
              <a:pPr lvl="0"/>
              <a:endParaRPr sz="1300" dirty="0"/>
            </a:p>
          </p:txBody>
        </p:sp>
        <p:sp>
          <p:nvSpPr>
            <p:cNvPr id="24" name="Shape 2039"/>
            <p:cNvSpPr/>
            <p:nvPr/>
          </p:nvSpPr>
          <p:spPr>
            <a:xfrm>
              <a:off x="657404" y="557107"/>
              <a:ext cx="596161" cy="749014"/>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grpSp>
      <p:sp>
        <p:nvSpPr>
          <p:cNvPr id="25" name="Shape 2036"/>
          <p:cNvSpPr/>
          <p:nvPr/>
        </p:nvSpPr>
        <p:spPr>
          <a:xfrm>
            <a:off x="9750540" y="4269040"/>
            <a:ext cx="301592" cy="321704"/>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par>
                          <p:cTn id="67" fill="hold">
                            <p:stCondLst>
                              <p:cond delay="5000"/>
                            </p:stCondLst>
                            <p:childTnLst>
                              <p:par>
                                <p:cTn id="68" presetID="53" presetClass="entr" presetSubtype="16"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p:cTn id="70" dur="500" fill="hold"/>
                                        <p:tgtEl>
                                          <p:spTgt spid="3"/>
                                        </p:tgtEl>
                                        <p:attrNameLst>
                                          <p:attrName>ppt_w</p:attrName>
                                        </p:attrNameLst>
                                      </p:cBhvr>
                                      <p:tavLst>
                                        <p:tav tm="0">
                                          <p:val>
                                            <p:fltVal val="0"/>
                                          </p:val>
                                        </p:tav>
                                        <p:tav tm="100000">
                                          <p:val>
                                            <p:strVal val="#ppt_w"/>
                                          </p:val>
                                        </p:tav>
                                      </p:tavLst>
                                    </p:anim>
                                    <p:anim calcmode="lin" valueType="num">
                                      <p:cBhvr>
                                        <p:cTn id="71" dur="500" fill="hold"/>
                                        <p:tgtEl>
                                          <p:spTgt spid="3"/>
                                        </p:tgtEl>
                                        <p:attrNameLst>
                                          <p:attrName>ppt_h</p:attrName>
                                        </p:attrNameLst>
                                      </p:cBhvr>
                                      <p:tavLst>
                                        <p:tav tm="0">
                                          <p:val>
                                            <p:fltVal val="0"/>
                                          </p:val>
                                        </p:tav>
                                        <p:tav tm="100000">
                                          <p:val>
                                            <p:strVal val="#ppt_h"/>
                                          </p:val>
                                        </p:tav>
                                      </p:tavLst>
                                    </p:anim>
                                    <p:animEffect transition="in" filter="fade">
                                      <p:cBhvr>
                                        <p:cTn id="72" dur="500"/>
                                        <p:tgtEl>
                                          <p:spTgt spid="3"/>
                                        </p:tgtEl>
                                      </p:cBhvr>
                                    </p:animEffect>
                                  </p:childTnLst>
                                </p:cTn>
                              </p:par>
                            </p:childTnLst>
                          </p:cTn>
                        </p:par>
                        <p:par>
                          <p:cTn id="73" fill="hold">
                            <p:stCondLst>
                              <p:cond delay="5500"/>
                            </p:stCondLst>
                            <p:childTnLst>
                              <p:par>
                                <p:cTn id="74" presetID="53" presetClass="entr" presetSubtype="16"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fltVal val="0"/>
                                          </p:val>
                                        </p:tav>
                                        <p:tav tm="100000">
                                          <p:val>
                                            <p:strVal val="#ppt_w"/>
                                          </p:val>
                                        </p:tav>
                                      </p:tavLst>
                                    </p:anim>
                                    <p:anim calcmode="lin" valueType="num">
                                      <p:cBhvr>
                                        <p:cTn id="77" dur="500" fill="hold"/>
                                        <p:tgtEl>
                                          <p:spTgt spid="21"/>
                                        </p:tgtEl>
                                        <p:attrNameLst>
                                          <p:attrName>ppt_h</p:attrName>
                                        </p:attrNameLst>
                                      </p:cBhvr>
                                      <p:tavLst>
                                        <p:tav tm="0">
                                          <p:val>
                                            <p:fltVal val="0"/>
                                          </p:val>
                                        </p:tav>
                                        <p:tav tm="100000">
                                          <p:val>
                                            <p:strVal val="#ppt_h"/>
                                          </p:val>
                                        </p:tav>
                                      </p:tavLst>
                                    </p:anim>
                                    <p:animEffect transition="in" filter="fade">
                                      <p:cBhvr>
                                        <p:cTn id="78" dur="500"/>
                                        <p:tgtEl>
                                          <p:spTgt spid="21"/>
                                        </p:tgtEl>
                                      </p:cBhvr>
                                    </p:animEffect>
                                  </p:childTnLst>
                                </p:cTn>
                              </p:par>
                            </p:childTnLst>
                          </p:cTn>
                        </p:par>
                        <p:par>
                          <p:cTn id="79" fill="hold">
                            <p:stCondLst>
                              <p:cond delay="6000"/>
                            </p:stCondLst>
                            <p:childTnLst>
                              <p:par>
                                <p:cTn id="80" presetID="10"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par>
                          <p:cTn id="83" fill="hold">
                            <p:stCondLst>
                              <p:cond delay="6500"/>
                            </p:stCondLst>
                            <p:childTnLst>
                              <p:par>
                                <p:cTn id="84" presetID="10" presetClass="entr" presetSubtype="0"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1"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55330" y="4004031"/>
            <a:ext cx="2487613" cy="1329147"/>
            <a:chOff x="5245100" y="3929386"/>
            <a:chExt cx="2487613" cy="1329147"/>
          </a:xfrm>
        </p:grpSpPr>
        <p:sp>
          <p:nvSpPr>
            <p:cNvPr id="3" name="Freeform 10"/>
            <p:cNvSpPr/>
            <p:nvPr/>
          </p:nvSpPr>
          <p:spPr bwMode="auto">
            <a:xfrm>
              <a:off x="5245100" y="3929386"/>
              <a:ext cx="2487613" cy="1329147"/>
            </a:xfrm>
            <a:custGeom>
              <a:avLst/>
              <a:gdLst>
                <a:gd name="T0" fmla="*/ 0 w 852"/>
                <a:gd name="T1" fmla="*/ 0 h 455"/>
                <a:gd name="T2" fmla="*/ 25 w 852"/>
                <a:gd name="T3" fmla="*/ 115 h 455"/>
                <a:gd name="T4" fmla="*/ 40 w 852"/>
                <a:gd name="T5" fmla="*/ 87 h 455"/>
                <a:gd name="T6" fmla="*/ 364 w 852"/>
                <a:gd name="T7" fmla="*/ 280 h 455"/>
                <a:gd name="T8" fmla="*/ 432 w 852"/>
                <a:gd name="T9" fmla="*/ 271 h 455"/>
                <a:gd name="T10" fmla="*/ 647 w 852"/>
                <a:gd name="T11" fmla="*/ 451 h 455"/>
                <a:gd name="T12" fmla="*/ 848 w 852"/>
                <a:gd name="T13" fmla="*/ 235 h 455"/>
                <a:gd name="T14" fmla="*/ 682 w 852"/>
                <a:gd name="T15" fmla="*/ 38 h 455"/>
                <a:gd name="T16" fmla="*/ 667 w 852"/>
                <a:gd name="T17" fmla="*/ 35 h 455"/>
                <a:gd name="T18" fmla="*/ 662 w 852"/>
                <a:gd name="T19" fmla="*/ 45 h 455"/>
                <a:gd name="T20" fmla="*/ 659 w 852"/>
                <a:gd name="T21" fmla="*/ 52 h 455"/>
                <a:gd name="T22" fmla="*/ 656 w 852"/>
                <a:gd name="T23" fmla="*/ 57 h 455"/>
                <a:gd name="T24" fmla="*/ 651 w 852"/>
                <a:gd name="T25" fmla="*/ 67 h 455"/>
                <a:gd name="T26" fmla="*/ 648 w 852"/>
                <a:gd name="T27" fmla="*/ 73 h 455"/>
                <a:gd name="T28" fmla="*/ 644 w 852"/>
                <a:gd name="T29" fmla="*/ 79 h 455"/>
                <a:gd name="T30" fmla="*/ 638 w 852"/>
                <a:gd name="T31" fmla="*/ 88 h 455"/>
                <a:gd name="T32" fmla="*/ 634 w 852"/>
                <a:gd name="T33" fmla="*/ 94 h 455"/>
                <a:gd name="T34" fmla="*/ 631 w 852"/>
                <a:gd name="T35" fmla="*/ 99 h 455"/>
                <a:gd name="T36" fmla="*/ 623 w 852"/>
                <a:gd name="T37" fmla="*/ 109 h 455"/>
                <a:gd name="T38" fmla="*/ 620 w 852"/>
                <a:gd name="T39" fmla="*/ 113 h 455"/>
                <a:gd name="T40" fmla="*/ 615 w 852"/>
                <a:gd name="T41" fmla="*/ 119 h 455"/>
                <a:gd name="T42" fmla="*/ 611 w 852"/>
                <a:gd name="T43" fmla="*/ 123 h 455"/>
                <a:gd name="T44" fmla="*/ 603 w 852"/>
                <a:gd name="T45" fmla="*/ 133 h 455"/>
                <a:gd name="T46" fmla="*/ 600 w 852"/>
                <a:gd name="T47" fmla="*/ 137 h 455"/>
                <a:gd name="T48" fmla="*/ 590 w 852"/>
                <a:gd name="T49" fmla="*/ 147 h 455"/>
                <a:gd name="T50" fmla="*/ 587 w 852"/>
                <a:gd name="T51" fmla="*/ 149 h 455"/>
                <a:gd name="T52" fmla="*/ 581 w 852"/>
                <a:gd name="T53" fmla="*/ 155 h 455"/>
                <a:gd name="T54" fmla="*/ 578 w 852"/>
                <a:gd name="T55" fmla="*/ 157 h 455"/>
                <a:gd name="T56" fmla="*/ 566 w 852"/>
                <a:gd name="T57" fmla="*/ 167 h 455"/>
                <a:gd name="T58" fmla="*/ 564 w 852"/>
                <a:gd name="T59" fmla="*/ 170 h 455"/>
                <a:gd name="T60" fmla="*/ 541 w 852"/>
                <a:gd name="T61" fmla="*/ 186 h 455"/>
                <a:gd name="T62" fmla="*/ 540 w 852"/>
                <a:gd name="T63" fmla="*/ 187 h 455"/>
                <a:gd name="T64" fmla="*/ 525 w 852"/>
                <a:gd name="T65" fmla="*/ 196 h 455"/>
                <a:gd name="T66" fmla="*/ 523 w 852"/>
                <a:gd name="T67" fmla="*/ 197 h 455"/>
                <a:gd name="T68" fmla="*/ 498 w 852"/>
                <a:gd name="T69" fmla="*/ 211 h 455"/>
                <a:gd name="T70" fmla="*/ 497 w 852"/>
                <a:gd name="T71" fmla="*/ 212 h 455"/>
                <a:gd name="T72" fmla="*/ 480 w 852"/>
                <a:gd name="T73" fmla="*/ 219 h 455"/>
                <a:gd name="T74" fmla="*/ 479 w 852"/>
                <a:gd name="T75" fmla="*/ 220 h 455"/>
                <a:gd name="T76" fmla="*/ 451 w 852"/>
                <a:gd name="T77" fmla="*/ 230 h 455"/>
                <a:gd name="T78" fmla="*/ 449 w 852"/>
                <a:gd name="T79" fmla="*/ 230 h 455"/>
                <a:gd name="T80" fmla="*/ 430 w 852"/>
                <a:gd name="T81" fmla="*/ 236 h 455"/>
                <a:gd name="T82" fmla="*/ 357 w 852"/>
                <a:gd name="T83" fmla="*/ 246 h 455"/>
                <a:gd name="T84" fmla="*/ 47 w 852"/>
                <a:gd name="T85" fmla="*/ 83 h 455"/>
                <a:gd name="T86" fmla="*/ 85 w 852"/>
                <a:gd name="T87" fmla="*/ 82 h 455"/>
                <a:gd name="T88" fmla="*/ 0 w 852"/>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2" h="455">
                  <a:moveTo>
                    <a:pt x="0" y="0"/>
                  </a:moveTo>
                  <a:cubicBezTo>
                    <a:pt x="25" y="115"/>
                    <a:pt x="25" y="115"/>
                    <a:pt x="25" y="115"/>
                  </a:cubicBezTo>
                  <a:cubicBezTo>
                    <a:pt x="40" y="87"/>
                    <a:pt x="40" y="87"/>
                    <a:pt x="40" y="87"/>
                  </a:cubicBezTo>
                  <a:cubicBezTo>
                    <a:pt x="98" y="205"/>
                    <a:pt x="223" y="285"/>
                    <a:pt x="364" y="280"/>
                  </a:cubicBezTo>
                  <a:cubicBezTo>
                    <a:pt x="387" y="279"/>
                    <a:pt x="410" y="276"/>
                    <a:pt x="432" y="271"/>
                  </a:cubicBezTo>
                  <a:cubicBezTo>
                    <a:pt x="447" y="376"/>
                    <a:pt x="539" y="455"/>
                    <a:pt x="647" y="451"/>
                  </a:cubicBezTo>
                  <a:cubicBezTo>
                    <a:pt x="762" y="447"/>
                    <a:pt x="852" y="350"/>
                    <a:pt x="848" y="235"/>
                  </a:cubicBezTo>
                  <a:cubicBezTo>
                    <a:pt x="845" y="137"/>
                    <a:pt x="774" y="57"/>
                    <a:pt x="682" y="38"/>
                  </a:cubicBezTo>
                  <a:cubicBezTo>
                    <a:pt x="677" y="37"/>
                    <a:pt x="672" y="36"/>
                    <a:pt x="667" y="35"/>
                  </a:cubicBezTo>
                  <a:cubicBezTo>
                    <a:pt x="665" y="38"/>
                    <a:pt x="664" y="42"/>
                    <a:pt x="662" y="45"/>
                  </a:cubicBezTo>
                  <a:cubicBezTo>
                    <a:pt x="661" y="47"/>
                    <a:pt x="660" y="49"/>
                    <a:pt x="659" y="52"/>
                  </a:cubicBezTo>
                  <a:cubicBezTo>
                    <a:pt x="658" y="53"/>
                    <a:pt x="657" y="55"/>
                    <a:pt x="656" y="57"/>
                  </a:cubicBezTo>
                  <a:cubicBezTo>
                    <a:pt x="655" y="61"/>
                    <a:pt x="653" y="64"/>
                    <a:pt x="651" y="67"/>
                  </a:cubicBezTo>
                  <a:cubicBezTo>
                    <a:pt x="650" y="69"/>
                    <a:pt x="649" y="71"/>
                    <a:pt x="648" y="73"/>
                  </a:cubicBezTo>
                  <a:cubicBezTo>
                    <a:pt x="646" y="75"/>
                    <a:pt x="645" y="77"/>
                    <a:pt x="644" y="79"/>
                  </a:cubicBezTo>
                  <a:cubicBezTo>
                    <a:pt x="642" y="82"/>
                    <a:pt x="640" y="85"/>
                    <a:pt x="638" y="88"/>
                  </a:cubicBezTo>
                  <a:cubicBezTo>
                    <a:pt x="637" y="90"/>
                    <a:pt x="635" y="92"/>
                    <a:pt x="634" y="94"/>
                  </a:cubicBezTo>
                  <a:cubicBezTo>
                    <a:pt x="633" y="96"/>
                    <a:pt x="632" y="97"/>
                    <a:pt x="631" y="99"/>
                  </a:cubicBezTo>
                  <a:cubicBezTo>
                    <a:pt x="628" y="102"/>
                    <a:pt x="626" y="106"/>
                    <a:pt x="623" y="109"/>
                  </a:cubicBezTo>
                  <a:cubicBezTo>
                    <a:pt x="622" y="110"/>
                    <a:pt x="621" y="112"/>
                    <a:pt x="620" y="113"/>
                  </a:cubicBezTo>
                  <a:cubicBezTo>
                    <a:pt x="618" y="115"/>
                    <a:pt x="617" y="117"/>
                    <a:pt x="615" y="119"/>
                  </a:cubicBezTo>
                  <a:cubicBezTo>
                    <a:pt x="614" y="121"/>
                    <a:pt x="613" y="122"/>
                    <a:pt x="611" y="123"/>
                  </a:cubicBezTo>
                  <a:cubicBezTo>
                    <a:pt x="609" y="127"/>
                    <a:pt x="606" y="130"/>
                    <a:pt x="603" y="133"/>
                  </a:cubicBezTo>
                  <a:cubicBezTo>
                    <a:pt x="602" y="134"/>
                    <a:pt x="601" y="135"/>
                    <a:pt x="600" y="137"/>
                  </a:cubicBezTo>
                  <a:cubicBezTo>
                    <a:pt x="596" y="140"/>
                    <a:pt x="593" y="143"/>
                    <a:pt x="590" y="147"/>
                  </a:cubicBezTo>
                  <a:cubicBezTo>
                    <a:pt x="589" y="147"/>
                    <a:pt x="588" y="148"/>
                    <a:pt x="587" y="149"/>
                  </a:cubicBezTo>
                  <a:cubicBezTo>
                    <a:pt x="585" y="151"/>
                    <a:pt x="583" y="153"/>
                    <a:pt x="581" y="155"/>
                  </a:cubicBezTo>
                  <a:cubicBezTo>
                    <a:pt x="580" y="156"/>
                    <a:pt x="579" y="157"/>
                    <a:pt x="578" y="157"/>
                  </a:cubicBezTo>
                  <a:cubicBezTo>
                    <a:pt x="574" y="161"/>
                    <a:pt x="570" y="164"/>
                    <a:pt x="566" y="167"/>
                  </a:cubicBezTo>
                  <a:cubicBezTo>
                    <a:pt x="566" y="168"/>
                    <a:pt x="565" y="169"/>
                    <a:pt x="564" y="170"/>
                  </a:cubicBezTo>
                  <a:cubicBezTo>
                    <a:pt x="556" y="175"/>
                    <a:pt x="549" y="181"/>
                    <a:pt x="541" y="186"/>
                  </a:cubicBezTo>
                  <a:cubicBezTo>
                    <a:pt x="541" y="186"/>
                    <a:pt x="540" y="187"/>
                    <a:pt x="540" y="187"/>
                  </a:cubicBezTo>
                  <a:cubicBezTo>
                    <a:pt x="535" y="190"/>
                    <a:pt x="530" y="193"/>
                    <a:pt x="525" y="196"/>
                  </a:cubicBezTo>
                  <a:cubicBezTo>
                    <a:pt x="525" y="197"/>
                    <a:pt x="524" y="197"/>
                    <a:pt x="523" y="197"/>
                  </a:cubicBezTo>
                  <a:cubicBezTo>
                    <a:pt x="515" y="202"/>
                    <a:pt x="507" y="207"/>
                    <a:pt x="498" y="211"/>
                  </a:cubicBezTo>
                  <a:cubicBezTo>
                    <a:pt x="497" y="211"/>
                    <a:pt x="497" y="212"/>
                    <a:pt x="497" y="212"/>
                  </a:cubicBezTo>
                  <a:cubicBezTo>
                    <a:pt x="491" y="214"/>
                    <a:pt x="485" y="217"/>
                    <a:pt x="480" y="219"/>
                  </a:cubicBezTo>
                  <a:cubicBezTo>
                    <a:pt x="479" y="219"/>
                    <a:pt x="479" y="220"/>
                    <a:pt x="479" y="220"/>
                  </a:cubicBezTo>
                  <a:cubicBezTo>
                    <a:pt x="470" y="223"/>
                    <a:pt x="460" y="227"/>
                    <a:pt x="451" y="230"/>
                  </a:cubicBezTo>
                  <a:cubicBezTo>
                    <a:pt x="450" y="230"/>
                    <a:pt x="450" y="230"/>
                    <a:pt x="449" y="230"/>
                  </a:cubicBezTo>
                  <a:cubicBezTo>
                    <a:pt x="443" y="232"/>
                    <a:pt x="437" y="234"/>
                    <a:pt x="430" y="236"/>
                  </a:cubicBezTo>
                  <a:cubicBezTo>
                    <a:pt x="407" y="242"/>
                    <a:pt x="382" y="245"/>
                    <a:pt x="357" y="246"/>
                  </a:cubicBezTo>
                  <a:cubicBezTo>
                    <a:pt x="227" y="251"/>
                    <a:pt x="112" y="185"/>
                    <a:pt x="47" y="83"/>
                  </a:cubicBezTo>
                  <a:cubicBezTo>
                    <a:pt x="85" y="82"/>
                    <a:pt x="85" y="82"/>
                    <a:pt x="85" y="82"/>
                  </a:cubicBezTo>
                  <a:lnTo>
                    <a:pt x="0" y="0"/>
                  </a:lnTo>
                  <a:close/>
                </a:path>
              </a:pathLst>
            </a:custGeom>
            <a:blipFill>
              <a:blip r:embed="rId2"/>
              <a:stretch>
                <a:fillRect/>
              </a:stretch>
            </a:blipFill>
            <a:ln>
              <a:noFill/>
            </a:ln>
          </p:spPr>
          <p:txBody>
            <a:bodyPr/>
            <a:lstStyle/>
            <a:p>
              <a:endParaRPr lang="zh-CN" altLang="en-US" dirty="0">
                <a:solidFill>
                  <a:srgbClr val="5293CC"/>
                </a:solidFill>
              </a:endParaRPr>
            </a:p>
          </p:txBody>
        </p:sp>
        <p:sp>
          <p:nvSpPr>
            <p:cNvPr id="4" name="Freeform 13"/>
            <p:cNvSpPr>
              <a:spLocks noEditPoints="1"/>
            </p:cNvSpPr>
            <p:nvPr/>
          </p:nvSpPr>
          <p:spPr bwMode="auto">
            <a:xfrm>
              <a:off x="7019925" y="4445481"/>
              <a:ext cx="266700" cy="300131"/>
            </a:xfrm>
            <a:custGeom>
              <a:avLst/>
              <a:gdLst>
                <a:gd name="T0" fmla="*/ 85 w 91"/>
                <a:gd name="T1" fmla="*/ 0 h 103"/>
                <a:gd name="T2" fmla="*/ 7 w 91"/>
                <a:gd name="T3" fmla="*/ 0 h 103"/>
                <a:gd name="T4" fmla="*/ 0 w 91"/>
                <a:gd name="T5" fmla="*/ 6 h 103"/>
                <a:gd name="T6" fmla="*/ 0 w 91"/>
                <a:gd name="T7" fmla="*/ 97 h 103"/>
                <a:gd name="T8" fmla="*/ 7 w 91"/>
                <a:gd name="T9" fmla="*/ 103 h 103"/>
                <a:gd name="T10" fmla="*/ 85 w 91"/>
                <a:gd name="T11" fmla="*/ 103 h 103"/>
                <a:gd name="T12" fmla="*/ 91 w 91"/>
                <a:gd name="T13" fmla="*/ 97 h 103"/>
                <a:gd name="T14" fmla="*/ 91 w 91"/>
                <a:gd name="T15" fmla="*/ 6 h 103"/>
                <a:gd name="T16" fmla="*/ 85 w 91"/>
                <a:gd name="T17" fmla="*/ 0 h 103"/>
                <a:gd name="T18" fmla="*/ 13 w 91"/>
                <a:gd name="T19" fmla="*/ 6 h 103"/>
                <a:gd name="T20" fmla="*/ 20 w 91"/>
                <a:gd name="T21" fmla="*/ 13 h 103"/>
                <a:gd name="T22" fmla="*/ 13 w 91"/>
                <a:gd name="T23" fmla="*/ 19 h 103"/>
                <a:gd name="T24" fmla="*/ 7 w 91"/>
                <a:gd name="T25" fmla="*/ 13 h 103"/>
                <a:gd name="T26" fmla="*/ 13 w 91"/>
                <a:gd name="T27" fmla="*/ 6 h 103"/>
                <a:gd name="T28" fmla="*/ 85 w 91"/>
                <a:gd name="T29" fmla="*/ 97 h 103"/>
                <a:gd name="T30" fmla="*/ 7 w 91"/>
                <a:gd name="T31" fmla="*/ 97 h 103"/>
                <a:gd name="T32" fmla="*/ 7 w 91"/>
                <a:gd name="T33" fmla="*/ 26 h 103"/>
                <a:gd name="T34" fmla="*/ 85 w 91"/>
                <a:gd name="T35" fmla="*/ 26 h 103"/>
                <a:gd name="T36" fmla="*/ 85 w 91"/>
                <a:gd name="T37" fmla="*/ 97 h 103"/>
                <a:gd name="T38" fmla="*/ 78 w 91"/>
                <a:gd name="T39" fmla="*/ 19 h 103"/>
                <a:gd name="T40" fmla="*/ 72 w 91"/>
                <a:gd name="T41" fmla="*/ 13 h 103"/>
                <a:gd name="T42" fmla="*/ 78 w 91"/>
                <a:gd name="T43" fmla="*/ 6 h 103"/>
                <a:gd name="T44" fmla="*/ 85 w 91"/>
                <a:gd name="T45" fmla="*/ 13 h 103"/>
                <a:gd name="T46" fmla="*/ 78 w 91"/>
                <a:gd name="T47" fmla="*/ 19 h 103"/>
                <a:gd name="T48" fmla="*/ 13 w 91"/>
                <a:gd name="T49" fmla="*/ 42 h 103"/>
                <a:gd name="T50" fmla="*/ 17 w 91"/>
                <a:gd name="T51" fmla="*/ 39 h 103"/>
                <a:gd name="T52" fmla="*/ 75 w 91"/>
                <a:gd name="T53" fmla="*/ 39 h 103"/>
                <a:gd name="T54" fmla="*/ 78 w 91"/>
                <a:gd name="T55" fmla="*/ 42 h 103"/>
                <a:gd name="T56" fmla="*/ 75 w 91"/>
                <a:gd name="T57" fmla="*/ 45 h 103"/>
                <a:gd name="T58" fmla="*/ 17 w 91"/>
                <a:gd name="T59" fmla="*/ 45 h 103"/>
                <a:gd name="T60" fmla="*/ 13 w 91"/>
                <a:gd name="T61" fmla="*/ 42 h 103"/>
                <a:gd name="T62" fmla="*/ 13 w 91"/>
                <a:gd name="T63" fmla="*/ 61 h 103"/>
                <a:gd name="T64" fmla="*/ 17 w 91"/>
                <a:gd name="T65" fmla="*/ 58 h 103"/>
                <a:gd name="T66" fmla="*/ 75 w 91"/>
                <a:gd name="T67" fmla="*/ 58 h 103"/>
                <a:gd name="T68" fmla="*/ 78 w 91"/>
                <a:gd name="T69" fmla="*/ 61 h 103"/>
                <a:gd name="T70" fmla="*/ 75 w 91"/>
                <a:gd name="T71" fmla="*/ 65 h 103"/>
                <a:gd name="T72" fmla="*/ 17 w 91"/>
                <a:gd name="T73" fmla="*/ 65 h 103"/>
                <a:gd name="T74" fmla="*/ 13 w 91"/>
                <a:gd name="T75" fmla="*/ 61 h 103"/>
                <a:gd name="T76" fmla="*/ 13 w 91"/>
                <a:gd name="T77" fmla="*/ 81 h 103"/>
                <a:gd name="T78" fmla="*/ 17 w 91"/>
                <a:gd name="T79" fmla="*/ 77 h 103"/>
                <a:gd name="T80" fmla="*/ 75 w 91"/>
                <a:gd name="T81" fmla="*/ 77 h 103"/>
                <a:gd name="T82" fmla="*/ 78 w 91"/>
                <a:gd name="T83" fmla="*/ 81 h 103"/>
                <a:gd name="T84" fmla="*/ 75 w 91"/>
                <a:gd name="T85" fmla="*/ 84 h 103"/>
                <a:gd name="T86" fmla="*/ 17 w 91"/>
                <a:gd name="T87" fmla="*/ 84 h 103"/>
                <a:gd name="T88" fmla="*/ 13 w 91"/>
                <a:gd name="T89" fmla="*/ 8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 h="103">
                  <a:moveTo>
                    <a:pt x="85" y="0"/>
                  </a:moveTo>
                  <a:cubicBezTo>
                    <a:pt x="7" y="0"/>
                    <a:pt x="7" y="0"/>
                    <a:pt x="7" y="0"/>
                  </a:cubicBezTo>
                  <a:cubicBezTo>
                    <a:pt x="3" y="0"/>
                    <a:pt x="0" y="3"/>
                    <a:pt x="0" y="6"/>
                  </a:cubicBezTo>
                  <a:cubicBezTo>
                    <a:pt x="0" y="97"/>
                    <a:pt x="0" y="97"/>
                    <a:pt x="0" y="97"/>
                  </a:cubicBezTo>
                  <a:cubicBezTo>
                    <a:pt x="0" y="100"/>
                    <a:pt x="3" y="103"/>
                    <a:pt x="7" y="103"/>
                  </a:cubicBezTo>
                  <a:cubicBezTo>
                    <a:pt x="85" y="103"/>
                    <a:pt x="85" y="103"/>
                    <a:pt x="85" y="103"/>
                  </a:cubicBezTo>
                  <a:cubicBezTo>
                    <a:pt x="88" y="103"/>
                    <a:pt x="91" y="100"/>
                    <a:pt x="91" y="97"/>
                  </a:cubicBezTo>
                  <a:cubicBezTo>
                    <a:pt x="91" y="6"/>
                    <a:pt x="91" y="6"/>
                    <a:pt x="91" y="6"/>
                  </a:cubicBezTo>
                  <a:cubicBezTo>
                    <a:pt x="91" y="3"/>
                    <a:pt x="88" y="0"/>
                    <a:pt x="85" y="0"/>
                  </a:cubicBezTo>
                  <a:close/>
                  <a:moveTo>
                    <a:pt x="13" y="6"/>
                  </a:moveTo>
                  <a:cubicBezTo>
                    <a:pt x="17" y="6"/>
                    <a:pt x="20" y="9"/>
                    <a:pt x="20" y="13"/>
                  </a:cubicBezTo>
                  <a:cubicBezTo>
                    <a:pt x="20" y="16"/>
                    <a:pt x="17" y="19"/>
                    <a:pt x="13" y="19"/>
                  </a:cubicBezTo>
                  <a:cubicBezTo>
                    <a:pt x="10" y="19"/>
                    <a:pt x="7" y="16"/>
                    <a:pt x="7" y="13"/>
                  </a:cubicBezTo>
                  <a:cubicBezTo>
                    <a:pt x="7" y="9"/>
                    <a:pt x="10" y="6"/>
                    <a:pt x="13" y="6"/>
                  </a:cubicBezTo>
                  <a:close/>
                  <a:moveTo>
                    <a:pt x="85" y="97"/>
                  </a:moveTo>
                  <a:cubicBezTo>
                    <a:pt x="7" y="97"/>
                    <a:pt x="7" y="97"/>
                    <a:pt x="7" y="97"/>
                  </a:cubicBezTo>
                  <a:cubicBezTo>
                    <a:pt x="7" y="26"/>
                    <a:pt x="7" y="26"/>
                    <a:pt x="7" y="26"/>
                  </a:cubicBezTo>
                  <a:cubicBezTo>
                    <a:pt x="85" y="26"/>
                    <a:pt x="85" y="26"/>
                    <a:pt x="85" y="26"/>
                  </a:cubicBezTo>
                  <a:lnTo>
                    <a:pt x="85" y="97"/>
                  </a:lnTo>
                  <a:close/>
                  <a:moveTo>
                    <a:pt x="78" y="19"/>
                  </a:moveTo>
                  <a:cubicBezTo>
                    <a:pt x="75" y="19"/>
                    <a:pt x="72" y="16"/>
                    <a:pt x="72" y="13"/>
                  </a:cubicBezTo>
                  <a:cubicBezTo>
                    <a:pt x="72" y="9"/>
                    <a:pt x="75" y="6"/>
                    <a:pt x="78" y="6"/>
                  </a:cubicBezTo>
                  <a:cubicBezTo>
                    <a:pt x="82" y="6"/>
                    <a:pt x="85" y="9"/>
                    <a:pt x="85" y="13"/>
                  </a:cubicBezTo>
                  <a:cubicBezTo>
                    <a:pt x="85" y="16"/>
                    <a:pt x="82" y="19"/>
                    <a:pt x="78" y="19"/>
                  </a:cubicBezTo>
                  <a:close/>
                  <a:moveTo>
                    <a:pt x="13" y="42"/>
                  </a:moveTo>
                  <a:cubicBezTo>
                    <a:pt x="13" y="40"/>
                    <a:pt x="15" y="39"/>
                    <a:pt x="17" y="39"/>
                  </a:cubicBezTo>
                  <a:cubicBezTo>
                    <a:pt x="75" y="39"/>
                    <a:pt x="75" y="39"/>
                    <a:pt x="75" y="39"/>
                  </a:cubicBezTo>
                  <a:cubicBezTo>
                    <a:pt x="77" y="39"/>
                    <a:pt x="78" y="40"/>
                    <a:pt x="78" y="42"/>
                  </a:cubicBezTo>
                  <a:cubicBezTo>
                    <a:pt x="78" y="44"/>
                    <a:pt x="77" y="45"/>
                    <a:pt x="75" y="45"/>
                  </a:cubicBezTo>
                  <a:cubicBezTo>
                    <a:pt x="17" y="45"/>
                    <a:pt x="17" y="45"/>
                    <a:pt x="17" y="45"/>
                  </a:cubicBezTo>
                  <a:cubicBezTo>
                    <a:pt x="15" y="45"/>
                    <a:pt x="13" y="44"/>
                    <a:pt x="13" y="42"/>
                  </a:cubicBezTo>
                  <a:close/>
                  <a:moveTo>
                    <a:pt x="13" y="61"/>
                  </a:moveTo>
                  <a:cubicBezTo>
                    <a:pt x="13" y="59"/>
                    <a:pt x="15" y="58"/>
                    <a:pt x="17" y="58"/>
                  </a:cubicBezTo>
                  <a:cubicBezTo>
                    <a:pt x="75" y="58"/>
                    <a:pt x="75" y="58"/>
                    <a:pt x="75" y="58"/>
                  </a:cubicBezTo>
                  <a:cubicBezTo>
                    <a:pt x="77" y="58"/>
                    <a:pt x="78" y="59"/>
                    <a:pt x="78" y="61"/>
                  </a:cubicBezTo>
                  <a:cubicBezTo>
                    <a:pt x="78" y="63"/>
                    <a:pt x="77" y="65"/>
                    <a:pt x="75" y="65"/>
                  </a:cubicBezTo>
                  <a:cubicBezTo>
                    <a:pt x="17" y="65"/>
                    <a:pt x="17" y="65"/>
                    <a:pt x="17" y="65"/>
                  </a:cubicBezTo>
                  <a:cubicBezTo>
                    <a:pt x="15" y="65"/>
                    <a:pt x="13" y="63"/>
                    <a:pt x="13" y="61"/>
                  </a:cubicBezTo>
                  <a:close/>
                  <a:moveTo>
                    <a:pt x="13" y="81"/>
                  </a:moveTo>
                  <a:cubicBezTo>
                    <a:pt x="13" y="79"/>
                    <a:pt x="15" y="77"/>
                    <a:pt x="17" y="77"/>
                  </a:cubicBezTo>
                  <a:cubicBezTo>
                    <a:pt x="75" y="77"/>
                    <a:pt x="75" y="77"/>
                    <a:pt x="75" y="77"/>
                  </a:cubicBezTo>
                  <a:cubicBezTo>
                    <a:pt x="77" y="77"/>
                    <a:pt x="78" y="79"/>
                    <a:pt x="78" y="81"/>
                  </a:cubicBezTo>
                  <a:cubicBezTo>
                    <a:pt x="78" y="82"/>
                    <a:pt x="77" y="84"/>
                    <a:pt x="75" y="84"/>
                  </a:cubicBezTo>
                  <a:cubicBezTo>
                    <a:pt x="17" y="84"/>
                    <a:pt x="17" y="84"/>
                    <a:pt x="17" y="84"/>
                  </a:cubicBezTo>
                  <a:cubicBezTo>
                    <a:pt x="15" y="84"/>
                    <a:pt x="13" y="82"/>
                    <a:pt x="13"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293CC"/>
                </a:solidFill>
              </a:endParaRPr>
            </a:p>
          </p:txBody>
        </p:sp>
      </p:grpSp>
      <p:grpSp>
        <p:nvGrpSpPr>
          <p:cNvPr id="5" name="组合 4"/>
          <p:cNvGrpSpPr/>
          <p:nvPr/>
        </p:nvGrpSpPr>
        <p:grpSpPr>
          <a:xfrm>
            <a:off x="6523717" y="1996810"/>
            <a:ext cx="1397000" cy="2451857"/>
            <a:chOff x="6327775" y="1922165"/>
            <a:chExt cx="1397000" cy="2451857"/>
          </a:xfrm>
        </p:grpSpPr>
        <p:sp>
          <p:nvSpPr>
            <p:cNvPr id="6" name="Freeform 9"/>
            <p:cNvSpPr/>
            <p:nvPr/>
          </p:nvSpPr>
          <p:spPr bwMode="auto">
            <a:xfrm>
              <a:off x="6327775" y="1922165"/>
              <a:ext cx="1397000" cy="2451857"/>
            </a:xfrm>
            <a:custGeom>
              <a:avLst/>
              <a:gdLst>
                <a:gd name="T0" fmla="*/ 0 w 478"/>
                <a:gd name="T1" fmla="*/ 839 h 839"/>
                <a:gd name="T2" fmla="*/ 117 w 478"/>
                <a:gd name="T3" fmla="*/ 818 h 839"/>
                <a:gd name="T4" fmla="*/ 88 w 478"/>
                <a:gd name="T5" fmla="*/ 802 h 839"/>
                <a:gd name="T6" fmla="*/ 295 w 478"/>
                <a:gd name="T7" fmla="*/ 487 h 839"/>
                <a:gd name="T8" fmla="*/ 288 w 478"/>
                <a:gd name="T9" fmla="*/ 418 h 839"/>
                <a:gd name="T10" fmla="*/ 477 w 478"/>
                <a:gd name="T11" fmla="*/ 211 h 839"/>
                <a:gd name="T12" fmla="*/ 269 w 478"/>
                <a:gd name="T13" fmla="*/ 1 h 839"/>
                <a:gd name="T14" fmla="*/ 66 w 478"/>
                <a:gd name="T15" fmla="*/ 159 h 839"/>
                <a:gd name="T16" fmla="*/ 62 w 478"/>
                <a:gd name="T17" fmla="*/ 174 h 839"/>
                <a:gd name="T18" fmla="*/ 72 w 478"/>
                <a:gd name="T19" fmla="*/ 178 h 839"/>
                <a:gd name="T20" fmla="*/ 79 w 478"/>
                <a:gd name="T21" fmla="*/ 182 h 839"/>
                <a:gd name="T22" fmla="*/ 84 w 478"/>
                <a:gd name="T23" fmla="*/ 185 h 839"/>
                <a:gd name="T24" fmla="*/ 94 w 478"/>
                <a:gd name="T25" fmla="*/ 191 h 839"/>
                <a:gd name="T26" fmla="*/ 99 w 478"/>
                <a:gd name="T27" fmla="*/ 194 h 839"/>
                <a:gd name="T28" fmla="*/ 106 w 478"/>
                <a:gd name="T29" fmla="*/ 198 h 839"/>
                <a:gd name="T30" fmla="*/ 114 w 478"/>
                <a:gd name="T31" fmla="*/ 204 h 839"/>
                <a:gd name="T32" fmla="*/ 120 w 478"/>
                <a:gd name="T33" fmla="*/ 209 h 839"/>
                <a:gd name="T34" fmla="*/ 125 w 478"/>
                <a:gd name="T35" fmla="*/ 212 h 839"/>
                <a:gd name="T36" fmla="*/ 134 w 478"/>
                <a:gd name="T37" fmla="*/ 220 h 839"/>
                <a:gd name="T38" fmla="*/ 139 w 478"/>
                <a:gd name="T39" fmla="*/ 224 h 839"/>
                <a:gd name="T40" fmla="*/ 145 w 478"/>
                <a:gd name="T41" fmla="*/ 229 h 839"/>
                <a:gd name="T42" fmla="*/ 148 w 478"/>
                <a:gd name="T43" fmla="*/ 233 h 839"/>
                <a:gd name="T44" fmla="*/ 158 w 478"/>
                <a:gd name="T45" fmla="*/ 242 h 839"/>
                <a:gd name="T46" fmla="*/ 161 w 478"/>
                <a:gd name="T47" fmla="*/ 245 h 839"/>
                <a:gd name="T48" fmla="*/ 171 w 478"/>
                <a:gd name="T49" fmla="*/ 255 h 839"/>
                <a:gd name="T50" fmla="*/ 173 w 478"/>
                <a:gd name="T51" fmla="*/ 258 h 839"/>
                <a:gd name="T52" fmla="*/ 179 w 478"/>
                <a:gd name="T53" fmla="*/ 265 h 839"/>
                <a:gd name="T54" fmla="*/ 181 w 478"/>
                <a:gd name="T55" fmla="*/ 267 h 839"/>
                <a:gd name="T56" fmla="*/ 190 w 478"/>
                <a:gd name="T57" fmla="*/ 279 h 839"/>
                <a:gd name="T58" fmla="*/ 193 w 478"/>
                <a:gd name="T59" fmla="*/ 282 h 839"/>
                <a:gd name="T60" fmla="*/ 208 w 478"/>
                <a:gd name="T61" fmla="*/ 305 h 839"/>
                <a:gd name="T62" fmla="*/ 209 w 478"/>
                <a:gd name="T63" fmla="*/ 307 h 839"/>
                <a:gd name="T64" fmla="*/ 218 w 478"/>
                <a:gd name="T65" fmla="*/ 322 h 839"/>
                <a:gd name="T66" fmla="*/ 219 w 478"/>
                <a:gd name="T67" fmla="*/ 324 h 839"/>
                <a:gd name="T68" fmla="*/ 231 w 478"/>
                <a:gd name="T69" fmla="*/ 350 h 839"/>
                <a:gd name="T70" fmla="*/ 232 w 478"/>
                <a:gd name="T71" fmla="*/ 351 h 839"/>
                <a:gd name="T72" fmla="*/ 239 w 478"/>
                <a:gd name="T73" fmla="*/ 368 h 839"/>
                <a:gd name="T74" fmla="*/ 239 w 478"/>
                <a:gd name="T75" fmla="*/ 369 h 839"/>
                <a:gd name="T76" fmla="*/ 248 w 478"/>
                <a:gd name="T77" fmla="*/ 397 h 839"/>
                <a:gd name="T78" fmla="*/ 249 w 478"/>
                <a:gd name="T79" fmla="*/ 399 h 839"/>
                <a:gd name="T80" fmla="*/ 253 w 478"/>
                <a:gd name="T81" fmla="*/ 418 h 839"/>
                <a:gd name="T82" fmla="*/ 261 w 478"/>
                <a:gd name="T83" fmla="*/ 492 h 839"/>
                <a:gd name="T84" fmla="*/ 85 w 478"/>
                <a:gd name="T85" fmla="*/ 795 h 839"/>
                <a:gd name="T86" fmla="*/ 85 w 478"/>
                <a:gd name="T87" fmla="*/ 757 h 839"/>
                <a:gd name="T88" fmla="*/ 0 w 478"/>
                <a:gd name="T89"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839">
                  <a:moveTo>
                    <a:pt x="0" y="839"/>
                  </a:moveTo>
                  <a:cubicBezTo>
                    <a:pt x="117" y="818"/>
                    <a:pt x="117" y="818"/>
                    <a:pt x="117" y="818"/>
                  </a:cubicBezTo>
                  <a:cubicBezTo>
                    <a:pt x="88" y="802"/>
                    <a:pt x="88" y="802"/>
                    <a:pt x="88" y="802"/>
                  </a:cubicBezTo>
                  <a:cubicBezTo>
                    <a:pt x="210" y="748"/>
                    <a:pt x="294" y="628"/>
                    <a:pt x="295" y="487"/>
                  </a:cubicBezTo>
                  <a:cubicBezTo>
                    <a:pt x="295" y="463"/>
                    <a:pt x="293" y="440"/>
                    <a:pt x="288" y="418"/>
                  </a:cubicBezTo>
                  <a:cubicBezTo>
                    <a:pt x="394" y="408"/>
                    <a:pt x="477" y="319"/>
                    <a:pt x="477" y="211"/>
                  </a:cubicBezTo>
                  <a:cubicBezTo>
                    <a:pt x="478" y="95"/>
                    <a:pt x="385" y="1"/>
                    <a:pt x="269" y="1"/>
                  </a:cubicBezTo>
                  <a:cubicBezTo>
                    <a:pt x="171" y="0"/>
                    <a:pt x="88" y="68"/>
                    <a:pt x="66" y="159"/>
                  </a:cubicBezTo>
                  <a:cubicBezTo>
                    <a:pt x="64" y="164"/>
                    <a:pt x="63" y="169"/>
                    <a:pt x="62" y="174"/>
                  </a:cubicBezTo>
                  <a:cubicBezTo>
                    <a:pt x="66" y="175"/>
                    <a:pt x="69" y="177"/>
                    <a:pt x="72" y="178"/>
                  </a:cubicBezTo>
                  <a:cubicBezTo>
                    <a:pt x="74" y="180"/>
                    <a:pt x="76" y="181"/>
                    <a:pt x="79" y="182"/>
                  </a:cubicBezTo>
                  <a:cubicBezTo>
                    <a:pt x="80" y="183"/>
                    <a:pt x="82" y="184"/>
                    <a:pt x="84" y="185"/>
                  </a:cubicBezTo>
                  <a:cubicBezTo>
                    <a:pt x="87" y="187"/>
                    <a:pt x="91" y="189"/>
                    <a:pt x="94" y="191"/>
                  </a:cubicBezTo>
                  <a:cubicBezTo>
                    <a:pt x="96" y="192"/>
                    <a:pt x="97" y="193"/>
                    <a:pt x="99" y="194"/>
                  </a:cubicBezTo>
                  <a:cubicBezTo>
                    <a:pt x="101" y="196"/>
                    <a:pt x="103" y="197"/>
                    <a:pt x="106" y="198"/>
                  </a:cubicBezTo>
                  <a:cubicBezTo>
                    <a:pt x="108" y="200"/>
                    <a:pt x="111" y="202"/>
                    <a:pt x="114" y="204"/>
                  </a:cubicBezTo>
                  <a:cubicBezTo>
                    <a:pt x="116" y="206"/>
                    <a:pt x="118" y="207"/>
                    <a:pt x="120" y="209"/>
                  </a:cubicBezTo>
                  <a:cubicBezTo>
                    <a:pt x="122" y="210"/>
                    <a:pt x="123" y="211"/>
                    <a:pt x="125" y="212"/>
                  </a:cubicBezTo>
                  <a:cubicBezTo>
                    <a:pt x="128" y="215"/>
                    <a:pt x="131" y="218"/>
                    <a:pt x="134" y="220"/>
                  </a:cubicBezTo>
                  <a:cubicBezTo>
                    <a:pt x="136" y="221"/>
                    <a:pt x="137" y="223"/>
                    <a:pt x="139" y="224"/>
                  </a:cubicBezTo>
                  <a:cubicBezTo>
                    <a:pt x="141" y="226"/>
                    <a:pt x="143" y="227"/>
                    <a:pt x="145" y="229"/>
                  </a:cubicBezTo>
                  <a:cubicBezTo>
                    <a:pt x="146" y="230"/>
                    <a:pt x="147" y="231"/>
                    <a:pt x="148" y="233"/>
                  </a:cubicBezTo>
                  <a:cubicBezTo>
                    <a:pt x="152" y="236"/>
                    <a:pt x="155" y="239"/>
                    <a:pt x="158" y="242"/>
                  </a:cubicBezTo>
                  <a:cubicBezTo>
                    <a:pt x="159" y="243"/>
                    <a:pt x="160" y="244"/>
                    <a:pt x="161" y="245"/>
                  </a:cubicBezTo>
                  <a:cubicBezTo>
                    <a:pt x="164" y="248"/>
                    <a:pt x="168" y="252"/>
                    <a:pt x="171" y="255"/>
                  </a:cubicBezTo>
                  <a:cubicBezTo>
                    <a:pt x="172" y="256"/>
                    <a:pt x="172" y="257"/>
                    <a:pt x="173" y="258"/>
                  </a:cubicBezTo>
                  <a:cubicBezTo>
                    <a:pt x="175" y="260"/>
                    <a:pt x="177" y="263"/>
                    <a:pt x="179" y="265"/>
                  </a:cubicBezTo>
                  <a:cubicBezTo>
                    <a:pt x="180" y="266"/>
                    <a:pt x="180" y="267"/>
                    <a:pt x="181" y="267"/>
                  </a:cubicBezTo>
                  <a:cubicBezTo>
                    <a:pt x="184" y="271"/>
                    <a:pt x="187" y="275"/>
                    <a:pt x="190" y="279"/>
                  </a:cubicBezTo>
                  <a:cubicBezTo>
                    <a:pt x="191" y="280"/>
                    <a:pt x="192" y="281"/>
                    <a:pt x="193" y="282"/>
                  </a:cubicBezTo>
                  <a:cubicBezTo>
                    <a:pt x="198" y="290"/>
                    <a:pt x="203" y="297"/>
                    <a:pt x="208" y="305"/>
                  </a:cubicBezTo>
                  <a:cubicBezTo>
                    <a:pt x="208" y="306"/>
                    <a:pt x="209" y="306"/>
                    <a:pt x="209" y="307"/>
                  </a:cubicBezTo>
                  <a:cubicBezTo>
                    <a:pt x="212" y="312"/>
                    <a:pt x="215" y="317"/>
                    <a:pt x="218" y="322"/>
                  </a:cubicBezTo>
                  <a:cubicBezTo>
                    <a:pt x="218" y="322"/>
                    <a:pt x="218" y="323"/>
                    <a:pt x="219" y="324"/>
                  </a:cubicBezTo>
                  <a:cubicBezTo>
                    <a:pt x="223" y="332"/>
                    <a:pt x="228" y="341"/>
                    <a:pt x="231" y="350"/>
                  </a:cubicBezTo>
                  <a:cubicBezTo>
                    <a:pt x="232" y="350"/>
                    <a:pt x="232" y="351"/>
                    <a:pt x="232" y="351"/>
                  </a:cubicBezTo>
                  <a:cubicBezTo>
                    <a:pt x="234" y="357"/>
                    <a:pt x="237" y="362"/>
                    <a:pt x="239" y="368"/>
                  </a:cubicBezTo>
                  <a:cubicBezTo>
                    <a:pt x="239" y="369"/>
                    <a:pt x="239" y="369"/>
                    <a:pt x="239" y="369"/>
                  </a:cubicBezTo>
                  <a:cubicBezTo>
                    <a:pt x="243" y="378"/>
                    <a:pt x="246" y="388"/>
                    <a:pt x="248" y="397"/>
                  </a:cubicBezTo>
                  <a:cubicBezTo>
                    <a:pt x="248" y="398"/>
                    <a:pt x="249" y="398"/>
                    <a:pt x="249" y="399"/>
                  </a:cubicBezTo>
                  <a:cubicBezTo>
                    <a:pt x="250" y="405"/>
                    <a:pt x="252" y="412"/>
                    <a:pt x="253" y="418"/>
                  </a:cubicBezTo>
                  <a:cubicBezTo>
                    <a:pt x="258" y="442"/>
                    <a:pt x="261" y="467"/>
                    <a:pt x="261" y="492"/>
                  </a:cubicBezTo>
                  <a:cubicBezTo>
                    <a:pt x="260" y="622"/>
                    <a:pt x="190" y="734"/>
                    <a:pt x="85" y="795"/>
                  </a:cubicBezTo>
                  <a:cubicBezTo>
                    <a:pt x="85" y="757"/>
                    <a:pt x="85" y="757"/>
                    <a:pt x="85" y="757"/>
                  </a:cubicBezTo>
                  <a:lnTo>
                    <a:pt x="0" y="839"/>
                  </a:lnTo>
                  <a:close/>
                </a:path>
              </a:pathLst>
            </a:custGeom>
            <a:blipFill>
              <a:blip r:embed="rId2"/>
              <a:stretch>
                <a:fillRect/>
              </a:stretch>
            </a:blipFill>
            <a:ln>
              <a:noFill/>
            </a:ln>
          </p:spPr>
          <p:txBody>
            <a:bodyPr/>
            <a:lstStyle/>
            <a:p>
              <a:endParaRPr lang="zh-CN" altLang="en-US" dirty="0">
                <a:solidFill>
                  <a:srgbClr val="5293CC"/>
                </a:solidFill>
              </a:endParaRPr>
            </a:p>
          </p:txBody>
        </p:sp>
        <p:sp>
          <p:nvSpPr>
            <p:cNvPr id="7" name="Freeform 14"/>
            <p:cNvSpPr/>
            <p:nvPr/>
          </p:nvSpPr>
          <p:spPr bwMode="auto">
            <a:xfrm>
              <a:off x="7067551" y="2136544"/>
              <a:ext cx="269875" cy="292190"/>
            </a:xfrm>
            <a:custGeom>
              <a:avLst/>
              <a:gdLst>
                <a:gd name="T0" fmla="*/ 4 w 92"/>
                <a:gd name="T1" fmla="*/ 100 h 100"/>
                <a:gd name="T2" fmla="*/ 1 w 92"/>
                <a:gd name="T3" fmla="*/ 100 h 100"/>
                <a:gd name="T4" fmla="*/ 0 w 92"/>
                <a:gd name="T5" fmla="*/ 97 h 100"/>
                <a:gd name="T6" fmla="*/ 5 w 92"/>
                <a:gd name="T7" fmla="*/ 56 h 100"/>
                <a:gd name="T8" fmla="*/ 6 w 92"/>
                <a:gd name="T9" fmla="*/ 54 h 100"/>
                <a:gd name="T10" fmla="*/ 56 w 92"/>
                <a:gd name="T11" fmla="*/ 3 h 100"/>
                <a:gd name="T12" fmla="*/ 70 w 92"/>
                <a:gd name="T13" fmla="*/ 3 h 100"/>
                <a:gd name="T14" fmla="*/ 88 w 92"/>
                <a:gd name="T15" fmla="*/ 22 h 100"/>
                <a:gd name="T16" fmla="*/ 88 w 92"/>
                <a:gd name="T17" fmla="*/ 35 h 100"/>
                <a:gd name="T18" fmla="*/ 52 w 92"/>
                <a:gd name="T19" fmla="*/ 72 h 100"/>
                <a:gd name="T20" fmla="*/ 49 w 92"/>
                <a:gd name="T21" fmla="*/ 73 h 100"/>
                <a:gd name="T22" fmla="*/ 31 w 92"/>
                <a:gd name="T23" fmla="*/ 73 h 100"/>
                <a:gd name="T24" fmla="*/ 28 w 92"/>
                <a:gd name="T25" fmla="*/ 70 h 100"/>
                <a:gd name="T26" fmla="*/ 28 w 92"/>
                <a:gd name="T27" fmla="*/ 51 h 100"/>
                <a:gd name="T28" fmla="*/ 29 w 92"/>
                <a:gd name="T29" fmla="*/ 49 h 100"/>
                <a:gd name="T30" fmla="*/ 56 w 92"/>
                <a:gd name="T31" fmla="*/ 22 h 100"/>
                <a:gd name="T32" fmla="*/ 61 w 92"/>
                <a:gd name="T33" fmla="*/ 22 h 100"/>
                <a:gd name="T34" fmla="*/ 61 w 92"/>
                <a:gd name="T35" fmla="*/ 26 h 100"/>
                <a:gd name="T36" fmla="*/ 34 w 92"/>
                <a:gd name="T37" fmla="*/ 53 h 100"/>
                <a:gd name="T38" fmla="*/ 34 w 92"/>
                <a:gd name="T39" fmla="*/ 67 h 100"/>
                <a:gd name="T40" fmla="*/ 48 w 92"/>
                <a:gd name="T41" fmla="*/ 67 h 100"/>
                <a:gd name="T42" fmla="*/ 84 w 92"/>
                <a:gd name="T43" fmla="*/ 31 h 100"/>
                <a:gd name="T44" fmla="*/ 84 w 92"/>
                <a:gd name="T45" fmla="*/ 26 h 100"/>
                <a:gd name="T46" fmla="*/ 65 w 92"/>
                <a:gd name="T47" fmla="*/ 8 h 100"/>
                <a:gd name="T48" fmla="*/ 61 w 92"/>
                <a:gd name="T49" fmla="*/ 8 h 100"/>
                <a:gd name="T50" fmla="*/ 11 w 92"/>
                <a:gd name="T51" fmla="*/ 58 h 100"/>
                <a:gd name="T52" fmla="*/ 7 w 92"/>
                <a:gd name="T53" fmla="*/ 94 h 100"/>
                <a:gd name="T54" fmla="*/ 43 w 92"/>
                <a:gd name="T55" fmla="*/ 90 h 100"/>
                <a:gd name="T56" fmla="*/ 84 w 92"/>
                <a:gd name="T57" fmla="*/ 49 h 100"/>
                <a:gd name="T58" fmla="*/ 88 w 92"/>
                <a:gd name="T59" fmla="*/ 49 h 100"/>
                <a:gd name="T60" fmla="*/ 88 w 92"/>
                <a:gd name="T61" fmla="*/ 54 h 100"/>
                <a:gd name="T62" fmla="*/ 47 w 92"/>
                <a:gd name="T63" fmla="*/ 95 h 100"/>
                <a:gd name="T64" fmla="*/ 45 w 92"/>
                <a:gd name="T65" fmla="*/ 96 h 100"/>
                <a:gd name="T66" fmla="*/ 4 w 92"/>
                <a:gd name="T67" fmla="*/ 100 h 100"/>
                <a:gd name="T68" fmla="*/ 4 w 92"/>
                <a:gd name="T6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100">
                  <a:moveTo>
                    <a:pt x="4" y="100"/>
                  </a:moveTo>
                  <a:cubicBezTo>
                    <a:pt x="3" y="100"/>
                    <a:pt x="2" y="100"/>
                    <a:pt x="1" y="100"/>
                  </a:cubicBezTo>
                  <a:cubicBezTo>
                    <a:pt x="1" y="99"/>
                    <a:pt x="0" y="98"/>
                    <a:pt x="0" y="97"/>
                  </a:cubicBezTo>
                  <a:cubicBezTo>
                    <a:pt x="5" y="56"/>
                    <a:pt x="5" y="56"/>
                    <a:pt x="5" y="56"/>
                  </a:cubicBezTo>
                  <a:cubicBezTo>
                    <a:pt x="5" y="55"/>
                    <a:pt x="5" y="54"/>
                    <a:pt x="6" y="54"/>
                  </a:cubicBezTo>
                  <a:cubicBezTo>
                    <a:pt x="56" y="3"/>
                    <a:pt x="56" y="3"/>
                    <a:pt x="56" y="3"/>
                  </a:cubicBezTo>
                  <a:cubicBezTo>
                    <a:pt x="60" y="0"/>
                    <a:pt x="66" y="0"/>
                    <a:pt x="70" y="3"/>
                  </a:cubicBezTo>
                  <a:cubicBezTo>
                    <a:pt x="88" y="22"/>
                    <a:pt x="88" y="22"/>
                    <a:pt x="88" y="22"/>
                  </a:cubicBezTo>
                  <a:cubicBezTo>
                    <a:pt x="92" y="25"/>
                    <a:pt x="92" y="32"/>
                    <a:pt x="88" y="35"/>
                  </a:cubicBezTo>
                  <a:cubicBezTo>
                    <a:pt x="52" y="72"/>
                    <a:pt x="52" y="72"/>
                    <a:pt x="52" y="72"/>
                  </a:cubicBezTo>
                  <a:cubicBezTo>
                    <a:pt x="51" y="73"/>
                    <a:pt x="50" y="73"/>
                    <a:pt x="49" y="73"/>
                  </a:cubicBezTo>
                  <a:cubicBezTo>
                    <a:pt x="31" y="73"/>
                    <a:pt x="31" y="73"/>
                    <a:pt x="31" y="73"/>
                  </a:cubicBezTo>
                  <a:cubicBezTo>
                    <a:pt x="29" y="73"/>
                    <a:pt x="28" y="72"/>
                    <a:pt x="28" y="70"/>
                  </a:cubicBezTo>
                  <a:cubicBezTo>
                    <a:pt x="28" y="51"/>
                    <a:pt x="28" y="51"/>
                    <a:pt x="28" y="51"/>
                  </a:cubicBezTo>
                  <a:cubicBezTo>
                    <a:pt x="28" y="51"/>
                    <a:pt x="28" y="50"/>
                    <a:pt x="29" y="49"/>
                  </a:cubicBezTo>
                  <a:cubicBezTo>
                    <a:pt x="56" y="22"/>
                    <a:pt x="56" y="22"/>
                    <a:pt x="56" y="22"/>
                  </a:cubicBezTo>
                  <a:cubicBezTo>
                    <a:pt x="58" y="20"/>
                    <a:pt x="60" y="20"/>
                    <a:pt x="61" y="22"/>
                  </a:cubicBezTo>
                  <a:cubicBezTo>
                    <a:pt x="62" y="23"/>
                    <a:pt x="62" y="25"/>
                    <a:pt x="61" y="26"/>
                  </a:cubicBezTo>
                  <a:cubicBezTo>
                    <a:pt x="34" y="53"/>
                    <a:pt x="34" y="53"/>
                    <a:pt x="34" y="53"/>
                  </a:cubicBezTo>
                  <a:cubicBezTo>
                    <a:pt x="34" y="67"/>
                    <a:pt x="34" y="67"/>
                    <a:pt x="34" y="67"/>
                  </a:cubicBezTo>
                  <a:cubicBezTo>
                    <a:pt x="48" y="67"/>
                    <a:pt x="48" y="67"/>
                    <a:pt x="48" y="67"/>
                  </a:cubicBezTo>
                  <a:cubicBezTo>
                    <a:pt x="84" y="31"/>
                    <a:pt x="84" y="31"/>
                    <a:pt x="84" y="31"/>
                  </a:cubicBezTo>
                  <a:cubicBezTo>
                    <a:pt x="85" y="30"/>
                    <a:pt x="85" y="28"/>
                    <a:pt x="84" y="26"/>
                  </a:cubicBezTo>
                  <a:cubicBezTo>
                    <a:pt x="65" y="8"/>
                    <a:pt x="65" y="8"/>
                    <a:pt x="65" y="8"/>
                  </a:cubicBezTo>
                  <a:cubicBezTo>
                    <a:pt x="64" y="7"/>
                    <a:pt x="62" y="7"/>
                    <a:pt x="61" y="8"/>
                  </a:cubicBezTo>
                  <a:cubicBezTo>
                    <a:pt x="11" y="58"/>
                    <a:pt x="11" y="58"/>
                    <a:pt x="11" y="58"/>
                  </a:cubicBezTo>
                  <a:cubicBezTo>
                    <a:pt x="7" y="94"/>
                    <a:pt x="7" y="94"/>
                    <a:pt x="7" y="94"/>
                  </a:cubicBezTo>
                  <a:cubicBezTo>
                    <a:pt x="43" y="90"/>
                    <a:pt x="43" y="90"/>
                    <a:pt x="43" y="90"/>
                  </a:cubicBezTo>
                  <a:cubicBezTo>
                    <a:pt x="84" y="49"/>
                    <a:pt x="84" y="49"/>
                    <a:pt x="84" y="49"/>
                  </a:cubicBezTo>
                  <a:cubicBezTo>
                    <a:pt x="85" y="48"/>
                    <a:pt x="87" y="48"/>
                    <a:pt x="88" y="49"/>
                  </a:cubicBezTo>
                  <a:cubicBezTo>
                    <a:pt x="90" y="50"/>
                    <a:pt x="90" y="52"/>
                    <a:pt x="88" y="54"/>
                  </a:cubicBezTo>
                  <a:cubicBezTo>
                    <a:pt x="47" y="95"/>
                    <a:pt x="47" y="95"/>
                    <a:pt x="47" y="95"/>
                  </a:cubicBezTo>
                  <a:cubicBezTo>
                    <a:pt x="47" y="95"/>
                    <a:pt x="46" y="96"/>
                    <a:pt x="45" y="96"/>
                  </a:cubicBezTo>
                  <a:cubicBezTo>
                    <a:pt x="4" y="100"/>
                    <a:pt x="4" y="100"/>
                    <a:pt x="4" y="100"/>
                  </a:cubicBezTo>
                  <a:cubicBezTo>
                    <a:pt x="4" y="100"/>
                    <a:pt x="4" y="100"/>
                    <a:pt x="4" y="1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293CC"/>
                </a:solidFill>
              </a:endParaRPr>
            </a:p>
          </p:txBody>
        </p:sp>
      </p:grpSp>
      <p:grpSp>
        <p:nvGrpSpPr>
          <p:cNvPr id="8" name="组合 7"/>
          <p:cNvGrpSpPr/>
          <p:nvPr/>
        </p:nvGrpSpPr>
        <p:grpSpPr>
          <a:xfrm>
            <a:off x="4629831" y="2847974"/>
            <a:ext cx="1336675" cy="2485204"/>
            <a:chOff x="4433889" y="2773329"/>
            <a:chExt cx="1336675" cy="2485204"/>
          </a:xfrm>
        </p:grpSpPr>
        <p:sp>
          <p:nvSpPr>
            <p:cNvPr id="9" name="Freeform 11"/>
            <p:cNvSpPr/>
            <p:nvPr/>
          </p:nvSpPr>
          <p:spPr bwMode="auto">
            <a:xfrm>
              <a:off x="4433889" y="2773329"/>
              <a:ext cx="1336675" cy="2485204"/>
            </a:xfrm>
            <a:custGeom>
              <a:avLst/>
              <a:gdLst>
                <a:gd name="T0" fmla="*/ 458 w 458"/>
                <a:gd name="T1" fmla="*/ 0 h 851"/>
                <a:gd name="T2" fmla="*/ 342 w 458"/>
                <a:gd name="T3" fmla="*/ 25 h 851"/>
                <a:gd name="T4" fmla="*/ 371 w 458"/>
                <a:gd name="T5" fmla="*/ 40 h 851"/>
                <a:gd name="T6" fmla="*/ 176 w 458"/>
                <a:gd name="T7" fmla="*/ 362 h 851"/>
                <a:gd name="T8" fmla="*/ 185 w 458"/>
                <a:gd name="T9" fmla="*/ 431 h 851"/>
                <a:gd name="T10" fmla="*/ 4 w 458"/>
                <a:gd name="T11" fmla="*/ 645 h 851"/>
                <a:gd name="T12" fmla="*/ 219 w 458"/>
                <a:gd name="T13" fmla="*/ 847 h 851"/>
                <a:gd name="T14" fmla="*/ 417 w 458"/>
                <a:gd name="T15" fmla="*/ 682 h 851"/>
                <a:gd name="T16" fmla="*/ 420 w 458"/>
                <a:gd name="T17" fmla="*/ 667 h 851"/>
                <a:gd name="T18" fmla="*/ 410 w 458"/>
                <a:gd name="T19" fmla="*/ 662 h 851"/>
                <a:gd name="T20" fmla="*/ 403 w 458"/>
                <a:gd name="T21" fmla="*/ 659 h 851"/>
                <a:gd name="T22" fmla="*/ 398 w 458"/>
                <a:gd name="T23" fmla="*/ 656 h 851"/>
                <a:gd name="T24" fmla="*/ 387 w 458"/>
                <a:gd name="T25" fmla="*/ 651 h 851"/>
                <a:gd name="T26" fmla="*/ 382 w 458"/>
                <a:gd name="T27" fmla="*/ 647 h 851"/>
                <a:gd name="T28" fmla="*/ 376 w 458"/>
                <a:gd name="T29" fmla="*/ 644 h 851"/>
                <a:gd name="T30" fmla="*/ 367 w 458"/>
                <a:gd name="T31" fmla="*/ 638 h 851"/>
                <a:gd name="T32" fmla="*/ 361 w 458"/>
                <a:gd name="T33" fmla="*/ 634 h 851"/>
                <a:gd name="T34" fmla="*/ 356 w 458"/>
                <a:gd name="T35" fmla="*/ 630 h 851"/>
                <a:gd name="T36" fmla="*/ 346 w 458"/>
                <a:gd name="T37" fmla="*/ 623 h 851"/>
                <a:gd name="T38" fmla="*/ 342 w 458"/>
                <a:gd name="T39" fmla="*/ 619 h 851"/>
                <a:gd name="T40" fmla="*/ 336 w 458"/>
                <a:gd name="T41" fmla="*/ 614 h 851"/>
                <a:gd name="T42" fmla="*/ 332 w 458"/>
                <a:gd name="T43" fmla="*/ 611 h 851"/>
                <a:gd name="T44" fmla="*/ 322 w 458"/>
                <a:gd name="T45" fmla="*/ 602 h 851"/>
                <a:gd name="T46" fmla="*/ 318 w 458"/>
                <a:gd name="T47" fmla="*/ 599 h 851"/>
                <a:gd name="T48" fmla="*/ 309 w 458"/>
                <a:gd name="T49" fmla="*/ 589 h 851"/>
                <a:gd name="T50" fmla="*/ 306 w 458"/>
                <a:gd name="T51" fmla="*/ 586 h 851"/>
                <a:gd name="T52" fmla="*/ 300 w 458"/>
                <a:gd name="T53" fmla="*/ 580 h 851"/>
                <a:gd name="T54" fmla="*/ 298 w 458"/>
                <a:gd name="T55" fmla="*/ 577 h 851"/>
                <a:gd name="T56" fmla="*/ 288 w 458"/>
                <a:gd name="T57" fmla="*/ 566 h 851"/>
                <a:gd name="T58" fmla="*/ 286 w 458"/>
                <a:gd name="T59" fmla="*/ 563 h 851"/>
                <a:gd name="T60" fmla="*/ 269 w 458"/>
                <a:gd name="T61" fmla="*/ 541 h 851"/>
                <a:gd name="T62" fmla="*/ 268 w 458"/>
                <a:gd name="T63" fmla="*/ 539 h 851"/>
                <a:gd name="T64" fmla="*/ 259 w 458"/>
                <a:gd name="T65" fmla="*/ 524 h 851"/>
                <a:gd name="T66" fmla="*/ 258 w 458"/>
                <a:gd name="T67" fmla="*/ 522 h 851"/>
                <a:gd name="T68" fmla="*/ 244 w 458"/>
                <a:gd name="T69" fmla="*/ 497 h 851"/>
                <a:gd name="T70" fmla="*/ 244 w 458"/>
                <a:gd name="T71" fmla="*/ 496 h 851"/>
                <a:gd name="T72" fmla="*/ 236 w 458"/>
                <a:gd name="T73" fmla="*/ 479 h 851"/>
                <a:gd name="T74" fmla="*/ 236 w 458"/>
                <a:gd name="T75" fmla="*/ 478 h 851"/>
                <a:gd name="T76" fmla="*/ 226 w 458"/>
                <a:gd name="T77" fmla="*/ 450 h 851"/>
                <a:gd name="T78" fmla="*/ 225 w 458"/>
                <a:gd name="T79" fmla="*/ 448 h 851"/>
                <a:gd name="T80" fmla="*/ 220 w 458"/>
                <a:gd name="T81" fmla="*/ 429 h 851"/>
                <a:gd name="T82" fmla="*/ 210 w 458"/>
                <a:gd name="T83" fmla="*/ 356 h 851"/>
                <a:gd name="T84" fmla="*/ 375 w 458"/>
                <a:gd name="T85" fmla="*/ 47 h 851"/>
                <a:gd name="T86" fmla="*/ 376 w 458"/>
                <a:gd name="T87" fmla="*/ 85 h 851"/>
                <a:gd name="T88" fmla="*/ 458 w 458"/>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8" h="851">
                  <a:moveTo>
                    <a:pt x="458" y="0"/>
                  </a:moveTo>
                  <a:cubicBezTo>
                    <a:pt x="342" y="25"/>
                    <a:pt x="342" y="25"/>
                    <a:pt x="342" y="25"/>
                  </a:cubicBezTo>
                  <a:cubicBezTo>
                    <a:pt x="371" y="40"/>
                    <a:pt x="371" y="40"/>
                    <a:pt x="371" y="40"/>
                  </a:cubicBezTo>
                  <a:cubicBezTo>
                    <a:pt x="252" y="98"/>
                    <a:pt x="172" y="221"/>
                    <a:pt x="176" y="362"/>
                  </a:cubicBezTo>
                  <a:cubicBezTo>
                    <a:pt x="177" y="386"/>
                    <a:pt x="180" y="409"/>
                    <a:pt x="185" y="431"/>
                  </a:cubicBezTo>
                  <a:cubicBezTo>
                    <a:pt x="80" y="445"/>
                    <a:pt x="0" y="537"/>
                    <a:pt x="4" y="645"/>
                  </a:cubicBezTo>
                  <a:cubicBezTo>
                    <a:pt x="7" y="760"/>
                    <a:pt x="104" y="851"/>
                    <a:pt x="219" y="847"/>
                  </a:cubicBezTo>
                  <a:cubicBezTo>
                    <a:pt x="317" y="844"/>
                    <a:pt x="397" y="774"/>
                    <a:pt x="417" y="682"/>
                  </a:cubicBezTo>
                  <a:cubicBezTo>
                    <a:pt x="418" y="677"/>
                    <a:pt x="419" y="672"/>
                    <a:pt x="420" y="667"/>
                  </a:cubicBezTo>
                  <a:cubicBezTo>
                    <a:pt x="416" y="665"/>
                    <a:pt x="413" y="664"/>
                    <a:pt x="410" y="662"/>
                  </a:cubicBezTo>
                  <a:cubicBezTo>
                    <a:pt x="408" y="661"/>
                    <a:pt x="405" y="660"/>
                    <a:pt x="403" y="659"/>
                  </a:cubicBezTo>
                  <a:cubicBezTo>
                    <a:pt x="401" y="658"/>
                    <a:pt x="399" y="657"/>
                    <a:pt x="398" y="656"/>
                  </a:cubicBezTo>
                  <a:cubicBezTo>
                    <a:pt x="394" y="654"/>
                    <a:pt x="391" y="652"/>
                    <a:pt x="387" y="651"/>
                  </a:cubicBezTo>
                  <a:cubicBezTo>
                    <a:pt x="386" y="650"/>
                    <a:pt x="384" y="649"/>
                    <a:pt x="382" y="647"/>
                  </a:cubicBezTo>
                  <a:cubicBezTo>
                    <a:pt x="380" y="646"/>
                    <a:pt x="378" y="645"/>
                    <a:pt x="376" y="644"/>
                  </a:cubicBezTo>
                  <a:cubicBezTo>
                    <a:pt x="373" y="642"/>
                    <a:pt x="370" y="640"/>
                    <a:pt x="367" y="638"/>
                  </a:cubicBezTo>
                  <a:cubicBezTo>
                    <a:pt x="365" y="636"/>
                    <a:pt x="363" y="635"/>
                    <a:pt x="361" y="634"/>
                  </a:cubicBezTo>
                  <a:cubicBezTo>
                    <a:pt x="359" y="632"/>
                    <a:pt x="357" y="631"/>
                    <a:pt x="356" y="630"/>
                  </a:cubicBezTo>
                  <a:cubicBezTo>
                    <a:pt x="353" y="628"/>
                    <a:pt x="349" y="625"/>
                    <a:pt x="346" y="623"/>
                  </a:cubicBezTo>
                  <a:cubicBezTo>
                    <a:pt x="345" y="622"/>
                    <a:pt x="343" y="621"/>
                    <a:pt x="342" y="619"/>
                  </a:cubicBezTo>
                  <a:cubicBezTo>
                    <a:pt x="340" y="618"/>
                    <a:pt x="338" y="616"/>
                    <a:pt x="336" y="614"/>
                  </a:cubicBezTo>
                  <a:cubicBezTo>
                    <a:pt x="334" y="613"/>
                    <a:pt x="333" y="612"/>
                    <a:pt x="332" y="611"/>
                  </a:cubicBezTo>
                  <a:cubicBezTo>
                    <a:pt x="328" y="608"/>
                    <a:pt x="325" y="605"/>
                    <a:pt x="322" y="602"/>
                  </a:cubicBezTo>
                  <a:cubicBezTo>
                    <a:pt x="321" y="601"/>
                    <a:pt x="320" y="600"/>
                    <a:pt x="318" y="599"/>
                  </a:cubicBezTo>
                  <a:cubicBezTo>
                    <a:pt x="315" y="596"/>
                    <a:pt x="312" y="593"/>
                    <a:pt x="309" y="589"/>
                  </a:cubicBezTo>
                  <a:cubicBezTo>
                    <a:pt x="308" y="588"/>
                    <a:pt x="307" y="587"/>
                    <a:pt x="306" y="586"/>
                  </a:cubicBezTo>
                  <a:cubicBezTo>
                    <a:pt x="304" y="584"/>
                    <a:pt x="302" y="582"/>
                    <a:pt x="300" y="580"/>
                  </a:cubicBezTo>
                  <a:cubicBezTo>
                    <a:pt x="299" y="579"/>
                    <a:pt x="298" y="578"/>
                    <a:pt x="298" y="577"/>
                  </a:cubicBezTo>
                  <a:cubicBezTo>
                    <a:pt x="294" y="574"/>
                    <a:pt x="291" y="570"/>
                    <a:pt x="288" y="566"/>
                  </a:cubicBezTo>
                  <a:cubicBezTo>
                    <a:pt x="287" y="565"/>
                    <a:pt x="286" y="564"/>
                    <a:pt x="286" y="563"/>
                  </a:cubicBezTo>
                  <a:cubicBezTo>
                    <a:pt x="280" y="556"/>
                    <a:pt x="274" y="548"/>
                    <a:pt x="269" y="541"/>
                  </a:cubicBezTo>
                  <a:cubicBezTo>
                    <a:pt x="269" y="540"/>
                    <a:pt x="268" y="539"/>
                    <a:pt x="268" y="539"/>
                  </a:cubicBezTo>
                  <a:cubicBezTo>
                    <a:pt x="265" y="534"/>
                    <a:pt x="262" y="529"/>
                    <a:pt x="259" y="524"/>
                  </a:cubicBezTo>
                  <a:cubicBezTo>
                    <a:pt x="259" y="524"/>
                    <a:pt x="258" y="523"/>
                    <a:pt x="258" y="522"/>
                  </a:cubicBezTo>
                  <a:cubicBezTo>
                    <a:pt x="253" y="514"/>
                    <a:pt x="249" y="506"/>
                    <a:pt x="244" y="497"/>
                  </a:cubicBezTo>
                  <a:cubicBezTo>
                    <a:pt x="244" y="497"/>
                    <a:pt x="244" y="496"/>
                    <a:pt x="244" y="496"/>
                  </a:cubicBezTo>
                  <a:cubicBezTo>
                    <a:pt x="241" y="490"/>
                    <a:pt x="239" y="484"/>
                    <a:pt x="236" y="479"/>
                  </a:cubicBezTo>
                  <a:cubicBezTo>
                    <a:pt x="236" y="478"/>
                    <a:pt x="236" y="478"/>
                    <a:pt x="236" y="478"/>
                  </a:cubicBezTo>
                  <a:cubicBezTo>
                    <a:pt x="232" y="469"/>
                    <a:pt x="229" y="459"/>
                    <a:pt x="226" y="450"/>
                  </a:cubicBezTo>
                  <a:cubicBezTo>
                    <a:pt x="226" y="449"/>
                    <a:pt x="226" y="449"/>
                    <a:pt x="225" y="448"/>
                  </a:cubicBezTo>
                  <a:cubicBezTo>
                    <a:pt x="223" y="442"/>
                    <a:pt x="222" y="436"/>
                    <a:pt x="220" y="429"/>
                  </a:cubicBezTo>
                  <a:cubicBezTo>
                    <a:pt x="214" y="406"/>
                    <a:pt x="211" y="381"/>
                    <a:pt x="210" y="356"/>
                  </a:cubicBezTo>
                  <a:cubicBezTo>
                    <a:pt x="206" y="226"/>
                    <a:pt x="272" y="111"/>
                    <a:pt x="375" y="47"/>
                  </a:cubicBezTo>
                  <a:cubicBezTo>
                    <a:pt x="376" y="85"/>
                    <a:pt x="376" y="85"/>
                    <a:pt x="376" y="85"/>
                  </a:cubicBezTo>
                  <a:lnTo>
                    <a:pt x="458" y="0"/>
                  </a:lnTo>
                  <a:close/>
                </a:path>
              </a:pathLst>
            </a:custGeom>
            <a:blipFill>
              <a:blip r:embed="rId2"/>
              <a:stretch>
                <a:fillRect/>
              </a:stretch>
            </a:blipFill>
            <a:ln>
              <a:noFill/>
            </a:ln>
          </p:spPr>
          <p:txBody>
            <a:bodyPr/>
            <a:lstStyle/>
            <a:p>
              <a:endParaRPr lang="zh-CN" altLang="en-US" dirty="0">
                <a:solidFill>
                  <a:srgbClr val="5293CC"/>
                </a:solidFill>
              </a:endParaRPr>
            </a:p>
          </p:txBody>
        </p:sp>
        <p:sp>
          <p:nvSpPr>
            <p:cNvPr id="10" name="Freeform 15"/>
            <p:cNvSpPr>
              <a:spLocks noEditPoints="1"/>
            </p:cNvSpPr>
            <p:nvPr/>
          </p:nvSpPr>
          <p:spPr bwMode="auto">
            <a:xfrm>
              <a:off x="4845050" y="4418486"/>
              <a:ext cx="306388" cy="303306"/>
            </a:xfrm>
            <a:custGeom>
              <a:avLst/>
              <a:gdLst>
                <a:gd name="T0" fmla="*/ 101 w 105"/>
                <a:gd name="T1" fmla="*/ 4 h 104"/>
                <a:gd name="T2" fmla="*/ 101 w 105"/>
                <a:gd name="T3" fmla="*/ 17 h 104"/>
                <a:gd name="T4" fmla="*/ 96 w 105"/>
                <a:gd name="T5" fmla="*/ 22 h 104"/>
                <a:gd name="T6" fmla="*/ 82 w 105"/>
                <a:gd name="T7" fmla="*/ 8 h 104"/>
                <a:gd name="T8" fmla="*/ 87 w 105"/>
                <a:gd name="T9" fmla="*/ 4 h 104"/>
                <a:gd name="T10" fmla="*/ 101 w 105"/>
                <a:gd name="T11" fmla="*/ 4 h 104"/>
                <a:gd name="T12" fmla="*/ 32 w 105"/>
                <a:gd name="T13" fmla="*/ 59 h 104"/>
                <a:gd name="T14" fmla="*/ 28 w 105"/>
                <a:gd name="T15" fmla="*/ 77 h 104"/>
                <a:gd name="T16" fmla="*/ 46 w 105"/>
                <a:gd name="T17" fmla="*/ 72 h 104"/>
                <a:gd name="T18" fmla="*/ 92 w 105"/>
                <a:gd name="T19" fmla="*/ 26 h 104"/>
                <a:gd name="T20" fmla="*/ 78 w 105"/>
                <a:gd name="T21" fmla="*/ 13 h 104"/>
                <a:gd name="T22" fmla="*/ 32 w 105"/>
                <a:gd name="T23" fmla="*/ 59 h 104"/>
                <a:gd name="T24" fmla="*/ 78 w 105"/>
                <a:gd name="T25" fmla="*/ 50 h 104"/>
                <a:gd name="T26" fmla="*/ 78 w 105"/>
                <a:gd name="T27" fmla="*/ 91 h 104"/>
                <a:gd name="T28" fmla="*/ 13 w 105"/>
                <a:gd name="T29" fmla="*/ 91 h 104"/>
                <a:gd name="T30" fmla="*/ 13 w 105"/>
                <a:gd name="T31" fmla="*/ 27 h 104"/>
                <a:gd name="T32" fmla="*/ 55 w 105"/>
                <a:gd name="T33" fmla="*/ 27 h 104"/>
                <a:gd name="T34" fmla="*/ 68 w 105"/>
                <a:gd name="T35" fmla="*/ 14 h 104"/>
                <a:gd name="T36" fmla="*/ 0 w 105"/>
                <a:gd name="T37" fmla="*/ 14 h 104"/>
                <a:gd name="T38" fmla="*/ 0 w 105"/>
                <a:gd name="T39" fmla="*/ 104 h 104"/>
                <a:gd name="T40" fmla="*/ 91 w 105"/>
                <a:gd name="T41" fmla="*/ 104 h 104"/>
                <a:gd name="T42" fmla="*/ 91 w 105"/>
                <a:gd name="T43" fmla="*/ 37 h 104"/>
                <a:gd name="T44" fmla="*/ 78 w 105"/>
                <a:gd name="T45" fmla="*/ 5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04">
                  <a:moveTo>
                    <a:pt x="101" y="4"/>
                  </a:moveTo>
                  <a:cubicBezTo>
                    <a:pt x="105" y="7"/>
                    <a:pt x="105" y="14"/>
                    <a:pt x="101" y="17"/>
                  </a:cubicBezTo>
                  <a:cubicBezTo>
                    <a:pt x="96" y="22"/>
                    <a:pt x="96" y="22"/>
                    <a:pt x="96" y="22"/>
                  </a:cubicBezTo>
                  <a:cubicBezTo>
                    <a:pt x="82" y="8"/>
                    <a:pt x="82" y="8"/>
                    <a:pt x="82" y="8"/>
                  </a:cubicBezTo>
                  <a:cubicBezTo>
                    <a:pt x="87" y="4"/>
                    <a:pt x="87" y="4"/>
                    <a:pt x="87" y="4"/>
                  </a:cubicBezTo>
                  <a:cubicBezTo>
                    <a:pt x="91" y="0"/>
                    <a:pt x="97" y="0"/>
                    <a:pt x="101" y="4"/>
                  </a:cubicBezTo>
                  <a:close/>
                  <a:moveTo>
                    <a:pt x="32" y="59"/>
                  </a:moveTo>
                  <a:cubicBezTo>
                    <a:pt x="28" y="77"/>
                    <a:pt x="28" y="77"/>
                    <a:pt x="28" y="77"/>
                  </a:cubicBezTo>
                  <a:cubicBezTo>
                    <a:pt x="46" y="72"/>
                    <a:pt x="46" y="72"/>
                    <a:pt x="46" y="72"/>
                  </a:cubicBezTo>
                  <a:cubicBezTo>
                    <a:pt x="92" y="26"/>
                    <a:pt x="92" y="26"/>
                    <a:pt x="92" y="26"/>
                  </a:cubicBezTo>
                  <a:cubicBezTo>
                    <a:pt x="78" y="13"/>
                    <a:pt x="78" y="13"/>
                    <a:pt x="78" y="13"/>
                  </a:cubicBezTo>
                  <a:lnTo>
                    <a:pt x="32" y="59"/>
                  </a:lnTo>
                  <a:close/>
                  <a:moveTo>
                    <a:pt x="78" y="50"/>
                  </a:moveTo>
                  <a:cubicBezTo>
                    <a:pt x="78" y="91"/>
                    <a:pt x="78" y="91"/>
                    <a:pt x="78" y="91"/>
                  </a:cubicBezTo>
                  <a:cubicBezTo>
                    <a:pt x="13" y="91"/>
                    <a:pt x="13" y="91"/>
                    <a:pt x="13" y="91"/>
                  </a:cubicBezTo>
                  <a:cubicBezTo>
                    <a:pt x="13" y="27"/>
                    <a:pt x="13" y="27"/>
                    <a:pt x="13" y="27"/>
                  </a:cubicBezTo>
                  <a:cubicBezTo>
                    <a:pt x="55" y="27"/>
                    <a:pt x="55" y="27"/>
                    <a:pt x="55" y="27"/>
                  </a:cubicBezTo>
                  <a:cubicBezTo>
                    <a:pt x="68" y="14"/>
                    <a:pt x="68" y="14"/>
                    <a:pt x="68" y="14"/>
                  </a:cubicBezTo>
                  <a:cubicBezTo>
                    <a:pt x="0" y="14"/>
                    <a:pt x="0" y="14"/>
                    <a:pt x="0" y="14"/>
                  </a:cubicBezTo>
                  <a:cubicBezTo>
                    <a:pt x="0" y="104"/>
                    <a:pt x="0" y="104"/>
                    <a:pt x="0" y="104"/>
                  </a:cubicBezTo>
                  <a:cubicBezTo>
                    <a:pt x="91" y="104"/>
                    <a:pt x="91" y="104"/>
                    <a:pt x="91" y="104"/>
                  </a:cubicBezTo>
                  <a:cubicBezTo>
                    <a:pt x="91" y="37"/>
                    <a:pt x="91" y="37"/>
                    <a:pt x="91" y="37"/>
                  </a:cubicBezTo>
                  <a:lnTo>
                    <a:pt x="78"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293CC"/>
                </a:solidFill>
              </a:endParaRPr>
            </a:p>
          </p:txBody>
        </p:sp>
      </p:grpSp>
      <p:grpSp>
        <p:nvGrpSpPr>
          <p:cNvPr id="11" name="组合 10"/>
          <p:cNvGrpSpPr/>
          <p:nvPr/>
        </p:nvGrpSpPr>
        <p:grpSpPr>
          <a:xfrm>
            <a:off x="4637767" y="1999987"/>
            <a:ext cx="2452688" cy="1384727"/>
            <a:chOff x="4441825" y="1925342"/>
            <a:chExt cx="2452688" cy="1384727"/>
          </a:xfrm>
        </p:grpSpPr>
        <p:sp>
          <p:nvSpPr>
            <p:cNvPr id="12" name="Freeform 8"/>
            <p:cNvSpPr/>
            <p:nvPr/>
          </p:nvSpPr>
          <p:spPr bwMode="auto">
            <a:xfrm>
              <a:off x="4441825" y="1925342"/>
              <a:ext cx="2452688" cy="1384727"/>
            </a:xfrm>
            <a:custGeom>
              <a:avLst/>
              <a:gdLst>
                <a:gd name="T0" fmla="*/ 840 w 840"/>
                <a:gd name="T1" fmla="*/ 474 h 474"/>
                <a:gd name="T2" fmla="*/ 819 w 840"/>
                <a:gd name="T3" fmla="*/ 357 h 474"/>
                <a:gd name="T4" fmla="*/ 803 w 840"/>
                <a:gd name="T5" fmla="*/ 386 h 474"/>
                <a:gd name="T6" fmla="*/ 486 w 840"/>
                <a:gd name="T7" fmla="*/ 181 h 474"/>
                <a:gd name="T8" fmla="*/ 417 w 840"/>
                <a:gd name="T9" fmla="*/ 188 h 474"/>
                <a:gd name="T10" fmla="*/ 209 w 840"/>
                <a:gd name="T11" fmla="*/ 0 h 474"/>
                <a:gd name="T12" fmla="*/ 0 w 840"/>
                <a:gd name="T13" fmla="*/ 209 h 474"/>
                <a:gd name="T14" fmla="*/ 160 w 840"/>
                <a:gd name="T15" fmla="*/ 412 h 474"/>
                <a:gd name="T16" fmla="*/ 174 w 840"/>
                <a:gd name="T17" fmla="*/ 415 h 474"/>
                <a:gd name="T18" fmla="*/ 179 w 840"/>
                <a:gd name="T19" fmla="*/ 405 h 474"/>
                <a:gd name="T20" fmla="*/ 183 w 840"/>
                <a:gd name="T21" fmla="*/ 398 h 474"/>
                <a:gd name="T22" fmla="*/ 186 w 840"/>
                <a:gd name="T23" fmla="*/ 393 h 474"/>
                <a:gd name="T24" fmla="*/ 192 w 840"/>
                <a:gd name="T25" fmla="*/ 383 h 474"/>
                <a:gd name="T26" fmla="*/ 195 w 840"/>
                <a:gd name="T27" fmla="*/ 378 h 474"/>
                <a:gd name="T28" fmla="*/ 199 w 840"/>
                <a:gd name="T29" fmla="*/ 371 h 474"/>
                <a:gd name="T30" fmla="*/ 205 w 840"/>
                <a:gd name="T31" fmla="*/ 363 h 474"/>
                <a:gd name="T32" fmla="*/ 209 w 840"/>
                <a:gd name="T33" fmla="*/ 357 h 474"/>
                <a:gd name="T34" fmla="*/ 213 w 840"/>
                <a:gd name="T35" fmla="*/ 352 h 474"/>
                <a:gd name="T36" fmla="*/ 221 w 840"/>
                <a:gd name="T37" fmla="*/ 343 h 474"/>
                <a:gd name="T38" fmla="*/ 224 w 840"/>
                <a:gd name="T39" fmla="*/ 338 h 474"/>
                <a:gd name="T40" fmla="*/ 229 w 840"/>
                <a:gd name="T41" fmla="*/ 332 h 474"/>
                <a:gd name="T42" fmla="*/ 233 w 840"/>
                <a:gd name="T43" fmla="*/ 328 h 474"/>
                <a:gd name="T44" fmla="*/ 242 w 840"/>
                <a:gd name="T45" fmla="*/ 319 h 474"/>
                <a:gd name="T46" fmla="*/ 245 w 840"/>
                <a:gd name="T47" fmla="*/ 316 h 474"/>
                <a:gd name="T48" fmla="*/ 255 w 840"/>
                <a:gd name="T49" fmla="*/ 306 h 474"/>
                <a:gd name="T50" fmla="*/ 258 w 840"/>
                <a:gd name="T51" fmla="*/ 303 h 474"/>
                <a:gd name="T52" fmla="*/ 265 w 840"/>
                <a:gd name="T53" fmla="*/ 298 h 474"/>
                <a:gd name="T54" fmla="*/ 268 w 840"/>
                <a:gd name="T55" fmla="*/ 296 h 474"/>
                <a:gd name="T56" fmla="*/ 279 w 840"/>
                <a:gd name="T57" fmla="*/ 286 h 474"/>
                <a:gd name="T58" fmla="*/ 282 w 840"/>
                <a:gd name="T59" fmla="*/ 284 h 474"/>
                <a:gd name="T60" fmla="*/ 305 w 840"/>
                <a:gd name="T61" fmla="*/ 268 h 474"/>
                <a:gd name="T62" fmla="*/ 307 w 840"/>
                <a:gd name="T63" fmla="*/ 267 h 474"/>
                <a:gd name="T64" fmla="*/ 322 w 840"/>
                <a:gd name="T65" fmla="*/ 259 h 474"/>
                <a:gd name="T66" fmla="*/ 324 w 840"/>
                <a:gd name="T67" fmla="*/ 258 h 474"/>
                <a:gd name="T68" fmla="*/ 350 w 840"/>
                <a:gd name="T69" fmla="*/ 245 h 474"/>
                <a:gd name="T70" fmla="*/ 351 w 840"/>
                <a:gd name="T71" fmla="*/ 244 h 474"/>
                <a:gd name="T72" fmla="*/ 368 w 840"/>
                <a:gd name="T73" fmla="*/ 237 h 474"/>
                <a:gd name="T74" fmla="*/ 369 w 840"/>
                <a:gd name="T75" fmla="*/ 237 h 474"/>
                <a:gd name="T76" fmla="*/ 397 w 840"/>
                <a:gd name="T77" fmla="*/ 228 h 474"/>
                <a:gd name="T78" fmla="*/ 399 w 840"/>
                <a:gd name="T79" fmla="*/ 227 h 474"/>
                <a:gd name="T80" fmla="*/ 418 w 840"/>
                <a:gd name="T81" fmla="*/ 223 h 474"/>
                <a:gd name="T82" fmla="*/ 492 w 840"/>
                <a:gd name="T83" fmla="*/ 215 h 474"/>
                <a:gd name="T84" fmla="*/ 796 w 840"/>
                <a:gd name="T85" fmla="*/ 389 h 474"/>
                <a:gd name="T86" fmla="*/ 757 w 840"/>
                <a:gd name="T87" fmla="*/ 389 h 474"/>
                <a:gd name="T88" fmla="*/ 840 w 840"/>
                <a:gd name="T89"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474">
                  <a:moveTo>
                    <a:pt x="840" y="474"/>
                  </a:moveTo>
                  <a:cubicBezTo>
                    <a:pt x="819" y="357"/>
                    <a:pt x="819" y="357"/>
                    <a:pt x="819" y="357"/>
                  </a:cubicBezTo>
                  <a:cubicBezTo>
                    <a:pt x="803" y="386"/>
                    <a:pt x="803" y="386"/>
                    <a:pt x="803" y="386"/>
                  </a:cubicBezTo>
                  <a:cubicBezTo>
                    <a:pt x="748" y="265"/>
                    <a:pt x="627" y="181"/>
                    <a:pt x="486" y="181"/>
                  </a:cubicBezTo>
                  <a:cubicBezTo>
                    <a:pt x="463" y="181"/>
                    <a:pt x="440" y="183"/>
                    <a:pt x="417" y="188"/>
                  </a:cubicBezTo>
                  <a:cubicBezTo>
                    <a:pt x="407" y="82"/>
                    <a:pt x="318" y="0"/>
                    <a:pt x="209" y="0"/>
                  </a:cubicBezTo>
                  <a:cubicBezTo>
                    <a:pt x="94" y="0"/>
                    <a:pt x="0" y="93"/>
                    <a:pt x="0" y="209"/>
                  </a:cubicBezTo>
                  <a:cubicBezTo>
                    <a:pt x="0" y="307"/>
                    <a:pt x="68" y="389"/>
                    <a:pt x="160" y="412"/>
                  </a:cubicBezTo>
                  <a:cubicBezTo>
                    <a:pt x="164" y="413"/>
                    <a:pt x="169" y="414"/>
                    <a:pt x="174" y="415"/>
                  </a:cubicBezTo>
                  <a:cubicBezTo>
                    <a:pt x="176" y="411"/>
                    <a:pt x="177" y="408"/>
                    <a:pt x="179" y="405"/>
                  </a:cubicBezTo>
                  <a:cubicBezTo>
                    <a:pt x="180" y="403"/>
                    <a:pt x="181" y="401"/>
                    <a:pt x="183" y="398"/>
                  </a:cubicBezTo>
                  <a:cubicBezTo>
                    <a:pt x="184" y="397"/>
                    <a:pt x="185" y="395"/>
                    <a:pt x="186" y="393"/>
                  </a:cubicBezTo>
                  <a:cubicBezTo>
                    <a:pt x="188" y="390"/>
                    <a:pt x="190" y="386"/>
                    <a:pt x="192" y="383"/>
                  </a:cubicBezTo>
                  <a:cubicBezTo>
                    <a:pt x="193" y="381"/>
                    <a:pt x="194" y="380"/>
                    <a:pt x="195" y="378"/>
                  </a:cubicBezTo>
                  <a:cubicBezTo>
                    <a:pt x="196" y="376"/>
                    <a:pt x="198" y="374"/>
                    <a:pt x="199" y="371"/>
                  </a:cubicBezTo>
                  <a:cubicBezTo>
                    <a:pt x="201" y="369"/>
                    <a:pt x="203" y="366"/>
                    <a:pt x="205" y="363"/>
                  </a:cubicBezTo>
                  <a:cubicBezTo>
                    <a:pt x="206" y="361"/>
                    <a:pt x="208" y="359"/>
                    <a:pt x="209" y="357"/>
                  </a:cubicBezTo>
                  <a:cubicBezTo>
                    <a:pt x="211" y="355"/>
                    <a:pt x="212" y="354"/>
                    <a:pt x="213" y="352"/>
                  </a:cubicBezTo>
                  <a:cubicBezTo>
                    <a:pt x="215" y="349"/>
                    <a:pt x="218" y="346"/>
                    <a:pt x="221" y="343"/>
                  </a:cubicBezTo>
                  <a:cubicBezTo>
                    <a:pt x="222" y="341"/>
                    <a:pt x="223" y="340"/>
                    <a:pt x="224" y="338"/>
                  </a:cubicBezTo>
                  <a:cubicBezTo>
                    <a:pt x="226" y="336"/>
                    <a:pt x="228" y="334"/>
                    <a:pt x="229" y="332"/>
                  </a:cubicBezTo>
                  <a:cubicBezTo>
                    <a:pt x="231" y="331"/>
                    <a:pt x="232" y="330"/>
                    <a:pt x="233" y="328"/>
                  </a:cubicBezTo>
                  <a:cubicBezTo>
                    <a:pt x="236" y="325"/>
                    <a:pt x="239" y="322"/>
                    <a:pt x="242" y="319"/>
                  </a:cubicBezTo>
                  <a:cubicBezTo>
                    <a:pt x="243" y="318"/>
                    <a:pt x="244" y="317"/>
                    <a:pt x="245" y="316"/>
                  </a:cubicBezTo>
                  <a:cubicBezTo>
                    <a:pt x="249" y="312"/>
                    <a:pt x="252" y="309"/>
                    <a:pt x="255" y="306"/>
                  </a:cubicBezTo>
                  <a:cubicBezTo>
                    <a:pt x="256" y="305"/>
                    <a:pt x="257" y="304"/>
                    <a:pt x="258" y="303"/>
                  </a:cubicBezTo>
                  <a:cubicBezTo>
                    <a:pt x="261" y="301"/>
                    <a:pt x="263" y="300"/>
                    <a:pt x="265" y="298"/>
                  </a:cubicBezTo>
                  <a:cubicBezTo>
                    <a:pt x="266" y="297"/>
                    <a:pt x="267" y="296"/>
                    <a:pt x="268" y="296"/>
                  </a:cubicBezTo>
                  <a:cubicBezTo>
                    <a:pt x="271" y="292"/>
                    <a:pt x="275" y="289"/>
                    <a:pt x="279" y="286"/>
                  </a:cubicBezTo>
                  <a:cubicBezTo>
                    <a:pt x="280" y="285"/>
                    <a:pt x="281" y="285"/>
                    <a:pt x="282" y="284"/>
                  </a:cubicBezTo>
                  <a:cubicBezTo>
                    <a:pt x="290" y="279"/>
                    <a:pt x="297" y="273"/>
                    <a:pt x="305" y="268"/>
                  </a:cubicBezTo>
                  <a:cubicBezTo>
                    <a:pt x="306" y="268"/>
                    <a:pt x="306" y="268"/>
                    <a:pt x="307" y="267"/>
                  </a:cubicBezTo>
                  <a:cubicBezTo>
                    <a:pt x="312" y="264"/>
                    <a:pt x="317" y="261"/>
                    <a:pt x="322" y="259"/>
                  </a:cubicBezTo>
                  <a:cubicBezTo>
                    <a:pt x="322" y="258"/>
                    <a:pt x="323" y="258"/>
                    <a:pt x="324" y="258"/>
                  </a:cubicBezTo>
                  <a:cubicBezTo>
                    <a:pt x="332" y="253"/>
                    <a:pt x="341" y="249"/>
                    <a:pt x="350" y="245"/>
                  </a:cubicBezTo>
                  <a:cubicBezTo>
                    <a:pt x="350" y="245"/>
                    <a:pt x="350" y="244"/>
                    <a:pt x="351" y="244"/>
                  </a:cubicBezTo>
                  <a:cubicBezTo>
                    <a:pt x="357" y="242"/>
                    <a:pt x="362" y="239"/>
                    <a:pt x="368" y="237"/>
                  </a:cubicBezTo>
                  <a:cubicBezTo>
                    <a:pt x="368" y="237"/>
                    <a:pt x="369" y="237"/>
                    <a:pt x="369" y="237"/>
                  </a:cubicBezTo>
                  <a:cubicBezTo>
                    <a:pt x="378" y="234"/>
                    <a:pt x="388" y="230"/>
                    <a:pt x="397" y="228"/>
                  </a:cubicBezTo>
                  <a:cubicBezTo>
                    <a:pt x="398" y="228"/>
                    <a:pt x="398" y="228"/>
                    <a:pt x="399" y="227"/>
                  </a:cubicBezTo>
                  <a:cubicBezTo>
                    <a:pt x="405" y="226"/>
                    <a:pt x="411" y="224"/>
                    <a:pt x="418" y="223"/>
                  </a:cubicBezTo>
                  <a:cubicBezTo>
                    <a:pt x="442" y="218"/>
                    <a:pt x="466" y="215"/>
                    <a:pt x="492" y="215"/>
                  </a:cubicBezTo>
                  <a:cubicBezTo>
                    <a:pt x="621" y="215"/>
                    <a:pt x="735" y="285"/>
                    <a:pt x="796" y="389"/>
                  </a:cubicBezTo>
                  <a:cubicBezTo>
                    <a:pt x="757" y="389"/>
                    <a:pt x="757" y="389"/>
                    <a:pt x="757" y="389"/>
                  </a:cubicBezTo>
                  <a:lnTo>
                    <a:pt x="840" y="474"/>
                  </a:lnTo>
                  <a:close/>
                </a:path>
              </a:pathLst>
            </a:custGeom>
            <a:blipFill>
              <a:blip r:embed="rId2"/>
              <a:stretch>
                <a:fillRect/>
              </a:stretch>
            </a:blipFill>
            <a:ln>
              <a:noFill/>
            </a:ln>
          </p:spPr>
          <p:txBody>
            <a:bodyPr/>
            <a:lstStyle/>
            <a:p>
              <a:endParaRPr lang="zh-CN" altLang="en-US">
                <a:solidFill>
                  <a:srgbClr val="5293CC"/>
                </a:solidFill>
              </a:endParaRPr>
            </a:p>
          </p:txBody>
        </p:sp>
        <p:sp>
          <p:nvSpPr>
            <p:cNvPr id="13" name="Freeform 16"/>
            <p:cNvSpPr>
              <a:spLocks noEditPoints="1"/>
            </p:cNvSpPr>
            <p:nvPr/>
          </p:nvSpPr>
          <p:spPr bwMode="auto">
            <a:xfrm>
              <a:off x="4883151" y="2133368"/>
              <a:ext cx="227013" cy="300131"/>
            </a:xfrm>
            <a:custGeom>
              <a:avLst/>
              <a:gdLst>
                <a:gd name="T0" fmla="*/ 71 w 78"/>
                <a:gd name="T1" fmla="*/ 6 h 103"/>
                <a:gd name="T2" fmla="*/ 78 w 78"/>
                <a:gd name="T3" fmla="*/ 6 h 103"/>
                <a:gd name="T4" fmla="*/ 78 w 78"/>
                <a:gd name="T5" fmla="*/ 0 h 103"/>
                <a:gd name="T6" fmla="*/ 0 w 78"/>
                <a:gd name="T7" fmla="*/ 0 h 103"/>
                <a:gd name="T8" fmla="*/ 0 w 78"/>
                <a:gd name="T9" fmla="*/ 6 h 103"/>
                <a:gd name="T10" fmla="*/ 6 w 78"/>
                <a:gd name="T11" fmla="*/ 6 h 103"/>
                <a:gd name="T12" fmla="*/ 6 w 78"/>
                <a:gd name="T13" fmla="*/ 13 h 103"/>
                <a:gd name="T14" fmla="*/ 10 w 78"/>
                <a:gd name="T15" fmla="*/ 13 h 103"/>
                <a:gd name="T16" fmla="*/ 20 w 78"/>
                <a:gd name="T17" fmla="*/ 48 h 103"/>
                <a:gd name="T18" fmla="*/ 25 w 78"/>
                <a:gd name="T19" fmla="*/ 52 h 103"/>
                <a:gd name="T20" fmla="*/ 20 w 78"/>
                <a:gd name="T21" fmla="*/ 55 h 103"/>
                <a:gd name="T22" fmla="*/ 10 w 78"/>
                <a:gd name="T23" fmla="*/ 90 h 103"/>
                <a:gd name="T24" fmla="*/ 6 w 78"/>
                <a:gd name="T25" fmla="*/ 90 h 103"/>
                <a:gd name="T26" fmla="*/ 6 w 78"/>
                <a:gd name="T27" fmla="*/ 97 h 103"/>
                <a:gd name="T28" fmla="*/ 0 w 78"/>
                <a:gd name="T29" fmla="*/ 97 h 103"/>
                <a:gd name="T30" fmla="*/ 0 w 78"/>
                <a:gd name="T31" fmla="*/ 103 h 103"/>
                <a:gd name="T32" fmla="*/ 78 w 78"/>
                <a:gd name="T33" fmla="*/ 103 h 103"/>
                <a:gd name="T34" fmla="*/ 78 w 78"/>
                <a:gd name="T35" fmla="*/ 97 h 103"/>
                <a:gd name="T36" fmla="*/ 71 w 78"/>
                <a:gd name="T37" fmla="*/ 97 h 103"/>
                <a:gd name="T38" fmla="*/ 71 w 78"/>
                <a:gd name="T39" fmla="*/ 90 h 103"/>
                <a:gd name="T40" fmla="*/ 68 w 78"/>
                <a:gd name="T41" fmla="*/ 90 h 103"/>
                <a:gd name="T42" fmla="*/ 58 w 78"/>
                <a:gd name="T43" fmla="*/ 55 h 103"/>
                <a:gd name="T44" fmla="*/ 53 w 78"/>
                <a:gd name="T45" fmla="*/ 52 h 103"/>
                <a:gd name="T46" fmla="*/ 58 w 78"/>
                <a:gd name="T47" fmla="*/ 48 h 103"/>
                <a:gd name="T48" fmla="*/ 68 w 78"/>
                <a:gd name="T49" fmla="*/ 13 h 103"/>
                <a:gd name="T50" fmla="*/ 71 w 78"/>
                <a:gd name="T51" fmla="*/ 13 h 103"/>
                <a:gd name="T52" fmla="*/ 71 w 78"/>
                <a:gd name="T53" fmla="*/ 6 h 103"/>
                <a:gd name="T54" fmla="*/ 62 w 78"/>
                <a:gd name="T55" fmla="*/ 14 h 103"/>
                <a:gd name="T56" fmla="*/ 54 w 78"/>
                <a:gd name="T57" fmla="*/ 43 h 103"/>
                <a:gd name="T58" fmla="*/ 45 w 78"/>
                <a:gd name="T59" fmla="*/ 47 h 103"/>
                <a:gd name="T60" fmla="*/ 45 w 78"/>
                <a:gd name="T61" fmla="*/ 56 h 103"/>
                <a:gd name="T62" fmla="*/ 54 w 78"/>
                <a:gd name="T63" fmla="*/ 60 h 103"/>
                <a:gd name="T64" fmla="*/ 62 w 78"/>
                <a:gd name="T65" fmla="*/ 89 h 103"/>
                <a:gd name="T66" fmla="*/ 61 w 78"/>
                <a:gd name="T67" fmla="*/ 90 h 103"/>
                <a:gd name="T68" fmla="*/ 55 w 78"/>
                <a:gd name="T69" fmla="*/ 90 h 103"/>
                <a:gd name="T70" fmla="*/ 50 w 78"/>
                <a:gd name="T71" fmla="*/ 75 h 103"/>
                <a:gd name="T72" fmla="*/ 42 w 78"/>
                <a:gd name="T73" fmla="*/ 71 h 103"/>
                <a:gd name="T74" fmla="*/ 42 w 78"/>
                <a:gd name="T75" fmla="*/ 45 h 103"/>
                <a:gd name="T76" fmla="*/ 53 w 78"/>
                <a:gd name="T77" fmla="*/ 40 h 103"/>
                <a:gd name="T78" fmla="*/ 59 w 78"/>
                <a:gd name="T79" fmla="*/ 32 h 103"/>
                <a:gd name="T80" fmla="*/ 19 w 78"/>
                <a:gd name="T81" fmla="*/ 32 h 103"/>
                <a:gd name="T82" fmla="*/ 25 w 78"/>
                <a:gd name="T83" fmla="*/ 40 h 103"/>
                <a:gd name="T84" fmla="*/ 36 w 78"/>
                <a:gd name="T85" fmla="*/ 45 h 103"/>
                <a:gd name="T86" fmla="*/ 36 w 78"/>
                <a:gd name="T87" fmla="*/ 71 h 103"/>
                <a:gd name="T88" fmla="*/ 28 w 78"/>
                <a:gd name="T89" fmla="*/ 75 h 103"/>
                <a:gd name="T90" fmla="*/ 23 w 78"/>
                <a:gd name="T91" fmla="*/ 90 h 103"/>
                <a:gd name="T92" fmla="*/ 16 w 78"/>
                <a:gd name="T93" fmla="*/ 90 h 103"/>
                <a:gd name="T94" fmla="*/ 16 w 78"/>
                <a:gd name="T95" fmla="*/ 89 h 103"/>
                <a:gd name="T96" fmla="*/ 24 w 78"/>
                <a:gd name="T97" fmla="*/ 60 h 103"/>
                <a:gd name="T98" fmla="*/ 32 w 78"/>
                <a:gd name="T99" fmla="*/ 56 h 103"/>
                <a:gd name="T100" fmla="*/ 32 w 78"/>
                <a:gd name="T101" fmla="*/ 47 h 103"/>
                <a:gd name="T102" fmla="*/ 24 w 78"/>
                <a:gd name="T103" fmla="*/ 43 h 103"/>
                <a:gd name="T104" fmla="*/ 16 w 78"/>
                <a:gd name="T105" fmla="*/ 14 h 103"/>
                <a:gd name="T106" fmla="*/ 16 w 78"/>
                <a:gd name="T107" fmla="*/ 13 h 103"/>
                <a:gd name="T108" fmla="*/ 61 w 78"/>
                <a:gd name="T109" fmla="*/ 13 h 103"/>
                <a:gd name="T110" fmla="*/ 62 w 78"/>
                <a:gd name="T111"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 h="103">
                  <a:moveTo>
                    <a:pt x="71" y="6"/>
                  </a:moveTo>
                  <a:cubicBezTo>
                    <a:pt x="78" y="6"/>
                    <a:pt x="78" y="6"/>
                    <a:pt x="78" y="6"/>
                  </a:cubicBezTo>
                  <a:cubicBezTo>
                    <a:pt x="78" y="0"/>
                    <a:pt x="78" y="0"/>
                    <a:pt x="78" y="0"/>
                  </a:cubicBezTo>
                  <a:cubicBezTo>
                    <a:pt x="0" y="0"/>
                    <a:pt x="0" y="0"/>
                    <a:pt x="0" y="0"/>
                  </a:cubicBezTo>
                  <a:cubicBezTo>
                    <a:pt x="0" y="6"/>
                    <a:pt x="0" y="6"/>
                    <a:pt x="0" y="6"/>
                  </a:cubicBezTo>
                  <a:cubicBezTo>
                    <a:pt x="6" y="6"/>
                    <a:pt x="6" y="6"/>
                    <a:pt x="6" y="6"/>
                  </a:cubicBezTo>
                  <a:cubicBezTo>
                    <a:pt x="6" y="13"/>
                    <a:pt x="6" y="13"/>
                    <a:pt x="6" y="13"/>
                  </a:cubicBezTo>
                  <a:cubicBezTo>
                    <a:pt x="10" y="13"/>
                    <a:pt x="10" y="13"/>
                    <a:pt x="10" y="13"/>
                  </a:cubicBezTo>
                  <a:cubicBezTo>
                    <a:pt x="5" y="25"/>
                    <a:pt x="9" y="40"/>
                    <a:pt x="20" y="48"/>
                  </a:cubicBezTo>
                  <a:cubicBezTo>
                    <a:pt x="21" y="50"/>
                    <a:pt x="23" y="51"/>
                    <a:pt x="25" y="52"/>
                  </a:cubicBezTo>
                  <a:cubicBezTo>
                    <a:pt x="23" y="52"/>
                    <a:pt x="21" y="53"/>
                    <a:pt x="20" y="55"/>
                  </a:cubicBezTo>
                  <a:cubicBezTo>
                    <a:pt x="9" y="63"/>
                    <a:pt x="5" y="78"/>
                    <a:pt x="10" y="90"/>
                  </a:cubicBezTo>
                  <a:cubicBezTo>
                    <a:pt x="6" y="90"/>
                    <a:pt x="6" y="90"/>
                    <a:pt x="6" y="90"/>
                  </a:cubicBezTo>
                  <a:cubicBezTo>
                    <a:pt x="6" y="97"/>
                    <a:pt x="6" y="97"/>
                    <a:pt x="6" y="97"/>
                  </a:cubicBezTo>
                  <a:cubicBezTo>
                    <a:pt x="0" y="97"/>
                    <a:pt x="0" y="97"/>
                    <a:pt x="0" y="97"/>
                  </a:cubicBezTo>
                  <a:cubicBezTo>
                    <a:pt x="0" y="103"/>
                    <a:pt x="0" y="103"/>
                    <a:pt x="0" y="103"/>
                  </a:cubicBezTo>
                  <a:cubicBezTo>
                    <a:pt x="78" y="103"/>
                    <a:pt x="78" y="103"/>
                    <a:pt x="78" y="103"/>
                  </a:cubicBezTo>
                  <a:cubicBezTo>
                    <a:pt x="78" y="97"/>
                    <a:pt x="78" y="97"/>
                    <a:pt x="78" y="97"/>
                  </a:cubicBezTo>
                  <a:cubicBezTo>
                    <a:pt x="71" y="97"/>
                    <a:pt x="71" y="97"/>
                    <a:pt x="71" y="97"/>
                  </a:cubicBezTo>
                  <a:cubicBezTo>
                    <a:pt x="71" y="90"/>
                    <a:pt x="71" y="90"/>
                    <a:pt x="71" y="90"/>
                  </a:cubicBezTo>
                  <a:cubicBezTo>
                    <a:pt x="68" y="90"/>
                    <a:pt x="68" y="90"/>
                    <a:pt x="68" y="90"/>
                  </a:cubicBezTo>
                  <a:cubicBezTo>
                    <a:pt x="73" y="78"/>
                    <a:pt x="69" y="63"/>
                    <a:pt x="58" y="55"/>
                  </a:cubicBezTo>
                  <a:cubicBezTo>
                    <a:pt x="56" y="53"/>
                    <a:pt x="54" y="52"/>
                    <a:pt x="53" y="52"/>
                  </a:cubicBezTo>
                  <a:cubicBezTo>
                    <a:pt x="54" y="51"/>
                    <a:pt x="56" y="50"/>
                    <a:pt x="58" y="48"/>
                  </a:cubicBezTo>
                  <a:cubicBezTo>
                    <a:pt x="69" y="40"/>
                    <a:pt x="73" y="25"/>
                    <a:pt x="68" y="13"/>
                  </a:cubicBezTo>
                  <a:cubicBezTo>
                    <a:pt x="71" y="13"/>
                    <a:pt x="71" y="13"/>
                    <a:pt x="71" y="13"/>
                  </a:cubicBezTo>
                  <a:lnTo>
                    <a:pt x="71" y="6"/>
                  </a:lnTo>
                  <a:close/>
                  <a:moveTo>
                    <a:pt x="62" y="14"/>
                  </a:moveTo>
                  <a:cubicBezTo>
                    <a:pt x="66" y="24"/>
                    <a:pt x="63" y="36"/>
                    <a:pt x="54" y="43"/>
                  </a:cubicBezTo>
                  <a:cubicBezTo>
                    <a:pt x="51" y="45"/>
                    <a:pt x="48" y="47"/>
                    <a:pt x="45" y="47"/>
                  </a:cubicBezTo>
                  <a:cubicBezTo>
                    <a:pt x="45" y="56"/>
                    <a:pt x="45" y="56"/>
                    <a:pt x="45" y="56"/>
                  </a:cubicBezTo>
                  <a:cubicBezTo>
                    <a:pt x="48" y="57"/>
                    <a:pt x="51" y="58"/>
                    <a:pt x="54" y="60"/>
                  </a:cubicBezTo>
                  <a:cubicBezTo>
                    <a:pt x="63" y="67"/>
                    <a:pt x="66" y="79"/>
                    <a:pt x="62" y="89"/>
                  </a:cubicBezTo>
                  <a:cubicBezTo>
                    <a:pt x="61" y="90"/>
                    <a:pt x="61" y="90"/>
                    <a:pt x="61" y="90"/>
                  </a:cubicBezTo>
                  <a:cubicBezTo>
                    <a:pt x="55" y="90"/>
                    <a:pt x="55" y="90"/>
                    <a:pt x="55" y="90"/>
                  </a:cubicBezTo>
                  <a:cubicBezTo>
                    <a:pt x="56" y="85"/>
                    <a:pt x="54" y="79"/>
                    <a:pt x="50" y="75"/>
                  </a:cubicBezTo>
                  <a:cubicBezTo>
                    <a:pt x="47" y="73"/>
                    <a:pt x="45" y="72"/>
                    <a:pt x="42" y="71"/>
                  </a:cubicBezTo>
                  <a:cubicBezTo>
                    <a:pt x="42" y="45"/>
                    <a:pt x="42" y="45"/>
                    <a:pt x="42" y="45"/>
                  </a:cubicBezTo>
                  <a:cubicBezTo>
                    <a:pt x="46" y="44"/>
                    <a:pt x="50" y="43"/>
                    <a:pt x="53" y="40"/>
                  </a:cubicBezTo>
                  <a:cubicBezTo>
                    <a:pt x="55" y="38"/>
                    <a:pt x="57" y="35"/>
                    <a:pt x="59" y="32"/>
                  </a:cubicBezTo>
                  <a:cubicBezTo>
                    <a:pt x="19" y="32"/>
                    <a:pt x="19" y="32"/>
                    <a:pt x="19" y="32"/>
                  </a:cubicBezTo>
                  <a:cubicBezTo>
                    <a:pt x="20" y="35"/>
                    <a:pt x="22" y="38"/>
                    <a:pt x="25" y="40"/>
                  </a:cubicBezTo>
                  <a:cubicBezTo>
                    <a:pt x="28" y="43"/>
                    <a:pt x="32" y="44"/>
                    <a:pt x="36" y="45"/>
                  </a:cubicBezTo>
                  <a:cubicBezTo>
                    <a:pt x="36" y="71"/>
                    <a:pt x="36" y="71"/>
                    <a:pt x="36" y="71"/>
                  </a:cubicBezTo>
                  <a:cubicBezTo>
                    <a:pt x="33" y="72"/>
                    <a:pt x="30" y="73"/>
                    <a:pt x="28" y="75"/>
                  </a:cubicBezTo>
                  <a:cubicBezTo>
                    <a:pt x="24" y="79"/>
                    <a:pt x="22" y="85"/>
                    <a:pt x="23" y="90"/>
                  </a:cubicBezTo>
                  <a:cubicBezTo>
                    <a:pt x="16" y="90"/>
                    <a:pt x="16" y="90"/>
                    <a:pt x="16" y="90"/>
                  </a:cubicBezTo>
                  <a:cubicBezTo>
                    <a:pt x="16" y="89"/>
                    <a:pt x="16" y="89"/>
                    <a:pt x="16" y="89"/>
                  </a:cubicBezTo>
                  <a:cubicBezTo>
                    <a:pt x="12" y="79"/>
                    <a:pt x="15" y="67"/>
                    <a:pt x="24" y="60"/>
                  </a:cubicBezTo>
                  <a:cubicBezTo>
                    <a:pt x="26" y="58"/>
                    <a:pt x="29" y="57"/>
                    <a:pt x="32" y="56"/>
                  </a:cubicBezTo>
                  <a:cubicBezTo>
                    <a:pt x="32" y="47"/>
                    <a:pt x="32" y="47"/>
                    <a:pt x="32" y="47"/>
                  </a:cubicBezTo>
                  <a:cubicBezTo>
                    <a:pt x="29" y="47"/>
                    <a:pt x="26" y="45"/>
                    <a:pt x="24" y="43"/>
                  </a:cubicBezTo>
                  <a:cubicBezTo>
                    <a:pt x="15" y="36"/>
                    <a:pt x="12" y="24"/>
                    <a:pt x="16" y="14"/>
                  </a:cubicBezTo>
                  <a:cubicBezTo>
                    <a:pt x="16" y="13"/>
                    <a:pt x="16" y="13"/>
                    <a:pt x="16" y="13"/>
                  </a:cubicBezTo>
                  <a:cubicBezTo>
                    <a:pt x="61" y="13"/>
                    <a:pt x="61" y="13"/>
                    <a:pt x="61" y="13"/>
                  </a:cubicBezTo>
                  <a:lnTo>
                    <a:pt x="62"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293CC"/>
                </a:solidFill>
              </a:endParaRPr>
            </a:p>
          </p:txBody>
        </p:sp>
      </p:grpSp>
      <p:grpSp>
        <p:nvGrpSpPr>
          <p:cNvPr id="14" name="组合 13"/>
          <p:cNvGrpSpPr/>
          <p:nvPr/>
        </p:nvGrpSpPr>
        <p:grpSpPr>
          <a:xfrm>
            <a:off x="5569631" y="2928962"/>
            <a:ext cx="1398586" cy="1399017"/>
            <a:chOff x="5373689" y="2854317"/>
            <a:chExt cx="1398586" cy="1399017"/>
          </a:xfrm>
        </p:grpSpPr>
        <p:sp>
          <p:nvSpPr>
            <p:cNvPr id="15" name="Oval 12"/>
            <p:cNvSpPr>
              <a:spLocks noChangeArrowheads="1"/>
            </p:cNvSpPr>
            <p:nvPr/>
          </p:nvSpPr>
          <p:spPr bwMode="auto">
            <a:xfrm>
              <a:off x="5373689" y="2854317"/>
              <a:ext cx="1398586" cy="1399017"/>
            </a:xfrm>
            <a:prstGeom prst="ellipse">
              <a:avLst/>
            </a:prstGeom>
            <a:blipFill>
              <a:blip r:embed="rId2"/>
              <a:stretch>
                <a:fillRect/>
              </a:stretch>
            </a:blipFill>
            <a:ln>
              <a:noFill/>
            </a:ln>
          </p:spPr>
          <p:txBody>
            <a:bodyPr/>
            <a:lstStyle/>
            <a:p>
              <a:endParaRPr lang="zh-CN" altLang="en-US" dirty="0">
                <a:solidFill>
                  <a:srgbClr val="5293CC"/>
                </a:solidFill>
              </a:endParaRPr>
            </a:p>
          </p:txBody>
        </p:sp>
        <p:sp>
          <p:nvSpPr>
            <p:cNvPr id="16" name="矩形 15"/>
            <p:cNvSpPr/>
            <p:nvPr/>
          </p:nvSpPr>
          <p:spPr>
            <a:xfrm>
              <a:off x="5410736" y="3357563"/>
              <a:ext cx="1361539" cy="307777"/>
            </a:xfrm>
            <a:prstGeom prst="rect">
              <a:avLst/>
            </a:prstGeom>
          </p:spPr>
          <p:txBody>
            <a:bodyPr wrap="square">
              <a:spAutoFit/>
            </a:bodyPr>
            <a:lstStyle/>
            <a:p>
              <a:pPr algn="ctr"/>
              <a:r>
                <a:rPr lang="zh-CN" altLang="en-US" sz="1400" b="1" dirty="0">
                  <a:solidFill>
                    <a:schemeClr val="bg1"/>
                  </a:solidFill>
                  <a:latin typeface="微软雅黑" pitchFamily="34" charset="-122"/>
                  <a:ea typeface="微软雅黑" pitchFamily="34" charset="-122"/>
                </a:rPr>
                <a:t>请输入题目</a:t>
              </a:r>
            </a:p>
          </p:txBody>
        </p:sp>
      </p:grpSp>
      <p:sp>
        <p:nvSpPr>
          <p:cNvPr id="17" name="TextBox 18"/>
          <p:cNvSpPr txBox="1"/>
          <p:nvPr/>
        </p:nvSpPr>
        <p:spPr>
          <a:xfrm>
            <a:off x="8379729" y="2101353"/>
            <a:ext cx="2436189" cy="1138773"/>
          </a:xfrm>
          <a:prstGeom prst="rect">
            <a:avLst/>
          </a:prstGeom>
          <a:noFill/>
        </p:spPr>
        <p:txBody>
          <a:bodyPr wrap="square" lIns="0" tIns="0" rIns="0" bIns="0" numCol="1" spcCol="360000">
            <a:spAutoFit/>
          </a:bodyPr>
          <a:lstStyle/>
          <a:p>
            <a:pPr algn="just"/>
            <a:r>
              <a:rPr lang="zh-CN" altLang="en-US" sz="1400" dirty="0">
                <a:solidFill>
                  <a:srgbClr val="5293CC"/>
                </a:solidFill>
                <a:latin typeface="Arial" pitchFamily="34" charset="0"/>
                <a:ea typeface="微软雅黑" pitchFamily="34" charset="-122"/>
                <a:sym typeface="Arial" pitchFamily="34" charset="0"/>
              </a:rPr>
              <a:t>点击请替换文字内容</a:t>
            </a:r>
          </a:p>
          <a:p>
            <a:pPr algn="just">
              <a:lnSpc>
                <a:spcPct val="150000"/>
              </a:lnSpc>
            </a:pPr>
            <a:r>
              <a:rPr lang="zh-CN" altLang="en-US" sz="800" dirty="0">
                <a:solidFill>
                  <a:srgbClr val="5293CC"/>
                </a:solidFill>
                <a:latin typeface="Arial" pitchFamily="34" charset="0"/>
                <a:ea typeface="微软雅黑" pitchFamily="34" charset="-122"/>
                <a:sym typeface="Arial"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p>
        </p:txBody>
      </p:sp>
      <p:sp>
        <p:nvSpPr>
          <p:cNvPr id="18" name="TextBox 18"/>
          <p:cNvSpPr txBox="1"/>
          <p:nvPr/>
        </p:nvSpPr>
        <p:spPr>
          <a:xfrm>
            <a:off x="8379729" y="4099217"/>
            <a:ext cx="2436189" cy="1138773"/>
          </a:xfrm>
          <a:prstGeom prst="rect">
            <a:avLst/>
          </a:prstGeom>
          <a:noFill/>
        </p:spPr>
        <p:txBody>
          <a:bodyPr wrap="square" lIns="0" tIns="0" rIns="0" bIns="0" numCol="1" spcCol="360000">
            <a:spAutoFit/>
          </a:bodyPr>
          <a:lstStyle/>
          <a:p>
            <a:pPr algn="just"/>
            <a:r>
              <a:rPr lang="zh-CN" altLang="en-US" sz="1400" dirty="0">
                <a:solidFill>
                  <a:srgbClr val="5293CC"/>
                </a:solidFill>
                <a:latin typeface="Arial" pitchFamily="34" charset="0"/>
                <a:ea typeface="微软雅黑" pitchFamily="34" charset="-122"/>
                <a:sym typeface="Arial" pitchFamily="34" charset="0"/>
              </a:rPr>
              <a:t>点击请替换文字内容</a:t>
            </a:r>
          </a:p>
          <a:p>
            <a:pPr algn="just">
              <a:lnSpc>
                <a:spcPct val="150000"/>
              </a:lnSpc>
            </a:pPr>
            <a:r>
              <a:rPr lang="zh-CN" altLang="en-US" sz="800" dirty="0">
                <a:solidFill>
                  <a:srgbClr val="5293CC"/>
                </a:solidFill>
                <a:latin typeface="Arial" pitchFamily="34" charset="0"/>
                <a:ea typeface="微软雅黑" pitchFamily="34" charset="-122"/>
                <a:sym typeface="Arial"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p>
        </p:txBody>
      </p:sp>
      <p:sp>
        <p:nvSpPr>
          <p:cNvPr id="19" name="TextBox 18"/>
          <p:cNvSpPr txBox="1"/>
          <p:nvPr/>
        </p:nvSpPr>
        <p:spPr>
          <a:xfrm>
            <a:off x="1814229" y="2044435"/>
            <a:ext cx="2436189" cy="1138773"/>
          </a:xfrm>
          <a:prstGeom prst="rect">
            <a:avLst/>
          </a:prstGeom>
          <a:noFill/>
        </p:spPr>
        <p:txBody>
          <a:bodyPr wrap="square" lIns="0" tIns="0" rIns="0" bIns="0" numCol="1" spcCol="360000">
            <a:spAutoFit/>
          </a:bodyPr>
          <a:lstStyle/>
          <a:p>
            <a:pPr algn="just"/>
            <a:r>
              <a:rPr lang="zh-CN" altLang="en-US" sz="1400" dirty="0">
                <a:solidFill>
                  <a:srgbClr val="5293CC"/>
                </a:solidFill>
                <a:latin typeface="Arial" pitchFamily="34" charset="0"/>
                <a:ea typeface="微软雅黑" pitchFamily="34" charset="-122"/>
                <a:sym typeface="Arial" pitchFamily="34" charset="0"/>
              </a:rPr>
              <a:t>点击请替换文字内容</a:t>
            </a:r>
          </a:p>
          <a:p>
            <a:pPr algn="just">
              <a:lnSpc>
                <a:spcPct val="150000"/>
              </a:lnSpc>
            </a:pPr>
            <a:r>
              <a:rPr lang="zh-CN" altLang="en-US" sz="800" dirty="0">
                <a:solidFill>
                  <a:srgbClr val="5293CC"/>
                </a:solidFill>
                <a:latin typeface="Arial" pitchFamily="34" charset="0"/>
                <a:ea typeface="微软雅黑" pitchFamily="34" charset="-122"/>
                <a:sym typeface="Arial"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p>
        </p:txBody>
      </p:sp>
      <p:sp>
        <p:nvSpPr>
          <p:cNvPr id="20" name="TextBox 18"/>
          <p:cNvSpPr txBox="1"/>
          <p:nvPr/>
        </p:nvSpPr>
        <p:spPr>
          <a:xfrm>
            <a:off x="1868203" y="4375604"/>
            <a:ext cx="2436189" cy="1138773"/>
          </a:xfrm>
          <a:prstGeom prst="rect">
            <a:avLst/>
          </a:prstGeom>
          <a:noFill/>
        </p:spPr>
        <p:txBody>
          <a:bodyPr wrap="square" lIns="0" tIns="0" rIns="0" bIns="0" numCol="1" spcCol="360000">
            <a:spAutoFit/>
          </a:bodyPr>
          <a:lstStyle/>
          <a:p>
            <a:pPr algn="just"/>
            <a:r>
              <a:rPr lang="zh-CN" altLang="en-US" sz="1400" dirty="0">
                <a:solidFill>
                  <a:srgbClr val="5293CC"/>
                </a:solidFill>
                <a:latin typeface="Arial" pitchFamily="34" charset="0"/>
                <a:ea typeface="微软雅黑" pitchFamily="34" charset="-122"/>
                <a:sym typeface="Arial" pitchFamily="34" charset="0"/>
              </a:rPr>
              <a:t>点击请替换文字内容</a:t>
            </a:r>
          </a:p>
          <a:p>
            <a:pPr algn="just">
              <a:lnSpc>
                <a:spcPct val="150000"/>
              </a:lnSpc>
            </a:pPr>
            <a:r>
              <a:rPr lang="zh-CN" altLang="en-US" sz="800" dirty="0">
                <a:solidFill>
                  <a:srgbClr val="5293CC"/>
                </a:solidFill>
                <a:latin typeface="Arial" pitchFamily="34" charset="0"/>
                <a:ea typeface="微软雅黑" pitchFamily="34" charset="-122"/>
                <a:sym typeface="Arial"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385154" y="3267323"/>
            <a:ext cx="1161166" cy="1431677"/>
            <a:chOff x="6385154" y="3267323"/>
            <a:chExt cx="1161166" cy="1431677"/>
          </a:xfrm>
        </p:grpSpPr>
        <p:sp>
          <p:nvSpPr>
            <p:cNvPr id="3" name="Line 12"/>
            <p:cNvSpPr>
              <a:spLocks noChangeShapeType="1"/>
            </p:cNvSpPr>
            <p:nvPr/>
          </p:nvSpPr>
          <p:spPr bwMode="auto">
            <a:xfrm flipV="1">
              <a:off x="6967496" y="3538271"/>
              <a:ext cx="0" cy="895169"/>
            </a:xfrm>
            <a:prstGeom prst="line">
              <a:avLst/>
            </a:prstGeom>
            <a:noFill/>
            <a:ln w="6350" cap="flat">
              <a:solidFill>
                <a:srgbClr val="86B0D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 name="Oval 17"/>
            <p:cNvSpPr>
              <a:spLocks noChangeArrowheads="1"/>
            </p:cNvSpPr>
            <p:nvPr/>
          </p:nvSpPr>
          <p:spPr bwMode="auto">
            <a:xfrm>
              <a:off x="6702016" y="4169637"/>
              <a:ext cx="527441" cy="529363"/>
            </a:xfrm>
            <a:prstGeom prst="ellipse">
              <a:avLst/>
            </a:prstGeom>
            <a:solidFill>
              <a:srgbClr val="5293CC"/>
            </a:solidFill>
            <a:ln>
              <a:noFill/>
            </a:ln>
          </p:spPr>
          <p:txBody>
            <a:bodyPr vert="horz" wrap="square" lIns="91440" tIns="45720" rIns="91440" bIns="45720" numCol="1" anchor="t" anchorCtr="0" compatLnSpc="1"/>
            <a:lstStyle/>
            <a:p>
              <a:endParaRPr lang="zh-CN" altLang="en-US"/>
            </a:p>
          </p:txBody>
        </p:sp>
        <p:sp>
          <p:nvSpPr>
            <p:cNvPr id="5" name="Freeform 8"/>
            <p:cNvSpPr/>
            <p:nvPr/>
          </p:nvSpPr>
          <p:spPr bwMode="auto">
            <a:xfrm>
              <a:off x="6385154" y="3267323"/>
              <a:ext cx="1161166" cy="540138"/>
            </a:xfrm>
            <a:custGeom>
              <a:avLst/>
              <a:gdLst>
                <a:gd name="T0" fmla="*/ 334 w 435"/>
                <a:gd name="T1" fmla="*/ 0 h 202"/>
                <a:gd name="T2" fmla="*/ 0 w 435"/>
                <a:gd name="T3" fmla="*/ 0 h 202"/>
                <a:gd name="T4" fmla="*/ 60 w 435"/>
                <a:gd name="T5" fmla="*/ 101 h 202"/>
                <a:gd name="T6" fmla="*/ 0 w 435"/>
                <a:gd name="T7" fmla="*/ 202 h 202"/>
                <a:gd name="T8" fmla="*/ 334 w 435"/>
                <a:gd name="T9" fmla="*/ 202 h 202"/>
                <a:gd name="T10" fmla="*/ 435 w 435"/>
                <a:gd name="T11" fmla="*/ 101 h 202"/>
                <a:gd name="T12" fmla="*/ 334 w 435"/>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5"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90" y="202"/>
                    <a:pt x="435" y="157"/>
                    <a:pt x="435" y="101"/>
                  </a:cubicBezTo>
                  <a:cubicBezTo>
                    <a:pt x="435" y="46"/>
                    <a:pt x="390" y="0"/>
                    <a:pt x="334" y="0"/>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sp>
          <p:nvSpPr>
            <p:cNvPr id="6" name="Freeform 12"/>
            <p:cNvSpPr>
              <a:spLocks noEditPoints="1"/>
            </p:cNvSpPr>
            <p:nvPr/>
          </p:nvSpPr>
          <p:spPr bwMode="auto">
            <a:xfrm>
              <a:off x="6853071" y="4284865"/>
              <a:ext cx="225332" cy="297149"/>
            </a:xfrm>
            <a:custGeom>
              <a:avLst/>
              <a:gdLst>
                <a:gd name="T0" fmla="*/ 149 w 166"/>
                <a:gd name="T1" fmla="*/ 196 h 219"/>
                <a:gd name="T2" fmla="*/ 136 w 166"/>
                <a:gd name="T3" fmla="*/ 207 h 219"/>
                <a:gd name="T4" fmla="*/ 93 w 166"/>
                <a:gd name="T5" fmla="*/ 218 h 219"/>
                <a:gd name="T6" fmla="*/ 53 w 166"/>
                <a:gd name="T7" fmla="*/ 200 h 219"/>
                <a:gd name="T8" fmla="*/ 53 w 166"/>
                <a:gd name="T9" fmla="*/ 200 h 219"/>
                <a:gd name="T10" fmla="*/ 53 w 166"/>
                <a:gd name="T11" fmla="*/ 200 h 219"/>
                <a:gd name="T12" fmla="*/ 42 w 166"/>
                <a:gd name="T13" fmla="*/ 186 h 219"/>
                <a:gd name="T14" fmla="*/ 20 w 166"/>
                <a:gd name="T15" fmla="*/ 148 h 219"/>
                <a:gd name="T16" fmla="*/ 20 w 166"/>
                <a:gd name="T17" fmla="*/ 147 h 219"/>
                <a:gd name="T18" fmla="*/ 7 w 166"/>
                <a:gd name="T19" fmla="*/ 125 h 219"/>
                <a:gd name="T20" fmla="*/ 23 w 166"/>
                <a:gd name="T21" fmla="*/ 93 h 219"/>
                <a:gd name="T22" fmla="*/ 43 w 166"/>
                <a:gd name="T23" fmla="*/ 103 h 219"/>
                <a:gd name="T24" fmla="*/ 43 w 166"/>
                <a:gd name="T25" fmla="*/ 104 h 219"/>
                <a:gd name="T26" fmla="*/ 45 w 166"/>
                <a:gd name="T27" fmla="*/ 107 h 219"/>
                <a:gd name="T28" fmla="*/ 45 w 166"/>
                <a:gd name="T29" fmla="*/ 35 h 219"/>
                <a:gd name="T30" fmla="*/ 74 w 166"/>
                <a:gd name="T31" fmla="*/ 18 h 219"/>
                <a:gd name="T32" fmla="*/ 110 w 166"/>
                <a:gd name="T33" fmla="*/ 18 h 219"/>
                <a:gd name="T34" fmla="*/ 138 w 166"/>
                <a:gd name="T35" fmla="*/ 34 h 219"/>
                <a:gd name="T36" fmla="*/ 138 w 166"/>
                <a:gd name="T37" fmla="*/ 35 h 219"/>
                <a:gd name="T38" fmla="*/ 139 w 166"/>
                <a:gd name="T39" fmla="*/ 35 h 219"/>
                <a:gd name="T40" fmla="*/ 166 w 166"/>
                <a:gd name="T41" fmla="*/ 53 h 219"/>
                <a:gd name="T42" fmla="*/ 166 w 166"/>
                <a:gd name="T43" fmla="*/ 150 h 219"/>
                <a:gd name="T44" fmla="*/ 162 w 166"/>
                <a:gd name="T45" fmla="*/ 175 h 219"/>
                <a:gd name="T46" fmla="*/ 149 w 166"/>
                <a:gd name="T47" fmla="*/ 196 h 219"/>
                <a:gd name="T48" fmla="*/ 128 w 166"/>
                <a:gd name="T49" fmla="*/ 194 h 219"/>
                <a:gd name="T50" fmla="*/ 128 w 166"/>
                <a:gd name="T51" fmla="*/ 194 h 219"/>
                <a:gd name="T52" fmla="*/ 138 w 166"/>
                <a:gd name="T53" fmla="*/ 185 h 219"/>
                <a:gd name="T54" fmla="*/ 148 w 166"/>
                <a:gd name="T55" fmla="*/ 169 h 219"/>
                <a:gd name="T56" fmla="*/ 151 w 166"/>
                <a:gd name="T57" fmla="*/ 150 h 219"/>
                <a:gd name="T58" fmla="*/ 151 w 166"/>
                <a:gd name="T59" fmla="*/ 53 h 219"/>
                <a:gd name="T60" fmla="*/ 143 w 166"/>
                <a:gd name="T61" fmla="*/ 53 h 219"/>
                <a:gd name="T62" fmla="*/ 143 w 166"/>
                <a:gd name="T63" fmla="*/ 99 h 219"/>
                <a:gd name="T64" fmla="*/ 123 w 166"/>
                <a:gd name="T65" fmla="*/ 99 h 219"/>
                <a:gd name="T66" fmla="*/ 123 w 166"/>
                <a:gd name="T67" fmla="*/ 34 h 219"/>
                <a:gd name="T68" fmla="*/ 115 w 166"/>
                <a:gd name="T69" fmla="*/ 34 h 219"/>
                <a:gd name="T70" fmla="*/ 115 w 166"/>
                <a:gd name="T71" fmla="*/ 34 h 219"/>
                <a:gd name="T72" fmla="*/ 115 w 166"/>
                <a:gd name="T73" fmla="*/ 99 h 219"/>
                <a:gd name="T74" fmla="*/ 96 w 166"/>
                <a:gd name="T75" fmla="*/ 99 h 219"/>
                <a:gd name="T76" fmla="*/ 96 w 166"/>
                <a:gd name="T77" fmla="*/ 24 h 219"/>
                <a:gd name="T78" fmla="*/ 88 w 166"/>
                <a:gd name="T79" fmla="*/ 24 h 219"/>
                <a:gd name="T80" fmla="*/ 88 w 166"/>
                <a:gd name="T81" fmla="*/ 99 h 219"/>
                <a:gd name="T82" fmla="*/ 68 w 166"/>
                <a:gd name="T83" fmla="*/ 99 h 219"/>
                <a:gd name="T84" fmla="*/ 68 w 166"/>
                <a:gd name="T85" fmla="*/ 35 h 219"/>
                <a:gd name="T86" fmla="*/ 60 w 166"/>
                <a:gd name="T87" fmla="*/ 35 h 219"/>
                <a:gd name="T88" fmla="*/ 60 w 166"/>
                <a:gd name="T89" fmla="*/ 125 h 219"/>
                <a:gd name="T90" fmla="*/ 41 w 166"/>
                <a:gd name="T91" fmla="*/ 130 h 219"/>
                <a:gd name="T92" fmla="*/ 31 w 166"/>
                <a:gd name="T93" fmla="*/ 112 h 219"/>
                <a:gd name="T94" fmla="*/ 20 w 166"/>
                <a:gd name="T95" fmla="*/ 117 h 219"/>
                <a:gd name="T96" fmla="*/ 33 w 166"/>
                <a:gd name="T97" fmla="*/ 140 h 219"/>
                <a:gd name="T98" fmla="*/ 33 w 166"/>
                <a:gd name="T99" fmla="*/ 140 h 219"/>
                <a:gd name="T100" fmla="*/ 55 w 166"/>
                <a:gd name="T101" fmla="*/ 178 h 219"/>
                <a:gd name="T102" fmla="*/ 63 w 166"/>
                <a:gd name="T103" fmla="*/ 189 h 219"/>
                <a:gd name="T104" fmla="*/ 95 w 166"/>
                <a:gd name="T105" fmla="*/ 203 h 219"/>
                <a:gd name="T106" fmla="*/ 128 w 166"/>
                <a:gd name="T107" fmla="*/ 19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19">
                  <a:moveTo>
                    <a:pt x="149" y="196"/>
                  </a:moveTo>
                  <a:cubicBezTo>
                    <a:pt x="145" y="200"/>
                    <a:pt x="141" y="204"/>
                    <a:pt x="136" y="207"/>
                  </a:cubicBezTo>
                  <a:cubicBezTo>
                    <a:pt x="123" y="216"/>
                    <a:pt x="108" y="219"/>
                    <a:pt x="93" y="218"/>
                  </a:cubicBezTo>
                  <a:cubicBezTo>
                    <a:pt x="79" y="217"/>
                    <a:pt x="65" y="211"/>
                    <a:pt x="53" y="200"/>
                  </a:cubicBezTo>
                  <a:cubicBezTo>
                    <a:pt x="53" y="200"/>
                    <a:pt x="53" y="200"/>
                    <a:pt x="53" y="200"/>
                  </a:cubicBezTo>
                  <a:cubicBezTo>
                    <a:pt x="53" y="200"/>
                    <a:pt x="53" y="200"/>
                    <a:pt x="53" y="200"/>
                  </a:cubicBezTo>
                  <a:cubicBezTo>
                    <a:pt x="49" y="196"/>
                    <a:pt x="45" y="191"/>
                    <a:pt x="42" y="186"/>
                  </a:cubicBezTo>
                  <a:cubicBezTo>
                    <a:pt x="20" y="148"/>
                    <a:pt x="20" y="148"/>
                    <a:pt x="20" y="148"/>
                  </a:cubicBezTo>
                  <a:cubicBezTo>
                    <a:pt x="20" y="147"/>
                    <a:pt x="20" y="147"/>
                    <a:pt x="20" y="147"/>
                  </a:cubicBezTo>
                  <a:cubicBezTo>
                    <a:pt x="7" y="125"/>
                    <a:pt x="7" y="125"/>
                    <a:pt x="7" y="125"/>
                  </a:cubicBezTo>
                  <a:cubicBezTo>
                    <a:pt x="0" y="111"/>
                    <a:pt x="8" y="95"/>
                    <a:pt x="23" y="93"/>
                  </a:cubicBezTo>
                  <a:cubicBezTo>
                    <a:pt x="29" y="93"/>
                    <a:pt x="37" y="95"/>
                    <a:pt x="43" y="103"/>
                  </a:cubicBezTo>
                  <a:cubicBezTo>
                    <a:pt x="43" y="103"/>
                    <a:pt x="43" y="104"/>
                    <a:pt x="43" y="104"/>
                  </a:cubicBezTo>
                  <a:cubicBezTo>
                    <a:pt x="45" y="107"/>
                    <a:pt x="45" y="107"/>
                    <a:pt x="45" y="107"/>
                  </a:cubicBezTo>
                  <a:cubicBezTo>
                    <a:pt x="45" y="35"/>
                    <a:pt x="45" y="35"/>
                    <a:pt x="45" y="35"/>
                  </a:cubicBezTo>
                  <a:cubicBezTo>
                    <a:pt x="45" y="19"/>
                    <a:pt x="61" y="11"/>
                    <a:pt x="74" y="18"/>
                  </a:cubicBezTo>
                  <a:cubicBezTo>
                    <a:pt x="79" y="0"/>
                    <a:pt x="104" y="1"/>
                    <a:pt x="110" y="18"/>
                  </a:cubicBezTo>
                  <a:cubicBezTo>
                    <a:pt x="122" y="11"/>
                    <a:pt x="138" y="19"/>
                    <a:pt x="138" y="34"/>
                  </a:cubicBezTo>
                  <a:cubicBezTo>
                    <a:pt x="138" y="35"/>
                    <a:pt x="138" y="35"/>
                    <a:pt x="138" y="35"/>
                  </a:cubicBezTo>
                  <a:cubicBezTo>
                    <a:pt x="139" y="35"/>
                    <a:pt x="139" y="35"/>
                    <a:pt x="139" y="35"/>
                  </a:cubicBezTo>
                  <a:cubicBezTo>
                    <a:pt x="152" y="30"/>
                    <a:pt x="166" y="38"/>
                    <a:pt x="166" y="53"/>
                  </a:cubicBezTo>
                  <a:cubicBezTo>
                    <a:pt x="166" y="150"/>
                    <a:pt x="166" y="150"/>
                    <a:pt x="166" y="150"/>
                  </a:cubicBezTo>
                  <a:cubicBezTo>
                    <a:pt x="166" y="158"/>
                    <a:pt x="165" y="167"/>
                    <a:pt x="162" y="175"/>
                  </a:cubicBezTo>
                  <a:cubicBezTo>
                    <a:pt x="159" y="182"/>
                    <a:pt x="155" y="190"/>
                    <a:pt x="149" y="196"/>
                  </a:cubicBezTo>
                  <a:close/>
                  <a:moveTo>
                    <a:pt x="128" y="194"/>
                  </a:moveTo>
                  <a:cubicBezTo>
                    <a:pt x="128" y="194"/>
                    <a:pt x="128" y="194"/>
                    <a:pt x="128" y="194"/>
                  </a:cubicBezTo>
                  <a:cubicBezTo>
                    <a:pt x="132" y="192"/>
                    <a:pt x="135" y="189"/>
                    <a:pt x="138" y="185"/>
                  </a:cubicBezTo>
                  <a:cubicBezTo>
                    <a:pt x="142" y="181"/>
                    <a:pt x="146" y="175"/>
                    <a:pt x="148" y="169"/>
                  </a:cubicBezTo>
                  <a:cubicBezTo>
                    <a:pt x="150" y="163"/>
                    <a:pt x="151" y="157"/>
                    <a:pt x="151" y="150"/>
                  </a:cubicBezTo>
                  <a:cubicBezTo>
                    <a:pt x="151" y="53"/>
                    <a:pt x="151" y="53"/>
                    <a:pt x="151" y="53"/>
                  </a:cubicBezTo>
                  <a:cubicBezTo>
                    <a:pt x="151" y="47"/>
                    <a:pt x="143" y="47"/>
                    <a:pt x="143" y="53"/>
                  </a:cubicBezTo>
                  <a:cubicBezTo>
                    <a:pt x="143" y="99"/>
                    <a:pt x="143" y="99"/>
                    <a:pt x="143" y="99"/>
                  </a:cubicBezTo>
                  <a:cubicBezTo>
                    <a:pt x="143" y="111"/>
                    <a:pt x="123" y="111"/>
                    <a:pt x="123" y="99"/>
                  </a:cubicBezTo>
                  <a:cubicBezTo>
                    <a:pt x="123" y="34"/>
                    <a:pt x="123" y="34"/>
                    <a:pt x="123" y="34"/>
                  </a:cubicBezTo>
                  <a:cubicBezTo>
                    <a:pt x="123" y="29"/>
                    <a:pt x="115" y="29"/>
                    <a:pt x="115" y="34"/>
                  </a:cubicBezTo>
                  <a:cubicBezTo>
                    <a:pt x="115" y="34"/>
                    <a:pt x="115" y="34"/>
                    <a:pt x="115" y="34"/>
                  </a:cubicBezTo>
                  <a:cubicBezTo>
                    <a:pt x="115" y="99"/>
                    <a:pt x="115" y="99"/>
                    <a:pt x="115" y="99"/>
                  </a:cubicBezTo>
                  <a:cubicBezTo>
                    <a:pt x="115" y="111"/>
                    <a:pt x="96" y="111"/>
                    <a:pt x="96" y="99"/>
                  </a:cubicBezTo>
                  <a:cubicBezTo>
                    <a:pt x="96" y="24"/>
                    <a:pt x="96" y="24"/>
                    <a:pt x="96" y="24"/>
                  </a:cubicBezTo>
                  <a:cubicBezTo>
                    <a:pt x="96" y="18"/>
                    <a:pt x="88" y="19"/>
                    <a:pt x="88" y="24"/>
                  </a:cubicBezTo>
                  <a:cubicBezTo>
                    <a:pt x="88" y="99"/>
                    <a:pt x="88" y="99"/>
                    <a:pt x="88" y="99"/>
                  </a:cubicBezTo>
                  <a:cubicBezTo>
                    <a:pt x="88" y="111"/>
                    <a:pt x="68" y="111"/>
                    <a:pt x="68" y="99"/>
                  </a:cubicBezTo>
                  <a:cubicBezTo>
                    <a:pt x="68" y="35"/>
                    <a:pt x="68" y="35"/>
                    <a:pt x="68" y="35"/>
                  </a:cubicBezTo>
                  <a:cubicBezTo>
                    <a:pt x="68" y="29"/>
                    <a:pt x="60" y="29"/>
                    <a:pt x="60" y="35"/>
                  </a:cubicBezTo>
                  <a:cubicBezTo>
                    <a:pt x="60" y="125"/>
                    <a:pt x="60" y="125"/>
                    <a:pt x="60" y="125"/>
                  </a:cubicBezTo>
                  <a:cubicBezTo>
                    <a:pt x="60" y="135"/>
                    <a:pt x="46" y="139"/>
                    <a:pt x="41" y="130"/>
                  </a:cubicBezTo>
                  <a:cubicBezTo>
                    <a:pt x="31" y="112"/>
                    <a:pt x="31" y="112"/>
                    <a:pt x="31" y="112"/>
                  </a:cubicBezTo>
                  <a:cubicBezTo>
                    <a:pt x="26" y="106"/>
                    <a:pt x="16" y="110"/>
                    <a:pt x="20" y="117"/>
                  </a:cubicBezTo>
                  <a:cubicBezTo>
                    <a:pt x="33" y="140"/>
                    <a:pt x="33" y="140"/>
                    <a:pt x="33" y="140"/>
                  </a:cubicBezTo>
                  <a:cubicBezTo>
                    <a:pt x="33" y="140"/>
                    <a:pt x="33" y="140"/>
                    <a:pt x="33" y="140"/>
                  </a:cubicBezTo>
                  <a:cubicBezTo>
                    <a:pt x="55" y="178"/>
                    <a:pt x="55" y="178"/>
                    <a:pt x="55" y="178"/>
                  </a:cubicBezTo>
                  <a:cubicBezTo>
                    <a:pt x="57" y="182"/>
                    <a:pt x="60" y="186"/>
                    <a:pt x="63" y="189"/>
                  </a:cubicBezTo>
                  <a:cubicBezTo>
                    <a:pt x="72" y="197"/>
                    <a:pt x="83" y="202"/>
                    <a:pt x="95" y="203"/>
                  </a:cubicBezTo>
                  <a:cubicBezTo>
                    <a:pt x="106" y="204"/>
                    <a:pt x="118" y="201"/>
                    <a:pt x="128" y="19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7" name="组合 6"/>
          <p:cNvGrpSpPr/>
          <p:nvPr/>
        </p:nvGrpSpPr>
        <p:grpSpPr>
          <a:xfrm>
            <a:off x="1933990" y="2379300"/>
            <a:ext cx="1577801" cy="1428161"/>
            <a:chOff x="1933990" y="2379300"/>
            <a:chExt cx="1577801" cy="1428161"/>
          </a:xfrm>
        </p:grpSpPr>
        <p:sp>
          <p:nvSpPr>
            <p:cNvPr id="8" name="Line 10"/>
            <p:cNvSpPr>
              <a:spLocks noChangeShapeType="1"/>
            </p:cNvSpPr>
            <p:nvPr/>
          </p:nvSpPr>
          <p:spPr bwMode="auto">
            <a:xfrm flipV="1">
              <a:off x="2727277" y="2641344"/>
              <a:ext cx="0" cy="896927"/>
            </a:xfrm>
            <a:prstGeom prst="line">
              <a:avLst/>
            </a:prstGeom>
            <a:noFill/>
            <a:ln w="6350" cap="flat">
              <a:solidFill>
                <a:srgbClr val="86B0D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Oval 15"/>
            <p:cNvSpPr>
              <a:spLocks noChangeArrowheads="1"/>
            </p:cNvSpPr>
            <p:nvPr/>
          </p:nvSpPr>
          <p:spPr bwMode="auto">
            <a:xfrm>
              <a:off x="2463558" y="2379300"/>
              <a:ext cx="525684" cy="525846"/>
            </a:xfrm>
            <a:prstGeom prst="ellipse">
              <a:avLst/>
            </a:prstGeom>
            <a:solidFill>
              <a:srgbClr val="86B0D3"/>
            </a:solidFill>
            <a:ln>
              <a:noFill/>
            </a:ln>
          </p:spPr>
          <p:txBody>
            <a:bodyPr vert="horz" wrap="square" lIns="91440" tIns="45720" rIns="91440" bIns="45720" numCol="1" anchor="t" anchorCtr="0" compatLnSpc="1"/>
            <a:lstStyle/>
            <a:p>
              <a:endParaRPr lang="zh-CN" altLang="en-US" dirty="0"/>
            </a:p>
          </p:txBody>
        </p:sp>
        <p:sp>
          <p:nvSpPr>
            <p:cNvPr id="10" name="Freeform 5"/>
            <p:cNvSpPr/>
            <p:nvPr/>
          </p:nvSpPr>
          <p:spPr bwMode="auto">
            <a:xfrm>
              <a:off x="1933990" y="3267323"/>
              <a:ext cx="1577801" cy="540138"/>
            </a:xfrm>
            <a:custGeom>
              <a:avLst/>
              <a:gdLst>
                <a:gd name="T0" fmla="*/ 490 w 591"/>
                <a:gd name="T1" fmla="*/ 0 h 202"/>
                <a:gd name="T2" fmla="*/ 101 w 591"/>
                <a:gd name="T3" fmla="*/ 0 h 202"/>
                <a:gd name="T4" fmla="*/ 0 w 591"/>
                <a:gd name="T5" fmla="*/ 101 h 202"/>
                <a:gd name="T6" fmla="*/ 101 w 591"/>
                <a:gd name="T7" fmla="*/ 202 h 202"/>
                <a:gd name="T8" fmla="*/ 490 w 591"/>
                <a:gd name="T9" fmla="*/ 202 h 202"/>
                <a:gd name="T10" fmla="*/ 591 w 591"/>
                <a:gd name="T11" fmla="*/ 101 h 202"/>
                <a:gd name="T12" fmla="*/ 490 w 591"/>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591" h="202">
                  <a:moveTo>
                    <a:pt x="490" y="0"/>
                  </a:moveTo>
                  <a:cubicBezTo>
                    <a:pt x="101" y="0"/>
                    <a:pt x="101" y="0"/>
                    <a:pt x="101" y="0"/>
                  </a:cubicBezTo>
                  <a:cubicBezTo>
                    <a:pt x="46" y="0"/>
                    <a:pt x="0" y="46"/>
                    <a:pt x="0" y="101"/>
                  </a:cubicBezTo>
                  <a:cubicBezTo>
                    <a:pt x="0" y="157"/>
                    <a:pt x="46" y="202"/>
                    <a:pt x="101" y="202"/>
                  </a:cubicBezTo>
                  <a:cubicBezTo>
                    <a:pt x="490" y="202"/>
                    <a:pt x="490" y="202"/>
                    <a:pt x="490" y="202"/>
                  </a:cubicBezTo>
                  <a:cubicBezTo>
                    <a:pt x="546" y="202"/>
                    <a:pt x="591" y="157"/>
                    <a:pt x="591" y="101"/>
                  </a:cubicBezTo>
                  <a:cubicBezTo>
                    <a:pt x="591" y="46"/>
                    <a:pt x="546" y="0"/>
                    <a:pt x="490" y="0"/>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sp>
          <p:nvSpPr>
            <p:cNvPr id="11" name="Freeform 10"/>
            <p:cNvSpPr>
              <a:spLocks noEditPoints="1"/>
            </p:cNvSpPr>
            <p:nvPr/>
          </p:nvSpPr>
          <p:spPr bwMode="auto">
            <a:xfrm>
              <a:off x="2628822" y="2509892"/>
              <a:ext cx="196911" cy="264661"/>
            </a:xfrm>
            <a:custGeom>
              <a:avLst/>
              <a:gdLst>
                <a:gd name="T0" fmla="*/ 96 w 145"/>
                <a:gd name="T1" fmla="*/ 71 h 195"/>
                <a:gd name="T2" fmla="*/ 72 w 145"/>
                <a:gd name="T3" fmla="*/ 81 h 195"/>
                <a:gd name="T4" fmla="*/ 60 w 145"/>
                <a:gd name="T5" fmla="*/ 79 h 195"/>
                <a:gd name="T6" fmla="*/ 49 w 145"/>
                <a:gd name="T7" fmla="*/ 71 h 195"/>
                <a:gd name="T8" fmla="*/ 43 w 145"/>
                <a:gd name="T9" fmla="*/ 71 h 195"/>
                <a:gd name="T10" fmla="*/ 43 w 145"/>
                <a:gd name="T11" fmla="*/ 78 h 195"/>
                <a:gd name="T12" fmla="*/ 56 w 145"/>
                <a:gd name="T13" fmla="*/ 87 h 195"/>
                <a:gd name="T14" fmla="*/ 72 w 145"/>
                <a:gd name="T15" fmla="*/ 90 h 195"/>
                <a:gd name="T16" fmla="*/ 102 w 145"/>
                <a:gd name="T17" fmla="*/ 78 h 195"/>
                <a:gd name="T18" fmla="*/ 102 w 145"/>
                <a:gd name="T19" fmla="*/ 71 h 195"/>
                <a:gd name="T20" fmla="*/ 96 w 145"/>
                <a:gd name="T21" fmla="*/ 71 h 195"/>
                <a:gd name="T22" fmla="*/ 106 w 145"/>
                <a:gd name="T23" fmla="*/ 170 h 195"/>
                <a:gd name="T24" fmla="*/ 106 w 145"/>
                <a:gd name="T25" fmla="*/ 170 h 195"/>
                <a:gd name="T26" fmla="*/ 39 w 145"/>
                <a:gd name="T27" fmla="*/ 170 h 195"/>
                <a:gd name="T28" fmla="*/ 34 w 145"/>
                <a:gd name="T29" fmla="*/ 174 h 195"/>
                <a:gd name="T30" fmla="*/ 39 w 145"/>
                <a:gd name="T31" fmla="*/ 179 h 195"/>
                <a:gd name="T32" fmla="*/ 106 w 145"/>
                <a:gd name="T33" fmla="*/ 179 h 195"/>
                <a:gd name="T34" fmla="*/ 111 w 145"/>
                <a:gd name="T35" fmla="*/ 174 h 195"/>
                <a:gd name="T36" fmla="*/ 106 w 145"/>
                <a:gd name="T37" fmla="*/ 170 h 195"/>
                <a:gd name="T38" fmla="*/ 145 w 145"/>
                <a:gd name="T39" fmla="*/ 75 h 195"/>
                <a:gd name="T40" fmla="*/ 145 w 145"/>
                <a:gd name="T41" fmla="*/ 75 h 195"/>
                <a:gd name="T42" fmla="*/ 124 w 145"/>
                <a:gd name="T43" fmla="*/ 22 h 195"/>
                <a:gd name="T44" fmla="*/ 72 w 145"/>
                <a:gd name="T45" fmla="*/ 0 h 195"/>
                <a:gd name="T46" fmla="*/ 21 w 145"/>
                <a:gd name="T47" fmla="*/ 22 h 195"/>
                <a:gd name="T48" fmla="*/ 0 w 145"/>
                <a:gd name="T49" fmla="*/ 75 h 195"/>
                <a:gd name="T50" fmla="*/ 9 w 145"/>
                <a:gd name="T51" fmla="*/ 112 h 195"/>
                <a:gd name="T52" fmla="*/ 9 w 145"/>
                <a:gd name="T53" fmla="*/ 112 h 195"/>
                <a:gd name="T54" fmla="*/ 31 w 145"/>
                <a:gd name="T55" fmla="*/ 137 h 195"/>
                <a:gd name="T56" fmla="*/ 31 w 145"/>
                <a:gd name="T57" fmla="*/ 158 h 195"/>
                <a:gd name="T58" fmla="*/ 39 w 145"/>
                <a:gd name="T59" fmla="*/ 166 h 195"/>
                <a:gd name="T60" fmla="*/ 106 w 145"/>
                <a:gd name="T61" fmla="*/ 166 h 195"/>
                <a:gd name="T62" fmla="*/ 114 w 145"/>
                <a:gd name="T63" fmla="*/ 158 h 195"/>
                <a:gd name="T64" fmla="*/ 114 w 145"/>
                <a:gd name="T65" fmla="*/ 137 h 195"/>
                <a:gd name="T66" fmla="*/ 136 w 145"/>
                <a:gd name="T67" fmla="*/ 112 h 195"/>
                <a:gd name="T68" fmla="*/ 136 w 145"/>
                <a:gd name="T69" fmla="*/ 112 h 195"/>
                <a:gd name="T70" fmla="*/ 145 w 145"/>
                <a:gd name="T71" fmla="*/ 75 h 195"/>
                <a:gd name="T72" fmla="*/ 123 w 145"/>
                <a:gd name="T73" fmla="*/ 104 h 195"/>
                <a:gd name="T74" fmla="*/ 123 w 145"/>
                <a:gd name="T75" fmla="*/ 104 h 195"/>
                <a:gd name="T76" fmla="*/ 123 w 145"/>
                <a:gd name="T77" fmla="*/ 104 h 195"/>
                <a:gd name="T78" fmla="*/ 123 w 145"/>
                <a:gd name="T79" fmla="*/ 104 h 195"/>
                <a:gd name="T80" fmla="*/ 102 w 145"/>
                <a:gd name="T81" fmla="*/ 126 h 195"/>
                <a:gd name="T82" fmla="*/ 99 w 145"/>
                <a:gd name="T83" fmla="*/ 133 h 195"/>
                <a:gd name="T84" fmla="*/ 99 w 145"/>
                <a:gd name="T85" fmla="*/ 133 h 195"/>
                <a:gd name="T86" fmla="*/ 99 w 145"/>
                <a:gd name="T87" fmla="*/ 150 h 195"/>
                <a:gd name="T88" fmla="*/ 46 w 145"/>
                <a:gd name="T89" fmla="*/ 150 h 195"/>
                <a:gd name="T90" fmla="*/ 46 w 145"/>
                <a:gd name="T91" fmla="*/ 133 h 195"/>
                <a:gd name="T92" fmla="*/ 42 w 145"/>
                <a:gd name="T93" fmla="*/ 126 h 195"/>
                <a:gd name="T94" fmla="*/ 22 w 145"/>
                <a:gd name="T95" fmla="*/ 104 h 195"/>
                <a:gd name="T96" fmla="*/ 22 w 145"/>
                <a:gd name="T97" fmla="*/ 104 h 195"/>
                <a:gd name="T98" fmla="*/ 14 w 145"/>
                <a:gd name="T99" fmla="*/ 75 h 195"/>
                <a:gd name="T100" fmla="*/ 31 w 145"/>
                <a:gd name="T101" fmla="*/ 33 h 195"/>
                <a:gd name="T102" fmla="*/ 72 w 145"/>
                <a:gd name="T103" fmla="*/ 15 h 195"/>
                <a:gd name="T104" fmla="*/ 113 w 145"/>
                <a:gd name="T105" fmla="*/ 33 h 195"/>
                <a:gd name="T106" fmla="*/ 130 w 145"/>
                <a:gd name="T107" fmla="*/ 75 h 195"/>
                <a:gd name="T108" fmla="*/ 123 w 145"/>
                <a:gd name="T109" fmla="*/ 104 h 195"/>
                <a:gd name="T110" fmla="*/ 92 w 145"/>
                <a:gd name="T111" fmla="*/ 186 h 195"/>
                <a:gd name="T112" fmla="*/ 92 w 145"/>
                <a:gd name="T113" fmla="*/ 186 h 195"/>
                <a:gd name="T114" fmla="*/ 53 w 145"/>
                <a:gd name="T115" fmla="*/ 186 h 195"/>
                <a:gd name="T116" fmla="*/ 48 w 145"/>
                <a:gd name="T117" fmla="*/ 190 h 195"/>
                <a:gd name="T118" fmla="*/ 53 w 145"/>
                <a:gd name="T119" fmla="*/ 195 h 195"/>
                <a:gd name="T120" fmla="*/ 92 w 145"/>
                <a:gd name="T121" fmla="*/ 195 h 195"/>
                <a:gd name="T122" fmla="*/ 96 w 145"/>
                <a:gd name="T123" fmla="*/ 190 h 195"/>
                <a:gd name="T124" fmla="*/ 92 w 145"/>
                <a:gd name="T12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95">
                  <a:moveTo>
                    <a:pt x="96" y="71"/>
                  </a:moveTo>
                  <a:cubicBezTo>
                    <a:pt x="90" y="77"/>
                    <a:pt x="82" y="81"/>
                    <a:pt x="72" y="81"/>
                  </a:cubicBezTo>
                  <a:cubicBezTo>
                    <a:pt x="68" y="81"/>
                    <a:pt x="63" y="80"/>
                    <a:pt x="60" y="79"/>
                  </a:cubicBezTo>
                  <a:cubicBezTo>
                    <a:pt x="56" y="77"/>
                    <a:pt x="52" y="74"/>
                    <a:pt x="49" y="71"/>
                  </a:cubicBezTo>
                  <a:cubicBezTo>
                    <a:pt x="47" y="69"/>
                    <a:pt x="44" y="69"/>
                    <a:pt x="43" y="71"/>
                  </a:cubicBezTo>
                  <a:cubicBezTo>
                    <a:pt x="41" y="73"/>
                    <a:pt x="41" y="76"/>
                    <a:pt x="43" y="78"/>
                  </a:cubicBezTo>
                  <a:cubicBezTo>
                    <a:pt x="46" y="82"/>
                    <a:pt x="51" y="85"/>
                    <a:pt x="56" y="87"/>
                  </a:cubicBezTo>
                  <a:cubicBezTo>
                    <a:pt x="61" y="89"/>
                    <a:pt x="67" y="90"/>
                    <a:pt x="72" y="90"/>
                  </a:cubicBezTo>
                  <a:cubicBezTo>
                    <a:pt x="84" y="90"/>
                    <a:pt x="95" y="85"/>
                    <a:pt x="102" y="78"/>
                  </a:cubicBezTo>
                  <a:cubicBezTo>
                    <a:pt x="104" y="76"/>
                    <a:pt x="104" y="73"/>
                    <a:pt x="102" y="71"/>
                  </a:cubicBezTo>
                  <a:cubicBezTo>
                    <a:pt x="100" y="69"/>
                    <a:pt x="98" y="69"/>
                    <a:pt x="96" y="71"/>
                  </a:cubicBezTo>
                  <a:close/>
                  <a:moveTo>
                    <a:pt x="106" y="170"/>
                  </a:moveTo>
                  <a:cubicBezTo>
                    <a:pt x="106" y="170"/>
                    <a:pt x="106" y="170"/>
                    <a:pt x="106" y="170"/>
                  </a:cubicBezTo>
                  <a:cubicBezTo>
                    <a:pt x="39" y="170"/>
                    <a:pt x="39" y="170"/>
                    <a:pt x="39" y="170"/>
                  </a:cubicBezTo>
                  <a:cubicBezTo>
                    <a:pt x="36" y="170"/>
                    <a:pt x="34" y="172"/>
                    <a:pt x="34" y="174"/>
                  </a:cubicBezTo>
                  <a:cubicBezTo>
                    <a:pt x="34" y="177"/>
                    <a:pt x="36" y="179"/>
                    <a:pt x="39" y="179"/>
                  </a:cubicBezTo>
                  <a:cubicBezTo>
                    <a:pt x="106" y="179"/>
                    <a:pt x="106" y="179"/>
                    <a:pt x="106" y="179"/>
                  </a:cubicBezTo>
                  <a:cubicBezTo>
                    <a:pt x="109" y="179"/>
                    <a:pt x="111" y="177"/>
                    <a:pt x="111" y="174"/>
                  </a:cubicBezTo>
                  <a:cubicBezTo>
                    <a:pt x="111" y="172"/>
                    <a:pt x="109" y="170"/>
                    <a:pt x="106" y="170"/>
                  </a:cubicBezTo>
                  <a:close/>
                  <a:moveTo>
                    <a:pt x="145" y="75"/>
                  </a:moveTo>
                  <a:cubicBezTo>
                    <a:pt x="145" y="75"/>
                    <a:pt x="145" y="75"/>
                    <a:pt x="145" y="75"/>
                  </a:cubicBezTo>
                  <a:cubicBezTo>
                    <a:pt x="145" y="54"/>
                    <a:pt x="137" y="36"/>
                    <a:pt x="124" y="22"/>
                  </a:cubicBezTo>
                  <a:cubicBezTo>
                    <a:pt x="111" y="9"/>
                    <a:pt x="92" y="0"/>
                    <a:pt x="72" y="0"/>
                  </a:cubicBezTo>
                  <a:cubicBezTo>
                    <a:pt x="52" y="0"/>
                    <a:pt x="34" y="9"/>
                    <a:pt x="21" y="22"/>
                  </a:cubicBezTo>
                  <a:cubicBezTo>
                    <a:pt x="8" y="36"/>
                    <a:pt x="0" y="54"/>
                    <a:pt x="0" y="75"/>
                  </a:cubicBezTo>
                  <a:cubicBezTo>
                    <a:pt x="0" y="88"/>
                    <a:pt x="3" y="101"/>
                    <a:pt x="9" y="112"/>
                  </a:cubicBezTo>
                  <a:cubicBezTo>
                    <a:pt x="9" y="112"/>
                    <a:pt x="9" y="112"/>
                    <a:pt x="9" y="112"/>
                  </a:cubicBezTo>
                  <a:cubicBezTo>
                    <a:pt x="14" y="122"/>
                    <a:pt x="22" y="130"/>
                    <a:pt x="31" y="137"/>
                  </a:cubicBezTo>
                  <a:cubicBezTo>
                    <a:pt x="31" y="158"/>
                    <a:pt x="31" y="158"/>
                    <a:pt x="31" y="158"/>
                  </a:cubicBezTo>
                  <a:cubicBezTo>
                    <a:pt x="31" y="162"/>
                    <a:pt x="34" y="166"/>
                    <a:pt x="39" y="166"/>
                  </a:cubicBezTo>
                  <a:cubicBezTo>
                    <a:pt x="106" y="166"/>
                    <a:pt x="106" y="166"/>
                    <a:pt x="106" y="166"/>
                  </a:cubicBezTo>
                  <a:cubicBezTo>
                    <a:pt x="110" y="166"/>
                    <a:pt x="114" y="162"/>
                    <a:pt x="114" y="158"/>
                  </a:cubicBezTo>
                  <a:cubicBezTo>
                    <a:pt x="114" y="137"/>
                    <a:pt x="114" y="137"/>
                    <a:pt x="114" y="137"/>
                  </a:cubicBezTo>
                  <a:cubicBezTo>
                    <a:pt x="123" y="130"/>
                    <a:pt x="130" y="122"/>
                    <a:pt x="136" y="112"/>
                  </a:cubicBezTo>
                  <a:cubicBezTo>
                    <a:pt x="136" y="112"/>
                    <a:pt x="136" y="112"/>
                    <a:pt x="136" y="112"/>
                  </a:cubicBezTo>
                  <a:cubicBezTo>
                    <a:pt x="142" y="101"/>
                    <a:pt x="145" y="88"/>
                    <a:pt x="145" y="75"/>
                  </a:cubicBezTo>
                  <a:close/>
                  <a:moveTo>
                    <a:pt x="123" y="104"/>
                  </a:moveTo>
                  <a:cubicBezTo>
                    <a:pt x="123" y="104"/>
                    <a:pt x="123" y="104"/>
                    <a:pt x="123" y="104"/>
                  </a:cubicBezTo>
                  <a:cubicBezTo>
                    <a:pt x="123" y="104"/>
                    <a:pt x="123" y="104"/>
                    <a:pt x="123" y="104"/>
                  </a:cubicBezTo>
                  <a:cubicBezTo>
                    <a:pt x="123" y="104"/>
                    <a:pt x="123" y="104"/>
                    <a:pt x="123" y="104"/>
                  </a:cubicBezTo>
                  <a:cubicBezTo>
                    <a:pt x="118" y="114"/>
                    <a:pt x="111" y="121"/>
                    <a:pt x="102" y="126"/>
                  </a:cubicBezTo>
                  <a:cubicBezTo>
                    <a:pt x="100" y="128"/>
                    <a:pt x="99" y="130"/>
                    <a:pt x="99" y="133"/>
                  </a:cubicBezTo>
                  <a:cubicBezTo>
                    <a:pt x="99" y="133"/>
                    <a:pt x="99" y="133"/>
                    <a:pt x="99" y="133"/>
                  </a:cubicBezTo>
                  <a:cubicBezTo>
                    <a:pt x="99" y="150"/>
                    <a:pt x="99" y="150"/>
                    <a:pt x="99" y="150"/>
                  </a:cubicBezTo>
                  <a:cubicBezTo>
                    <a:pt x="46" y="150"/>
                    <a:pt x="46" y="150"/>
                    <a:pt x="46" y="150"/>
                  </a:cubicBezTo>
                  <a:cubicBezTo>
                    <a:pt x="46" y="133"/>
                    <a:pt x="46" y="133"/>
                    <a:pt x="46" y="133"/>
                  </a:cubicBezTo>
                  <a:cubicBezTo>
                    <a:pt x="46" y="130"/>
                    <a:pt x="44" y="127"/>
                    <a:pt x="42" y="126"/>
                  </a:cubicBezTo>
                  <a:cubicBezTo>
                    <a:pt x="33" y="121"/>
                    <a:pt x="27" y="113"/>
                    <a:pt x="22" y="104"/>
                  </a:cubicBezTo>
                  <a:cubicBezTo>
                    <a:pt x="22" y="104"/>
                    <a:pt x="22" y="104"/>
                    <a:pt x="22" y="104"/>
                  </a:cubicBezTo>
                  <a:cubicBezTo>
                    <a:pt x="17" y="96"/>
                    <a:pt x="14" y="86"/>
                    <a:pt x="14" y="75"/>
                  </a:cubicBezTo>
                  <a:cubicBezTo>
                    <a:pt x="14" y="59"/>
                    <a:pt x="21" y="44"/>
                    <a:pt x="31" y="33"/>
                  </a:cubicBezTo>
                  <a:cubicBezTo>
                    <a:pt x="42" y="22"/>
                    <a:pt x="56" y="15"/>
                    <a:pt x="72" y="15"/>
                  </a:cubicBezTo>
                  <a:cubicBezTo>
                    <a:pt x="88" y="15"/>
                    <a:pt x="103" y="22"/>
                    <a:pt x="113" y="33"/>
                  </a:cubicBezTo>
                  <a:cubicBezTo>
                    <a:pt x="124" y="44"/>
                    <a:pt x="130" y="59"/>
                    <a:pt x="130" y="75"/>
                  </a:cubicBezTo>
                  <a:cubicBezTo>
                    <a:pt x="130" y="86"/>
                    <a:pt x="128" y="96"/>
                    <a:pt x="123" y="104"/>
                  </a:cubicBezTo>
                  <a:close/>
                  <a:moveTo>
                    <a:pt x="92" y="186"/>
                  </a:moveTo>
                  <a:cubicBezTo>
                    <a:pt x="92" y="186"/>
                    <a:pt x="92" y="186"/>
                    <a:pt x="92" y="186"/>
                  </a:cubicBezTo>
                  <a:cubicBezTo>
                    <a:pt x="53" y="186"/>
                    <a:pt x="53" y="186"/>
                    <a:pt x="53" y="186"/>
                  </a:cubicBezTo>
                  <a:cubicBezTo>
                    <a:pt x="50" y="186"/>
                    <a:pt x="48" y="188"/>
                    <a:pt x="48" y="190"/>
                  </a:cubicBezTo>
                  <a:cubicBezTo>
                    <a:pt x="48" y="193"/>
                    <a:pt x="50" y="195"/>
                    <a:pt x="53" y="195"/>
                  </a:cubicBezTo>
                  <a:cubicBezTo>
                    <a:pt x="92" y="195"/>
                    <a:pt x="92" y="195"/>
                    <a:pt x="92" y="195"/>
                  </a:cubicBezTo>
                  <a:cubicBezTo>
                    <a:pt x="94" y="195"/>
                    <a:pt x="96" y="193"/>
                    <a:pt x="96" y="190"/>
                  </a:cubicBezTo>
                  <a:cubicBezTo>
                    <a:pt x="96" y="188"/>
                    <a:pt x="94" y="186"/>
                    <a:pt x="92" y="18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矩形 11"/>
            <p:cNvSpPr/>
            <p:nvPr/>
          </p:nvSpPr>
          <p:spPr>
            <a:xfrm>
              <a:off x="2019190" y="3357563"/>
              <a:ext cx="1361539" cy="307777"/>
            </a:xfrm>
            <a:prstGeom prst="rect">
              <a:avLst/>
            </a:prstGeom>
          </p:spPr>
          <p:txBody>
            <a:bodyPr wrap="square">
              <a:spAutoFit/>
            </a:bodyPr>
            <a:lstStyle/>
            <a:p>
              <a:pPr algn="ctr"/>
              <a:r>
                <a:rPr lang="zh-CN" altLang="en-US" sz="1400" dirty="0">
                  <a:solidFill>
                    <a:schemeClr val="bg1"/>
                  </a:solidFill>
                  <a:latin typeface="微软雅黑" pitchFamily="34" charset="-122"/>
                  <a:ea typeface="微软雅黑" pitchFamily="34" charset="-122"/>
                </a:rPr>
                <a:t>请输入题目</a:t>
              </a:r>
            </a:p>
          </p:txBody>
        </p:sp>
      </p:grpSp>
      <p:grpSp>
        <p:nvGrpSpPr>
          <p:cNvPr id="13" name="组合 12"/>
          <p:cNvGrpSpPr/>
          <p:nvPr/>
        </p:nvGrpSpPr>
        <p:grpSpPr>
          <a:xfrm>
            <a:off x="3636004" y="3267323"/>
            <a:ext cx="1361539" cy="1431677"/>
            <a:chOff x="3636004" y="3267323"/>
            <a:chExt cx="1361539" cy="1431677"/>
          </a:xfrm>
        </p:grpSpPr>
        <p:sp>
          <p:nvSpPr>
            <p:cNvPr id="14" name="Line 11"/>
            <p:cNvSpPr>
              <a:spLocks noChangeShapeType="1"/>
            </p:cNvSpPr>
            <p:nvPr/>
          </p:nvSpPr>
          <p:spPr bwMode="auto">
            <a:xfrm flipV="1">
              <a:off x="4256062" y="3538271"/>
              <a:ext cx="0" cy="895169"/>
            </a:xfrm>
            <a:prstGeom prst="line">
              <a:avLst/>
            </a:prstGeom>
            <a:noFill/>
            <a:ln w="6350" cap="flat">
              <a:solidFill>
                <a:srgbClr val="86B0D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dirty="0"/>
            </a:p>
          </p:txBody>
        </p:sp>
        <p:sp>
          <p:nvSpPr>
            <p:cNvPr id="15" name="Oval 21"/>
            <p:cNvSpPr>
              <a:spLocks noChangeArrowheads="1"/>
            </p:cNvSpPr>
            <p:nvPr/>
          </p:nvSpPr>
          <p:spPr bwMode="auto">
            <a:xfrm>
              <a:off x="3994100" y="4169637"/>
              <a:ext cx="523925" cy="529363"/>
            </a:xfrm>
            <a:prstGeom prst="ellipse">
              <a:avLst/>
            </a:prstGeom>
            <a:solidFill>
              <a:srgbClr val="5293CC"/>
            </a:solidFill>
            <a:ln>
              <a:noFill/>
            </a:ln>
          </p:spPr>
          <p:txBody>
            <a:bodyPr vert="horz" wrap="square" lIns="91440" tIns="45720" rIns="91440" bIns="45720" numCol="1" anchor="t" anchorCtr="0" compatLnSpc="1"/>
            <a:lstStyle/>
            <a:p>
              <a:endParaRPr lang="zh-CN" altLang="en-US"/>
            </a:p>
          </p:txBody>
        </p:sp>
        <p:sp>
          <p:nvSpPr>
            <p:cNvPr id="16" name="Freeform 6"/>
            <p:cNvSpPr/>
            <p:nvPr/>
          </p:nvSpPr>
          <p:spPr bwMode="auto">
            <a:xfrm>
              <a:off x="3676983" y="3267323"/>
              <a:ext cx="1158158" cy="540138"/>
            </a:xfrm>
            <a:custGeom>
              <a:avLst/>
              <a:gdLst>
                <a:gd name="T0" fmla="*/ 334 w 434"/>
                <a:gd name="T1" fmla="*/ 0 h 202"/>
                <a:gd name="T2" fmla="*/ 0 w 434"/>
                <a:gd name="T3" fmla="*/ 0 h 202"/>
                <a:gd name="T4" fmla="*/ 60 w 434"/>
                <a:gd name="T5" fmla="*/ 101 h 202"/>
                <a:gd name="T6" fmla="*/ 0 w 434"/>
                <a:gd name="T7" fmla="*/ 202 h 202"/>
                <a:gd name="T8" fmla="*/ 334 w 434"/>
                <a:gd name="T9" fmla="*/ 202 h 202"/>
                <a:gd name="T10" fmla="*/ 434 w 434"/>
                <a:gd name="T11" fmla="*/ 101 h 202"/>
                <a:gd name="T12" fmla="*/ 334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89" y="202"/>
                    <a:pt x="434" y="157"/>
                    <a:pt x="434" y="101"/>
                  </a:cubicBezTo>
                  <a:cubicBezTo>
                    <a:pt x="434" y="46"/>
                    <a:pt x="389" y="0"/>
                    <a:pt x="334" y="0"/>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dirty="0"/>
            </a:p>
          </p:txBody>
        </p:sp>
        <p:sp>
          <p:nvSpPr>
            <p:cNvPr id="17" name="Freeform 13"/>
            <p:cNvSpPr>
              <a:spLocks noEditPoints="1"/>
            </p:cNvSpPr>
            <p:nvPr/>
          </p:nvSpPr>
          <p:spPr bwMode="auto">
            <a:xfrm>
              <a:off x="4125802" y="4312819"/>
              <a:ext cx="260519" cy="242998"/>
            </a:xfrm>
            <a:custGeom>
              <a:avLst/>
              <a:gdLst>
                <a:gd name="T0" fmla="*/ 70 w 192"/>
                <a:gd name="T1" fmla="*/ 76 h 179"/>
                <a:gd name="T2" fmla="*/ 70 w 192"/>
                <a:gd name="T3" fmla="*/ 97 h 179"/>
                <a:gd name="T4" fmla="*/ 50 w 192"/>
                <a:gd name="T5" fmla="*/ 97 h 179"/>
                <a:gd name="T6" fmla="*/ 50 w 192"/>
                <a:gd name="T7" fmla="*/ 76 h 179"/>
                <a:gd name="T8" fmla="*/ 96 w 192"/>
                <a:gd name="T9" fmla="*/ 0 h 179"/>
                <a:gd name="T10" fmla="*/ 163 w 192"/>
                <a:gd name="T11" fmla="*/ 25 h 179"/>
                <a:gd name="T12" fmla="*/ 163 w 192"/>
                <a:gd name="T13" fmla="*/ 148 h 179"/>
                <a:gd name="T14" fmla="*/ 73 w 192"/>
                <a:gd name="T15" fmla="*/ 170 h 179"/>
                <a:gd name="T16" fmla="*/ 31 w 192"/>
                <a:gd name="T17" fmla="*/ 177 h 179"/>
                <a:gd name="T18" fmla="*/ 24 w 192"/>
                <a:gd name="T19" fmla="*/ 179 h 179"/>
                <a:gd name="T20" fmla="*/ 13 w 192"/>
                <a:gd name="T21" fmla="*/ 170 h 179"/>
                <a:gd name="T22" fmla="*/ 13 w 192"/>
                <a:gd name="T23" fmla="*/ 162 h 179"/>
                <a:gd name="T24" fmla="*/ 5 w 192"/>
                <a:gd name="T25" fmla="*/ 115 h 179"/>
                <a:gd name="T26" fmla="*/ 28 w 192"/>
                <a:gd name="T27" fmla="*/ 25 h 179"/>
                <a:gd name="T28" fmla="*/ 153 w 192"/>
                <a:gd name="T29" fmla="*/ 37 h 179"/>
                <a:gd name="T30" fmla="*/ 96 w 192"/>
                <a:gd name="T31" fmla="*/ 16 h 179"/>
                <a:gd name="T32" fmla="*/ 14 w 192"/>
                <a:gd name="T33" fmla="*/ 86 h 179"/>
                <a:gd name="T34" fmla="*/ 31 w 192"/>
                <a:gd name="T35" fmla="*/ 130 h 179"/>
                <a:gd name="T36" fmla="*/ 28 w 192"/>
                <a:gd name="T37" fmla="*/ 162 h 179"/>
                <a:gd name="T38" fmla="*/ 57 w 192"/>
                <a:gd name="T39" fmla="*/ 149 h 179"/>
                <a:gd name="T40" fmla="*/ 96 w 192"/>
                <a:gd name="T41" fmla="*/ 157 h 179"/>
                <a:gd name="T42" fmla="*/ 177 w 192"/>
                <a:gd name="T43" fmla="*/ 86 h 179"/>
                <a:gd name="T44" fmla="*/ 64 w 192"/>
                <a:gd name="T45" fmla="*/ 83 h 179"/>
                <a:gd name="T46" fmla="*/ 60 w 192"/>
                <a:gd name="T47" fmla="*/ 81 h 179"/>
                <a:gd name="T48" fmla="*/ 55 w 192"/>
                <a:gd name="T49" fmla="*/ 86 h 179"/>
                <a:gd name="T50" fmla="*/ 60 w 192"/>
                <a:gd name="T51" fmla="*/ 92 h 179"/>
                <a:gd name="T52" fmla="*/ 65 w 192"/>
                <a:gd name="T53" fmla="*/ 86 h 179"/>
                <a:gd name="T54" fmla="*/ 96 w 192"/>
                <a:gd name="T55" fmla="*/ 72 h 179"/>
                <a:gd name="T56" fmla="*/ 105 w 192"/>
                <a:gd name="T57" fmla="*/ 76 h 179"/>
                <a:gd name="T58" fmla="*/ 105 w 192"/>
                <a:gd name="T59" fmla="*/ 97 h 179"/>
                <a:gd name="T60" fmla="*/ 86 w 192"/>
                <a:gd name="T61" fmla="*/ 97 h 179"/>
                <a:gd name="T62" fmla="*/ 86 w 192"/>
                <a:gd name="T63" fmla="*/ 76 h 179"/>
                <a:gd name="T64" fmla="*/ 99 w 192"/>
                <a:gd name="T65" fmla="*/ 83 h 179"/>
                <a:gd name="T66" fmla="*/ 96 w 192"/>
                <a:gd name="T67" fmla="*/ 81 h 179"/>
                <a:gd name="T68" fmla="*/ 90 w 192"/>
                <a:gd name="T69" fmla="*/ 86 h 179"/>
                <a:gd name="T70" fmla="*/ 96 w 192"/>
                <a:gd name="T71" fmla="*/ 92 h 179"/>
                <a:gd name="T72" fmla="*/ 101 w 192"/>
                <a:gd name="T73" fmla="*/ 86 h 179"/>
                <a:gd name="T74" fmla="*/ 131 w 192"/>
                <a:gd name="T75" fmla="*/ 72 h 179"/>
                <a:gd name="T76" fmla="*/ 141 w 192"/>
                <a:gd name="T77" fmla="*/ 76 h 179"/>
                <a:gd name="T78" fmla="*/ 141 w 192"/>
                <a:gd name="T79" fmla="*/ 97 h 179"/>
                <a:gd name="T80" fmla="*/ 121 w 192"/>
                <a:gd name="T81" fmla="*/ 97 h 179"/>
                <a:gd name="T82" fmla="*/ 121 w 192"/>
                <a:gd name="T83" fmla="*/ 76 h 179"/>
                <a:gd name="T84" fmla="*/ 135 w 192"/>
                <a:gd name="T85" fmla="*/ 83 h 179"/>
                <a:gd name="T86" fmla="*/ 131 w 192"/>
                <a:gd name="T87" fmla="*/ 81 h 179"/>
                <a:gd name="T88" fmla="*/ 126 w 192"/>
                <a:gd name="T89" fmla="*/ 86 h 179"/>
                <a:gd name="T90" fmla="*/ 131 w 192"/>
                <a:gd name="T91" fmla="*/ 92 h 179"/>
                <a:gd name="T92" fmla="*/ 136 w 192"/>
                <a:gd name="T93"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79">
                  <a:moveTo>
                    <a:pt x="60" y="72"/>
                  </a:moveTo>
                  <a:cubicBezTo>
                    <a:pt x="64" y="72"/>
                    <a:pt x="67" y="74"/>
                    <a:pt x="70" y="76"/>
                  </a:cubicBezTo>
                  <a:cubicBezTo>
                    <a:pt x="73" y="79"/>
                    <a:pt x="74" y="82"/>
                    <a:pt x="74" y="86"/>
                  </a:cubicBezTo>
                  <a:cubicBezTo>
                    <a:pt x="74" y="90"/>
                    <a:pt x="73" y="94"/>
                    <a:pt x="70" y="97"/>
                  </a:cubicBezTo>
                  <a:cubicBezTo>
                    <a:pt x="67" y="99"/>
                    <a:pt x="64" y="101"/>
                    <a:pt x="60" y="101"/>
                  </a:cubicBezTo>
                  <a:cubicBezTo>
                    <a:pt x="56" y="101"/>
                    <a:pt x="53" y="99"/>
                    <a:pt x="50" y="97"/>
                  </a:cubicBezTo>
                  <a:cubicBezTo>
                    <a:pt x="48" y="94"/>
                    <a:pt x="46" y="90"/>
                    <a:pt x="46" y="86"/>
                  </a:cubicBezTo>
                  <a:cubicBezTo>
                    <a:pt x="46" y="82"/>
                    <a:pt x="48" y="79"/>
                    <a:pt x="50" y="76"/>
                  </a:cubicBezTo>
                  <a:cubicBezTo>
                    <a:pt x="53" y="74"/>
                    <a:pt x="56" y="72"/>
                    <a:pt x="60" y="72"/>
                  </a:cubicBezTo>
                  <a:close/>
                  <a:moveTo>
                    <a:pt x="96" y="0"/>
                  </a:moveTo>
                  <a:cubicBezTo>
                    <a:pt x="96" y="0"/>
                    <a:pt x="96" y="0"/>
                    <a:pt x="96" y="0"/>
                  </a:cubicBezTo>
                  <a:cubicBezTo>
                    <a:pt x="122" y="0"/>
                    <a:pt x="146" y="10"/>
                    <a:pt x="163" y="25"/>
                  </a:cubicBezTo>
                  <a:cubicBezTo>
                    <a:pt x="181" y="41"/>
                    <a:pt x="192" y="62"/>
                    <a:pt x="192" y="86"/>
                  </a:cubicBezTo>
                  <a:cubicBezTo>
                    <a:pt x="192" y="110"/>
                    <a:pt x="181" y="132"/>
                    <a:pt x="163" y="148"/>
                  </a:cubicBezTo>
                  <a:cubicBezTo>
                    <a:pt x="146" y="163"/>
                    <a:pt x="122" y="172"/>
                    <a:pt x="96" y="172"/>
                  </a:cubicBezTo>
                  <a:cubicBezTo>
                    <a:pt x="88" y="172"/>
                    <a:pt x="80" y="172"/>
                    <a:pt x="73" y="170"/>
                  </a:cubicBezTo>
                  <a:cubicBezTo>
                    <a:pt x="66" y="169"/>
                    <a:pt x="60" y="167"/>
                    <a:pt x="54" y="164"/>
                  </a:cubicBezTo>
                  <a:cubicBezTo>
                    <a:pt x="31" y="177"/>
                    <a:pt x="31" y="177"/>
                    <a:pt x="31" y="177"/>
                  </a:cubicBezTo>
                  <a:cubicBezTo>
                    <a:pt x="29" y="178"/>
                    <a:pt x="27" y="179"/>
                    <a:pt x="24" y="179"/>
                  </a:cubicBezTo>
                  <a:cubicBezTo>
                    <a:pt x="24" y="179"/>
                    <a:pt x="24" y="179"/>
                    <a:pt x="24" y="179"/>
                  </a:cubicBezTo>
                  <a:cubicBezTo>
                    <a:pt x="22" y="178"/>
                    <a:pt x="19" y="177"/>
                    <a:pt x="17" y="176"/>
                  </a:cubicBezTo>
                  <a:cubicBezTo>
                    <a:pt x="15" y="174"/>
                    <a:pt x="14" y="172"/>
                    <a:pt x="13" y="170"/>
                  </a:cubicBezTo>
                  <a:cubicBezTo>
                    <a:pt x="13" y="170"/>
                    <a:pt x="13" y="170"/>
                    <a:pt x="13" y="170"/>
                  </a:cubicBezTo>
                  <a:cubicBezTo>
                    <a:pt x="12" y="167"/>
                    <a:pt x="12" y="165"/>
                    <a:pt x="13" y="162"/>
                  </a:cubicBezTo>
                  <a:cubicBezTo>
                    <a:pt x="18" y="137"/>
                    <a:pt x="18" y="137"/>
                    <a:pt x="18" y="137"/>
                  </a:cubicBezTo>
                  <a:cubicBezTo>
                    <a:pt x="13" y="131"/>
                    <a:pt x="8" y="123"/>
                    <a:pt x="5" y="115"/>
                  </a:cubicBezTo>
                  <a:cubicBezTo>
                    <a:pt x="2" y="106"/>
                    <a:pt x="0" y="96"/>
                    <a:pt x="0" y="86"/>
                  </a:cubicBezTo>
                  <a:cubicBezTo>
                    <a:pt x="0" y="62"/>
                    <a:pt x="10" y="41"/>
                    <a:pt x="28" y="25"/>
                  </a:cubicBezTo>
                  <a:cubicBezTo>
                    <a:pt x="45" y="10"/>
                    <a:pt x="69" y="0"/>
                    <a:pt x="96" y="0"/>
                  </a:cubicBezTo>
                  <a:close/>
                  <a:moveTo>
                    <a:pt x="153" y="37"/>
                  </a:moveTo>
                  <a:cubicBezTo>
                    <a:pt x="153" y="37"/>
                    <a:pt x="153" y="37"/>
                    <a:pt x="153" y="37"/>
                  </a:cubicBezTo>
                  <a:cubicBezTo>
                    <a:pt x="139" y="24"/>
                    <a:pt x="118" y="16"/>
                    <a:pt x="96" y="16"/>
                  </a:cubicBezTo>
                  <a:cubicBezTo>
                    <a:pt x="73" y="16"/>
                    <a:pt x="52" y="24"/>
                    <a:pt x="38" y="37"/>
                  </a:cubicBezTo>
                  <a:cubicBezTo>
                    <a:pt x="23" y="49"/>
                    <a:pt x="14" y="67"/>
                    <a:pt x="14" y="86"/>
                  </a:cubicBezTo>
                  <a:cubicBezTo>
                    <a:pt x="14" y="94"/>
                    <a:pt x="16" y="102"/>
                    <a:pt x="19" y="109"/>
                  </a:cubicBezTo>
                  <a:cubicBezTo>
                    <a:pt x="22" y="117"/>
                    <a:pt x="26" y="124"/>
                    <a:pt x="31" y="130"/>
                  </a:cubicBezTo>
                  <a:cubicBezTo>
                    <a:pt x="33" y="131"/>
                    <a:pt x="34" y="134"/>
                    <a:pt x="33" y="137"/>
                  </a:cubicBezTo>
                  <a:cubicBezTo>
                    <a:pt x="28" y="162"/>
                    <a:pt x="28" y="162"/>
                    <a:pt x="28" y="162"/>
                  </a:cubicBezTo>
                  <a:cubicBezTo>
                    <a:pt x="51" y="149"/>
                    <a:pt x="51" y="149"/>
                    <a:pt x="51" y="149"/>
                  </a:cubicBezTo>
                  <a:cubicBezTo>
                    <a:pt x="53" y="148"/>
                    <a:pt x="55" y="148"/>
                    <a:pt x="57" y="149"/>
                  </a:cubicBezTo>
                  <a:cubicBezTo>
                    <a:pt x="63" y="152"/>
                    <a:pt x="69" y="154"/>
                    <a:pt x="76" y="155"/>
                  </a:cubicBezTo>
                  <a:cubicBezTo>
                    <a:pt x="82" y="157"/>
                    <a:pt x="89" y="157"/>
                    <a:pt x="96" y="157"/>
                  </a:cubicBezTo>
                  <a:cubicBezTo>
                    <a:pt x="118" y="157"/>
                    <a:pt x="139" y="149"/>
                    <a:pt x="153" y="136"/>
                  </a:cubicBezTo>
                  <a:cubicBezTo>
                    <a:pt x="168" y="123"/>
                    <a:pt x="177" y="106"/>
                    <a:pt x="177" y="86"/>
                  </a:cubicBezTo>
                  <a:cubicBezTo>
                    <a:pt x="177" y="67"/>
                    <a:pt x="168" y="49"/>
                    <a:pt x="153" y="37"/>
                  </a:cubicBezTo>
                  <a:close/>
                  <a:moveTo>
                    <a:pt x="64" y="83"/>
                  </a:moveTo>
                  <a:cubicBezTo>
                    <a:pt x="64" y="83"/>
                    <a:pt x="64" y="83"/>
                    <a:pt x="64" y="83"/>
                  </a:cubicBezTo>
                  <a:cubicBezTo>
                    <a:pt x="63" y="82"/>
                    <a:pt x="62" y="81"/>
                    <a:pt x="60" y="81"/>
                  </a:cubicBezTo>
                  <a:cubicBezTo>
                    <a:pt x="59" y="81"/>
                    <a:pt x="57" y="82"/>
                    <a:pt x="56" y="83"/>
                  </a:cubicBezTo>
                  <a:cubicBezTo>
                    <a:pt x="56" y="84"/>
                    <a:pt x="55" y="85"/>
                    <a:pt x="55" y="86"/>
                  </a:cubicBezTo>
                  <a:cubicBezTo>
                    <a:pt x="55" y="88"/>
                    <a:pt x="56" y="89"/>
                    <a:pt x="56" y="90"/>
                  </a:cubicBezTo>
                  <a:cubicBezTo>
                    <a:pt x="57" y="91"/>
                    <a:pt x="59" y="92"/>
                    <a:pt x="60" y="92"/>
                  </a:cubicBezTo>
                  <a:cubicBezTo>
                    <a:pt x="62" y="92"/>
                    <a:pt x="63" y="91"/>
                    <a:pt x="64" y="90"/>
                  </a:cubicBezTo>
                  <a:cubicBezTo>
                    <a:pt x="65" y="89"/>
                    <a:pt x="65" y="88"/>
                    <a:pt x="65" y="86"/>
                  </a:cubicBezTo>
                  <a:cubicBezTo>
                    <a:pt x="65" y="85"/>
                    <a:pt x="65" y="84"/>
                    <a:pt x="64" y="83"/>
                  </a:cubicBezTo>
                  <a:close/>
                  <a:moveTo>
                    <a:pt x="96" y="72"/>
                  </a:moveTo>
                  <a:cubicBezTo>
                    <a:pt x="96" y="72"/>
                    <a:pt x="96" y="72"/>
                    <a:pt x="96" y="72"/>
                  </a:cubicBezTo>
                  <a:cubicBezTo>
                    <a:pt x="99" y="72"/>
                    <a:pt x="103" y="74"/>
                    <a:pt x="105" y="76"/>
                  </a:cubicBezTo>
                  <a:cubicBezTo>
                    <a:pt x="108" y="79"/>
                    <a:pt x="110" y="82"/>
                    <a:pt x="110" y="86"/>
                  </a:cubicBezTo>
                  <a:cubicBezTo>
                    <a:pt x="110" y="90"/>
                    <a:pt x="108" y="94"/>
                    <a:pt x="105" y="97"/>
                  </a:cubicBezTo>
                  <a:cubicBezTo>
                    <a:pt x="103" y="99"/>
                    <a:pt x="99" y="101"/>
                    <a:pt x="96" y="101"/>
                  </a:cubicBezTo>
                  <a:cubicBezTo>
                    <a:pt x="92" y="101"/>
                    <a:pt x="88" y="99"/>
                    <a:pt x="86" y="97"/>
                  </a:cubicBezTo>
                  <a:cubicBezTo>
                    <a:pt x="83" y="94"/>
                    <a:pt x="82" y="90"/>
                    <a:pt x="82" y="86"/>
                  </a:cubicBezTo>
                  <a:cubicBezTo>
                    <a:pt x="82" y="82"/>
                    <a:pt x="83" y="79"/>
                    <a:pt x="86" y="76"/>
                  </a:cubicBezTo>
                  <a:cubicBezTo>
                    <a:pt x="88" y="74"/>
                    <a:pt x="92" y="72"/>
                    <a:pt x="96" y="72"/>
                  </a:cubicBezTo>
                  <a:close/>
                  <a:moveTo>
                    <a:pt x="99" y="83"/>
                  </a:moveTo>
                  <a:cubicBezTo>
                    <a:pt x="99" y="83"/>
                    <a:pt x="99" y="83"/>
                    <a:pt x="99" y="83"/>
                  </a:cubicBezTo>
                  <a:cubicBezTo>
                    <a:pt x="98" y="82"/>
                    <a:pt x="97" y="81"/>
                    <a:pt x="96" y="81"/>
                  </a:cubicBezTo>
                  <a:cubicBezTo>
                    <a:pt x="94" y="81"/>
                    <a:pt x="93" y="82"/>
                    <a:pt x="92" y="83"/>
                  </a:cubicBezTo>
                  <a:cubicBezTo>
                    <a:pt x="91" y="84"/>
                    <a:pt x="90" y="85"/>
                    <a:pt x="90" y="86"/>
                  </a:cubicBezTo>
                  <a:cubicBezTo>
                    <a:pt x="90" y="88"/>
                    <a:pt x="91" y="89"/>
                    <a:pt x="92" y="90"/>
                  </a:cubicBezTo>
                  <a:cubicBezTo>
                    <a:pt x="93" y="91"/>
                    <a:pt x="94" y="92"/>
                    <a:pt x="96" y="92"/>
                  </a:cubicBezTo>
                  <a:cubicBezTo>
                    <a:pt x="97" y="92"/>
                    <a:pt x="98" y="91"/>
                    <a:pt x="99" y="90"/>
                  </a:cubicBezTo>
                  <a:cubicBezTo>
                    <a:pt x="100" y="89"/>
                    <a:pt x="101" y="88"/>
                    <a:pt x="101" y="86"/>
                  </a:cubicBezTo>
                  <a:cubicBezTo>
                    <a:pt x="101" y="85"/>
                    <a:pt x="100" y="84"/>
                    <a:pt x="99" y="83"/>
                  </a:cubicBezTo>
                  <a:close/>
                  <a:moveTo>
                    <a:pt x="131" y="72"/>
                  </a:moveTo>
                  <a:cubicBezTo>
                    <a:pt x="131" y="72"/>
                    <a:pt x="131" y="72"/>
                    <a:pt x="131" y="72"/>
                  </a:cubicBezTo>
                  <a:cubicBezTo>
                    <a:pt x="135" y="72"/>
                    <a:pt x="138" y="74"/>
                    <a:pt x="141" y="76"/>
                  </a:cubicBezTo>
                  <a:cubicBezTo>
                    <a:pt x="143" y="79"/>
                    <a:pt x="145" y="82"/>
                    <a:pt x="145" y="86"/>
                  </a:cubicBezTo>
                  <a:cubicBezTo>
                    <a:pt x="145" y="90"/>
                    <a:pt x="143" y="94"/>
                    <a:pt x="141" y="97"/>
                  </a:cubicBezTo>
                  <a:cubicBezTo>
                    <a:pt x="138" y="99"/>
                    <a:pt x="135" y="101"/>
                    <a:pt x="131" y="101"/>
                  </a:cubicBezTo>
                  <a:cubicBezTo>
                    <a:pt x="127" y="101"/>
                    <a:pt x="124" y="99"/>
                    <a:pt x="121" y="97"/>
                  </a:cubicBezTo>
                  <a:cubicBezTo>
                    <a:pt x="119" y="94"/>
                    <a:pt x="117" y="90"/>
                    <a:pt x="117" y="86"/>
                  </a:cubicBezTo>
                  <a:cubicBezTo>
                    <a:pt x="117" y="82"/>
                    <a:pt x="119" y="79"/>
                    <a:pt x="121" y="76"/>
                  </a:cubicBezTo>
                  <a:cubicBezTo>
                    <a:pt x="124" y="74"/>
                    <a:pt x="127" y="72"/>
                    <a:pt x="131" y="72"/>
                  </a:cubicBezTo>
                  <a:close/>
                  <a:moveTo>
                    <a:pt x="135" y="83"/>
                  </a:moveTo>
                  <a:cubicBezTo>
                    <a:pt x="135" y="83"/>
                    <a:pt x="135" y="83"/>
                    <a:pt x="135" y="83"/>
                  </a:cubicBezTo>
                  <a:cubicBezTo>
                    <a:pt x="134" y="82"/>
                    <a:pt x="132" y="81"/>
                    <a:pt x="131" y="81"/>
                  </a:cubicBezTo>
                  <a:cubicBezTo>
                    <a:pt x="130" y="81"/>
                    <a:pt x="128" y="82"/>
                    <a:pt x="127" y="83"/>
                  </a:cubicBezTo>
                  <a:cubicBezTo>
                    <a:pt x="126" y="84"/>
                    <a:pt x="126" y="85"/>
                    <a:pt x="126" y="86"/>
                  </a:cubicBezTo>
                  <a:cubicBezTo>
                    <a:pt x="126" y="88"/>
                    <a:pt x="126" y="89"/>
                    <a:pt x="127" y="90"/>
                  </a:cubicBezTo>
                  <a:cubicBezTo>
                    <a:pt x="128" y="91"/>
                    <a:pt x="130" y="92"/>
                    <a:pt x="131" y="92"/>
                  </a:cubicBezTo>
                  <a:cubicBezTo>
                    <a:pt x="132" y="92"/>
                    <a:pt x="134" y="91"/>
                    <a:pt x="135" y="90"/>
                  </a:cubicBezTo>
                  <a:cubicBezTo>
                    <a:pt x="136" y="89"/>
                    <a:pt x="136" y="88"/>
                    <a:pt x="136" y="86"/>
                  </a:cubicBezTo>
                  <a:cubicBezTo>
                    <a:pt x="136" y="85"/>
                    <a:pt x="136" y="84"/>
                    <a:pt x="135" y="8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 name="矩形 17"/>
            <p:cNvSpPr/>
            <p:nvPr/>
          </p:nvSpPr>
          <p:spPr>
            <a:xfrm>
              <a:off x="3636004" y="3357563"/>
              <a:ext cx="1361539" cy="307777"/>
            </a:xfrm>
            <a:prstGeom prst="rect">
              <a:avLst/>
            </a:prstGeom>
          </p:spPr>
          <p:txBody>
            <a:bodyPr wrap="square">
              <a:spAutoFit/>
            </a:bodyPr>
            <a:lstStyle/>
            <a:p>
              <a:pPr algn="ctr"/>
              <a:r>
                <a:rPr lang="zh-CN" altLang="en-US" sz="1400" dirty="0">
                  <a:solidFill>
                    <a:schemeClr val="bg1"/>
                  </a:solidFill>
                  <a:latin typeface="微软雅黑" pitchFamily="34" charset="-122"/>
                  <a:ea typeface="微软雅黑" pitchFamily="34" charset="-122"/>
                </a:rPr>
                <a:t>请输入题目</a:t>
              </a:r>
            </a:p>
          </p:txBody>
        </p:sp>
      </p:grpSp>
      <p:sp>
        <p:nvSpPr>
          <p:cNvPr id="19" name="矩形 18"/>
          <p:cNvSpPr/>
          <p:nvPr/>
        </p:nvSpPr>
        <p:spPr>
          <a:xfrm>
            <a:off x="6360294" y="3371340"/>
            <a:ext cx="1361539" cy="307777"/>
          </a:xfrm>
          <a:prstGeom prst="rect">
            <a:avLst/>
          </a:prstGeom>
        </p:spPr>
        <p:txBody>
          <a:bodyPr wrap="square">
            <a:spAutoFit/>
          </a:bodyPr>
          <a:lstStyle/>
          <a:p>
            <a:pPr algn="ctr"/>
            <a:r>
              <a:rPr lang="zh-CN" altLang="en-US" sz="1400" dirty="0">
                <a:solidFill>
                  <a:schemeClr val="bg1"/>
                </a:solidFill>
                <a:latin typeface="微软雅黑" pitchFamily="34" charset="-122"/>
                <a:ea typeface="微软雅黑" pitchFamily="34" charset="-122"/>
              </a:rPr>
              <a:t>请输入题目</a:t>
            </a:r>
          </a:p>
        </p:txBody>
      </p:sp>
      <p:grpSp>
        <p:nvGrpSpPr>
          <p:cNvPr id="20" name="组合 19"/>
          <p:cNvGrpSpPr/>
          <p:nvPr/>
        </p:nvGrpSpPr>
        <p:grpSpPr>
          <a:xfrm>
            <a:off x="7725537" y="2379300"/>
            <a:ext cx="1361539" cy="1428161"/>
            <a:chOff x="7725537" y="2379300"/>
            <a:chExt cx="1361539" cy="1428161"/>
          </a:xfrm>
        </p:grpSpPr>
        <p:sp>
          <p:nvSpPr>
            <p:cNvPr id="21" name="Line 14"/>
            <p:cNvSpPr>
              <a:spLocks noChangeShapeType="1"/>
            </p:cNvSpPr>
            <p:nvPr/>
          </p:nvSpPr>
          <p:spPr bwMode="auto">
            <a:xfrm flipV="1">
              <a:off x="8321455" y="2641344"/>
              <a:ext cx="0" cy="896927"/>
            </a:xfrm>
            <a:prstGeom prst="line">
              <a:avLst/>
            </a:prstGeom>
            <a:noFill/>
            <a:ln w="6350" cap="flat">
              <a:solidFill>
                <a:srgbClr val="86B0D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 name="Oval 22"/>
            <p:cNvSpPr>
              <a:spLocks noChangeArrowheads="1"/>
            </p:cNvSpPr>
            <p:nvPr/>
          </p:nvSpPr>
          <p:spPr bwMode="auto">
            <a:xfrm>
              <a:off x="8059494" y="2379300"/>
              <a:ext cx="523925" cy="525846"/>
            </a:xfrm>
            <a:prstGeom prst="ellipse">
              <a:avLst/>
            </a:prstGeom>
            <a:solidFill>
              <a:srgbClr val="86B0D3"/>
            </a:solidFill>
            <a:ln>
              <a:noFill/>
            </a:ln>
          </p:spPr>
          <p:txBody>
            <a:bodyPr vert="horz" wrap="square" lIns="91440" tIns="45720" rIns="91440" bIns="45720" numCol="1" anchor="t" anchorCtr="0" compatLnSpc="1"/>
            <a:lstStyle/>
            <a:p>
              <a:endParaRPr lang="zh-CN" altLang="en-US" dirty="0"/>
            </a:p>
          </p:txBody>
        </p:sp>
        <p:sp>
          <p:nvSpPr>
            <p:cNvPr id="23" name="Freeform 9"/>
            <p:cNvSpPr/>
            <p:nvPr/>
          </p:nvSpPr>
          <p:spPr bwMode="auto">
            <a:xfrm>
              <a:off x="7742630" y="3267323"/>
              <a:ext cx="1161166" cy="540138"/>
            </a:xfrm>
            <a:custGeom>
              <a:avLst/>
              <a:gdLst>
                <a:gd name="T0" fmla="*/ 334 w 435"/>
                <a:gd name="T1" fmla="*/ 0 h 202"/>
                <a:gd name="T2" fmla="*/ 0 w 435"/>
                <a:gd name="T3" fmla="*/ 0 h 202"/>
                <a:gd name="T4" fmla="*/ 60 w 435"/>
                <a:gd name="T5" fmla="*/ 101 h 202"/>
                <a:gd name="T6" fmla="*/ 0 w 435"/>
                <a:gd name="T7" fmla="*/ 202 h 202"/>
                <a:gd name="T8" fmla="*/ 334 w 435"/>
                <a:gd name="T9" fmla="*/ 202 h 202"/>
                <a:gd name="T10" fmla="*/ 435 w 435"/>
                <a:gd name="T11" fmla="*/ 101 h 202"/>
                <a:gd name="T12" fmla="*/ 334 w 435"/>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5" h="202">
                  <a:moveTo>
                    <a:pt x="334" y="0"/>
                  </a:moveTo>
                  <a:cubicBezTo>
                    <a:pt x="0" y="0"/>
                    <a:pt x="0" y="0"/>
                    <a:pt x="0" y="0"/>
                  </a:cubicBezTo>
                  <a:cubicBezTo>
                    <a:pt x="36" y="20"/>
                    <a:pt x="60" y="58"/>
                    <a:pt x="60" y="101"/>
                  </a:cubicBezTo>
                  <a:cubicBezTo>
                    <a:pt x="60" y="145"/>
                    <a:pt x="36" y="183"/>
                    <a:pt x="0" y="202"/>
                  </a:cubicBezTo>
                  <a:cubicBezTo>
                    <a:pt x="334" y="202"/>
                    <a:pt x="334" y="202"/>
                    <a:pt x="334" y="202"/>
                  </a:cubicBezTo>
                  <a:cubicBezTo>
                    <a:pt x="389" y="202"/>
                    <a:pt x="435" y="157"/>
                    <a:pt x="435" y="101"/>
                  </a:cubicBezTo>
                  <a:cubicBezTo>
                    <a:pt x="435" y="46"/>
                    <a:pt x="389" y="0"/>
                    <a:pt x="334" y="0"/>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a:p>
          </p:txBody>
        </p:sp>
        <p:sp>
          <p:nvSpPr>
            <p:cNvPr id="24" name="Freeform 24"/>
            <p:cNvSpPr>
              <a:spLocks noEditPoints="1"/>
            </p:cNvSpPr>
            <p:nvPr/>
          </p:nvSpPr>
          <p:spPr bwMode="auto">
            <a:xfrm>
              <a:off x="8191352" y="2525481"/>
              <a:ext cx="263721" cy="249072"/>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矩形 24"/>
            <p:cNvSpPr/>
            <p:nvPr/>
          </p:nvSpPr>
          <p:spPr>
            <a:xfrm>
              <a:off x="7725537" y="3383503"/>
              <a:ext cx="1361539" cy="307777"/>
            </a:xfrm>
            <a:prstGeom prst="rect">
              <a:avLst/>
            </a:prstGeom>
          </p:spPr>
          <p:txBody>
            <a:bodyPr wrap="square">
              <a:spAutoFit/>
            </a:bodyPr>
            <a:lstStyle/>
            <a:p>
              <a:pPr algn="ctr"/>
              <a:r>
                <a:rPr lang="zh-CN" altLang="en-US" sz="1400" dirty="0">
                  <a:solidFill>
                    <a:schemeClr val="bg1"/>
                  </a:solidFill>
                  <a:latin typeface="微软雅黑" pitchFamily="34" charset="-122"/>
                  <a:ea typeface="微软雅黑" pitchFamily="34" charset="-122"/>
                </a:rPr>
                <a:t>请输入题目</a:t>
              </a:r>
            </a:p>
          </p:txBody>
        </p:sp>
      </p:grpSp>
      <p:grpSp>
        <p:nvGrpSpPr>
          <p:cNvPr id="26" name="组合 25"/>
          <p:cNvGrpSpPr/>
          <p:nvPr/>
        </p:nvGrpSpPr>
        <p:grpSpPr>
          <a:xfrm>
            <a:off x="9069969" y="3267323"/>
            <a:ext cx="1361539" cy="1431677"/>
            <a:chOff x="9069969" y="3267323"/>
            <a:chExt cx="1361539" cy="1431677"/>
          </a:xfrm>
        </p:grpSpPr>
        <p:sp>
          <p:nvSpPr>
            <p:cNvPr id="27" name="Line 19"/>
            <p:cNvSpPr>
              <a:spLocks noChangeShapeType="1"/>
            </p:cNvSpPr>
            <p:nvPr/>
          </p:nvSpPr>
          <p:spPr bwMode="auto">
            <a:xfrm flipV="1">
              <a:off x="9678930" y="3538271"/>
              <a:ext cx="0" cy="895169"/>
            </a:xfrm>
            <a:prstGeom prst="line">
              <a:avLst/>
            </a:prstGeom>
            <a:noFill/>
            <a:ln w="6350" cap="flat">
              <a:solidFill>
                <a:srgbClr val="86B0D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8" name="Oval 20"/>
            <p:cNvSpPr>
              <a:spLocks noChangeArrowheads="1"/>
            </p:cNvSpPr>
            <p:nvPr/>
          </p:nvSpPr>
          <p:spPr bwMode="auto">
            <a:xfrm>
              <a:off x="9416968" y="4169637"/>
              <a:ext cx="523925" cy="529363"/>
            </a:xfrm>
            <a:prstGeom prst="ellipse">
              <a:avLst/>
            </a:prstGeom>
            <a:solidFill>
              <a:srgbClr val="5293CC"/>
            </a:solidFill>
            <a:ln>
              <a:noFill/>
            </a:ln>
          </p:spPr>
          <p:txBody>
            <a:bodyPr vert="horz" wrap="square" lIns="91440" tIns="45720" rIns="91440" bIns="45720" numCol="1" anchor="t" anchorCtr="0" compatLnSpc="1"/>
            <a:lstStyle/>
            <a:p>
              <a:endParaRPr lang="zh-CN" altLang="en-US" dirty="0"/>
            </a:p>
          </p:txBody>
        </p:sp>
        <p:sp>
          <p:nvSpPr>
            <p:cNvPr id="29" name="Freeform 18"/>
            <p:cNvSpPr/>
            <p:nvPr/>
          </p:nvSpPr>
          <p:spPr bwMode="auto">
            <a:xfrm>
              <a:off x="9099851" y="3267323"/>
              <a:ext cx="1158158" cy="540138"/>
            </a:xfrm>
            <a:custGeom>
              <a:avLst/>
              <a:gdLst>
                <a:gd name="T0" fmla="*/ 333 w 434"/>
                <a:gd name="T1" fmla="*/ 0 h 202"/>
                <a:gd name="T2" fmla="*/ 0 w 434"/>
                <a:gd name="T3" fmla="*/ 0 h 202"/>
                <a:gd name="T4" fmla="*/ 60 w 434"/>
                <a:gd name="T5" fmla="*/ 101 h 202"/>
                <a:gd name="T6" fmla="*/ 0 w 434"/>
                <a:gd name="T7" fmla="*/ 202 h 202"/>
                <a:gd name="T8" fmla="*/ 333 w 434"/>
                <a:gd name="T9" fmla="*/ 202 h 202"/>
                <a:gd name="T10" fmla="*/ 434 w 434"/>
                <a:gd name="T11" fmla="*/ 101 h 202"/>
                <a:gd name="T12" fmla="*/ 333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3" y="0"/>
                  </a:moveTo>
                  <a:cubicBezTo>
                    <a:pt x="0" y="0"/>
                    <a:pt x="0" y="0"/>
                    <a:pt x="0" y="0"/>
                  </a:cubicBezTo>
                  <a:cubicBezTo>
                    <a:pt x="35" y="20"/>
                    <a:pt x="60" y="58"/>
                    <a:pt x="60" y="101"/>
                  </a:cubicBezTo>
                  <a:cubicBezTo>
                    <a:pt x="60" y="145"/>
                    <a:pt x="35" y="183"/>
                    <a:pt x="0" y="202"/>
                  </a:cubicBezTo>
                  <a:cubicBezTo>
                    <a:pt x="333" y="202"/>
                    <a:pt x="333" y="202"/>
                    <a:pt x="333" y="202"/>
                  </a:cubicBezTo>
                  <a:cubicBezTo>
                    <a:pt x="389" y="202"/>
                    <a:pt x="434" y="157"/>
                    <a:pt x="434" y="101"/>
                  </a:cubicBezTo>
                  <a:cubicBezTo>
                    <a:pt x="434" y="46"/>
                    <a:pt x="389" y="0"/>
                    <a:pt x="333" y="0"/>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dirty="0"/>
            </a:p>
          </p:txBody>
        </p:sp>
        <p:sp>
          <p:nvSpPr>
            <p:cNvPr id="30" name="Freeform 21"/>
            <p:cNvSpPr>
              <a:spLocks noEditPoints="1"/>
            </p:cNvSpPr>
            <p:nvPr/>
          </p:nvSpPr>
          <p:spPr bwMode="auto">
            <a:xfrm>
              <a:off x="9545864" y="4309884"/>
              <a:ext cx="266132" cy="272130"/>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矩形 30"/>
            <p:cNvSpPr/>
            <p:nvPr/>
          </p:nvSpPr>
          <p:spPr>
            <a:xfrm>
              <a:off x="9069969" y="3383502"/>
              <a:ext cx="1361539" cy="307777"/>
            </a:xfrm>
            <a:prstGeom prst="rect">
              <a:avLst/>
            </a:prstGeom>
          </p:spPr>
          <p:txBody>
            <a:bodyPr wrap="square">
              <a:spAutoFit/>
            </a:bodyPr>
            <a:lstStyle/>
            <a:p>
              <a:pPr algn="ctr"/>
              <a:r>
                <a:rPr lang="zh-CN" altLang="en-US" sz="1400" dirty="0">
                  <a:solidFill>
                    <a:schemeClr val="bg1"/>
                  </a:solidFill>
                  <a:latin typeface="微软雅黑" pitchFamily="34" charset="-122"/>
                  <a:ea typeface="微软雅黑" pitchFamily="34" charset="-122"/>
                </a:rPr>
                <a:t>请输入题目</a:t>
              </a:r>
            </a:p>
          </p:txBody>
        </p:sp>
      </p:grpSp>
      <p:sp>
        <p:nvSpPr>
          <p:cNvPr id="32" name="矩形 31"/>
          <p:cNvSpPr/>
          <p:nvPr/>
        </p:nvSpPr>
        <p:spPr>
          <a:xfrm>
            <a:off x="6173076" y="2402311"/>
            <a:ext cx="1607200" cy="738664"/>
          </a:xfrm>
          <a:prstGeom prst="rect">
            <a:avLst/>
          </a:prstGeom>
        </p:spPr>
        <p:txBody>
          <a:bodyPr wrap="square">
            <a:spAutoFit/>
          </a:bodyPr>
          <a:lstStyle/>
          <a:p>
            <a:r>
              <a:rPr lang="zh-CN" altLang="en-US" sz="105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33" name="矩形 32"/>
          <p:cNvSpPr/>
          <p:nvPr/>
        </p:nvSpPr>
        <p:spPr>
          <a:xfrm>
            <a:off x="3496487" y="2394064"/>
            <a:ext cx="1607200" cy="738664"/>
          </a:xfrm>
          <a:prstGeom prst="rect">
            <a:avLst/>
          </a:prstGeom>
        </p:spPr>
        <p:txBody>
          <a:bodyPr wrap="square">
            <a:spAutoFit/>
          </a:bodyPr>
          <a:lstStyle/>
          <a:p>
            <a:r>
              <a:rPr lang="zh-CN" altLang="en-US" sz="105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34" name="矩形 33"/>
          <p:cNvSpPr/>
          <p:nvPr/>
        </p:nvSpPr>
        <p:spPr>
          <a:xfrm>
            <a:off x="8996252" y="2402311"/>
            <a:ext cx="1607200" cy="738664"/>
          </a:xfrm>
          <a:prstGeom prst="rect">
            <a:avLst/>
          </a:prstGeom>
        </p:spPr>
        <p:txBody>
          <a:bodyPr wrap="square">
            <a:spAutoFit/>
          </a:bodyPr>
          <a:lstStyle/>
          <a:p>
            <a:r>
              <a:rPr lang="zh-CN" altLang="en-US" sz="105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35" name="矩形 34"/>
          <p:cNvSpPr/>
          <p:nvPr/>
        </p:nvSpPr>
        <p:spPr>
          <a:xfrm>
            <a:off x="7564051" y="3994194"/>
            <a:ext cx="1607200" cy="738664"/>
          </a:xfrm>
          <a:prstGeom prst="rect">
            <a:avLst/>
          </a:prstGeom>
        </p:spPr>
        <p:txBody>
          <a:bodyPr wrap="square">
            <a:spAutoFit/>
          </a:bodyPr>
          <a:lstStyle/>
          <a:p>
            <a:r>
              <a:rPr lang="zh-CN" altLang="en-US" sz="105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grpSp>
        <p:nvGrpSpPr>
          <p:cNvPr id="36" name="组合 35"/>
          <p:cNvGrpSpPr/>
          <p:nvPr/>
        </p:nvGrpSpPr>
        <p:grpSpPr>
          <a:xfrm>
            <a:off x="4980642" y="2379300"/>
            <a:ext cx="1361539" cy="1428161"/>
            <a:chOff x="4980642" y="2379300"/>
            <a:chExt cx="1361539" cy="1428161"/>
          </a:xfrm>
        </p:grpSpPr>
        <p:sp>
          <p:nvSpPr>
            <p:cNvPr id="37" name="Line 13"/>
            <p:cNvSpPr>
              <a:spLocks noChangeShapeType="1"/>
            </p:cNvSpPr>
            <p:nvPr/>
          </p:nvSpPr>
          <p:spPr bwMode="auto">
            <a:xfrm flipV="1">
              <a:off x="5611779" y="2641344"/>
              <a:ext cx="0" cy="896927"/>
            </a:xfrm>
            <a:prstGeom prst="line">
              <a:avLst/>
            </a:prstGeom>
            <a:noFill/>
            <a:ln w="6350" cap="flat">
              <a:solidFill>
                <a:srgbClr val="86B0D3"/>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8" name="Oval 16"/>
            <p:cNvSpPr>
              <a:spLocks noChangeArrowheads="1"/>
            </p:cNvSpPr>
            <p:nvPr/>
          </p:nvSpPr>
          <p:spPr bwMode="auto">
            <a:xfrm>
              <a:off x="5349818" y="2379300"/>
              <a:ext cx="523925" cy="525846"/>
            </a:xfrm>
            <a:prstGeom prst="ellipse">
              <a:avLst/>
            </a:prstGeom>
            <a:solidFill>
              <a:srgbClr val="86B0D3"/>
            </a:solidFill>
            <a:ln>
              <a:noFill/>
            </a:ln>
          </p:spPr>
          <p:txBody>
            <a:bodyPr vert="horz" wrap="square" lIns="91440" tIns="45720" rIns="91440" bIns="45720" numCol="1" anchor="t" anchorCtr="0" compatLnSpc="1"/>
            <a:lstStyle/>
            <a:p>
              <a:endParaRPr lang="zh-CN" altLang="en-US"/>
            </a:p>
          </p:txBody>
        </p:sp>
        <p:sp>
          <p:nvSpPr>
            <p:cNvPr id="39" name="Freeform 7"/>
            <p:cNvSpPr/>
            <p:nvPr/>
          </p:nvSpPr>
          <p:spPr bwMode="auto">
            <a:xfrm>
              <a:off x="5032701" y="3267323"/>
              <a:ext cx="1158158" cy="540138"/>
            </a:xfrm>
            <a:custGeom>
              <a:avLst/>
              <a:gdLst>
                <a:gd name="T0" fmla="*/ 333 w 434"/>
                <a:gd name="T1" fmla="*/ 0 h 202"/>
                <a:gd name="T2" fmla="*/ 0 w 434"/>
                <a:gd name="T3" fmla="*/ 0 h 202"/>
                <a:gd name="T4" fmla="*/ 60 w 434"/>
                <a:gd name="T5" fmla="*/ 101 h 202"/>
                <a:gd name="T6" fmla="*/ 0 w 434"/>
                <a:gd name="T7" fmla="*/ 202 h 202"/>
                <a:gd name="T8" fmla="*/ 333 w 434"/>
                <a:gd name="T9" fmla="*/ 202 h 202"/>
                <a:gd name="T10" fmla="*/ 434 w 434"/>
                <a:gd name="T11" fmla="*/ 101 h 202"/>
                <a:gd name="T12" fmla="*/ 333 w 434"/>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34" h="202">
                  <a:moveTo>
                    <a:pt x="333" y="0"/>
                  </a:moveTo>
                  <a:cubicBezTo>
                    <a:pt x="0" y="0"/>
                    <a:pt x="0" y="0"/>
                    <a:pt x="0" y="0"/>
                  </a:cubicBezTo>
                  <a:cubicBezTo>
                    <a:pt x="35" y="20"/>
                    <a:pt x="60" y="58"/>
                    <a:pt x="60" y="101"/>
                  </a:cubicBezTo>
                  <a:cubicBezTo>
                    <a:pt x="60" y="145"/>
                    <a:pt x="35" y="183"/>
                    <a:pt x="0" y="202"/>
                  </a:cubicBezTo>
                  <a:cubicBezTo>
                    <a:pt x="333" y="202"/>
                    <a:pt x="333" y="202"/>
                    <a:pt x="333" y="202"/>
                  </a:cubicBezTo>
                  <a:cubicBezTo>
                    <a:pt x="389" y="202"/>
                    <a:pt x="434" y="157"/>
                    <a:pt x="434" y="101"/>
                  </a:cubicBezTo>
                  <a:cubicBezTo>
                    <a:pt x="434" y="46"/>
                    <a:pt x="389" y="0"/>
                    <a:pt x="333" y="0"/>
                  </a:cubicBezTo>
                  <a:close/>
                </a:path>
              </a:pathLst>
            </a:custGeom>
            <a:blipFill>
              <a:blip r:embed="rId2"/>
              <a:stretch>
                <a:fillRect/>
              </a:stretch>
            </a:blipFill>
            <a:ln>
              <a:noFill/>
            </a:ln>
          </p:spPr>
          <p:txBody>
            <a:bodyPr vert="horz" wrap="square" lIns="91440" tIns="45720" rIns="91440" bIns="45720" numCol="1" anchor="t" anchorCtr="0" compatLnSpc="1"/>
            <a:lstStyle/>
            <a:p>
              <a:endParaRPr lang="zh-CN" altLang="en-US" dirty="0"/>
            </a:p>
          </p:txBody>
        </p:sp>
        <p:sp>
          <p:nvSpPr>
            <p:cNvPr id="40" name="Freeform 11"/>
            <p:cNvSpPr>
              <a:spLocks noEditPoints="1"/>
            </p:cNvSpPr>
            <p:nvPr/>
          </p:nvSpPr>
          <p:spPr bwMode="auto">
            <a:xfrm>
              <a:off x="5501820" y="2511045"/>
              <a:ext cx="219918" cy="260598"/>
            </a:xfrm>
            <a:custGeom>
              <a:avLst/>
              <a:gdLst>
                <a:gd name="T0" fmla="*/ 116 w 162"/>
                <a:gd name="T1" fmla="*/ 53 h 192"/>
                <a:gd name="T2" fmla="*/ 101 w 162"/>
                <a:gd name="T3" fmla="*/ 89 h 192"/>
                <a:gd name="T4" fmla="*/ 101 w 162"/>
                <a:gd name="T5" fmla="*/ 90 h 192"/>
                <a:gd name="T6" fmla="*/ 122 w 162"/>
                <a:gd name="T7" fmla="*/ 109 h 192"/>
                <a:gd name="T8" fmla="*/ 150 w 162"/>
                <a:gd name="T9" fmla="*/ 121 h 192"/>
                <a:gd name="T10" fmla="*/ 150 w 162"/>
                <a:gd name="T11" fmla="*/ 180 h 192"/>
                <a:gd name="T12" fmla="*/ 121 w 162"/>
                <a:gd name="T13" fmla="*/ 192 h 192"/>
                <a:gd name="T14" fmla="*/ 28 w 162"/>
                <a:gd name="T15" fmla="*/ 185 h 192"/>
                <a:gd name="T16" fmla="*/ 28 w 162"/>
                <a:gd name="T17" fmla="*/ 178 h 192"/>
                <a:gd name="T18" fmla="*/ 12 w 162"/>
                <a:gd name="T19" fmla="*/ 178 h 192"/>
                <a:gd name="T20" fmla="*/ 0 w 162"/>
                <a:gd name="T21" fmla="*/ 161 h 192"/>
                <a:gd name="T22" fmla="*/ 4 w 162"/>
                <a:gd name="T23" fmla="*/ 123 h 192"/>
                <a:gd name="T24" fmla="*/ 30 w 162"/>
                <a:gd name="T25" fmla="*/ 89 h 192"/>
                <a:gd name="T26" fmla="*/ 15 w 162"/>
                <a:gd name="T27" fmla="*/ 53 h 192"/>
                <a:gd name="T28" fmla="*/ 117 w 162"/>
                <a:gd name="T29" fmla="*/ 130 h 192"/>
                <a:gd name="T30" fmla="*/ 117 w 162"/>
                <a:gd name="T31" fmla="*/ 146 h 192"/>
                <a:gd name="T32" fmla="*/ 97 w 162"/>
                <a:gd name="T33" fmla="*/ 151 h 192"/>
                <a:gd name="T34" fmla="*/ 117 w 162"/>
                <a:gd name="T35" fmla="*/ 155 h 192"/>
                <a:gd name="T36" fmla="*/ 122 w 162"/>
                <a:gd name="T37" fmla="*/ 176 h 192"/>
                <a:gd name="T38" fmla="*/ 126 w 162"/>
                <a:gd name="T39" fmla="*/ 155 h 192"/>
                <a:gd name="T40" fmla="*/ 146 w 162"/>
                <a:gd name="T41" fmla="*/ 151 h 192"/>
                <a:gd name="T42" fmla="*/ 126 w 162"/>
                <a:gd name="T43" fmla="*/ 146 h 192"/>
                <a:gd name="T44" fmla="*/ 117 w 162"/>
                <a:gd name="T45" fmla="*/ 130 h 192"/>
                <a:gd name="T46" fmla="*/ 99 w 162"/>
                <a:gd name="T47" fmla="*/ 128 h 192"/>
                <a:gd name="T48" fmla="*/ 99 w 162"/>
                <a:gd name="T49" fmla="*/ 174 h 192"/>
                <a:gd name="T50" fmla="*/ 144 w 162"/>
                <a:gd name="T51" fmla="*/ 174 h 192"/>
                <a:gd name="T52" fmla="*/ 144 w 162"/>
                <a:gd name="T53" fmla="*/ 128 h 192"/>
                <a:gd name="T54" fmla="*/ 99 w 162"/>
                <a:gd name="T55" fmla="*/ 128 h 192"/>
                <a:gd name="T56" fmla="*/ 103 w 162"/>
                <a:gd name="T57" fmla="*/ 113 h 192"/>
                <a:gd name="T58" fmla="*/ 66 w 162"/>
                <a:gd name="T59" fmla="*/ 105 h 192"/>
                <a:gd name="T60" fmla="*/ 17 w 162"/>
                <a:gd name="T61" fmla="*/ 129 h 192"/>
                <a:gd name="T62" fmla="*/ 15 w 162"/>
                <a:gd name="T63" fmla="*/ 161 h 192"/>
                <a:gd name="T64" fmla="*/ 34 w 162"/>
                <a:gd name="T65" fmla="*/ 163 h 192"/>
                <a:gd name="T66" fmla="*/ 38 w 162"/>
                <a:gd name="T67" fmla="*/ 138 h 192"/>
                <a:gd name="T68" fmla="*/ 43 w 162"/>
                <a:gd name="T69" fmla="*/ 170 h 192"/>
                <a:gd name="T70" fmla="*/ 43 w 162"/>
                <a:gd name="T71" fmla="*/ 177 h 192"/>
                <a:gd name="T72" fmla="*/ 81 w 162"/>
                <a:gd name="T73" fmla="*/ 151 h 192"/>
                <a:gd name="T74" fmla="*/ 93 w 162"/>
                <a:gd name="T75" fmla="*/ 121 h 192"/>
                <a:gd name="T76" fmla="*/ 103 w 162"/>
                <a:gd name="T77" fmla="*/ 113 h 192"/>
                <a:gd name="T78" fmla="*/ 66 w 162"/>
                <a:gd name="T79" fmla="*/ 16 h 192"/>
                <a:gd name="T80" fmla="*/ 66 w 162"/>
                <a:gd name="T81" fmla="*/ 89 h 192"/>
                <a:gd name="T82" fmla="*/ 66 w 162"/>
                <a:gd name="T83"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192">
                  <a:moveTo>
                    <a:pt x="66" y="0"/>
                  </a:moveTo>
                  <a:cubicBezTo>
                    <a:pt x="93" y="0"/>
                    <a:pt x="116" y="24"/>
                    <a:pt x="116" y="53"/>
                  </a:cubicBezTo>
                  <a:cubicBezTo>
                    <a:pt x="116" y="67"/>
                    <a:pt x="110" y="80"/>
                    <a:pt x="101" y="89"/>
                  </a:cubicBezTo>
                  <a:cubicBezTo>
                    <a:pt x="101" y="89"/>
                    <a:pt x="101" y="89"/>
                    <a:pt x="101" y="89"/>
                  </a:cubicBezTo>
                  <a:cubicBezTo>
                    <a:pt x="101" y="89"/>
                    <a:pt x="101" y="89"/>
                    <a:pt x="101" y="89"/>
                  </a:cubicBezTo>
                  <a:cubicBezTo>
                    <a:pt x="101" y="90"/>
                    <a:pt x="101" y="90"/>
                    <a:pt x="101" y="90"/>
                  </a:cubicBezTo>
                  <a:cubicBezTo>
                    <a:pt x="107" y="96"/>
                    <a:pt x="114" y="102"/>
                    <a:pt x="119" y="109"/>
                  </a:cubicBezTo>
                  <a:cubicBezTo>
                    <a:pt x="120" y="109"/>
                    <a:pt x="121" y="109"/>
                    <a:pt x="122" y="109"/>
                  </a:cubicBezTo>
                  <a:cubicBezTo>
                    <a:pt x="133" y="109"/>
                    <a:pt x="143" y="114"/>
                    <a:pt x="150" y="121"/>
                  </a:cubicBezTo>
                  <a:cubicBezTo>
                    <a:pt x="150" y="121"/>
                    <a:pt x="150" y="121"/>
                    <a:pt x="150" y="121"/>
                  </a:cubicBezTo>
                  <a:cubicBezTo>
                    <a:pt x="158" y="129"/>
                    <a:pt x="162" y="139"/>
                    <a:pt x="162" y="151"/>
                  </a:cubicBezTo>
                  <a:cubicBezTo>
                    <a:pt x="162" y="162"/>
                    <a:pt x="158" y="173"/>
                    <a:pt x="150" y="180"/>
                  </a:cubicBezTo>
                  <a:cubicBezTo>
                    <a:pt x="143" y="188"/>
                    <a:pt x="133" y="192"/>
                    <a:pt x="122" y="192"/>
                  </a:cubicBezTo>
                  <a:cubicBezTo>
                    <a:pt x="121" y="192"/>
                    <a:pt x="121" y="192"/>
                    <a:pt x="121" y="192"/>
                  </a:cubicBezTo>
                  <a:cubicBezTo>
                    <a:pt x="35" y="192"/>
                    <a:pt x="35" y="192"/>
                    <a:pt x="35" y="192"/>
                  </a:cubicBezTo>
                  <a:cubicBezTo>
                    <a:pt x="31" y="192"/>
                    <a:pt x="28" y="189"/>
                    <a:pt x="28" y="185"/>
                  </a:cubicBezTo>
                  <a:cubicBezTo>
                    <a:pt x="28" y="185"/>
                    <a:pt x="28" y="185"/>
                    <a:pt x="28" y="185"/>
                  </a:cubicBezTo>
                  <a:cubicBezTo>
                    <a:pt x="28" y="178"/>
                    <a:pt x="28" y="178"/>
                    <a:pt x="28" y="178"/>
                  </a:cubicBezTo>
                  <a:cubicBezTo>
                    <a:pt x="14" y="178"/>
                    <a:pt x="14" y="178"/>
                    <a:pt x="14" y="178"/>
                  </a:cubicBezTo>
                  <a:cubicBezTo>
                    <a:pt x="13" y="178"/>
                    <a:pt x="13" y="178"/>
                    <a:pt x="12" y="178"/>
                  </a:cubicBezTo>
                  <a:cubicBezTo>
                    <a:pt x="8" y="177"/>
                    <a:pt x="5" y="175"/>
                    <a:pt x="3" y="172"/>
                  </a:cubicBezTo>
                  <a:cubicBezTo>
                    <a:pt x="1" y="169"/>
                    <a:pt x="0" y="165"/>
                    <a:pt x="0" y="161"/>
                  </a:cubicBezTo>
                  <a:cubicBezTo>
                    <a:pt x="0" y="145"/>
                    <a:pt x="0" y="145"/>
                    <a:pt x="0" y="145"/>
                  </a:cubicBezTo>
                  <a:cubicBezTo>
                    <a:pt x="0" y="137"/>
                    <a:pt x="1" y="130"/>
                    <a:pt x="4" y="123"/>
                  </a:cubicBezTo>
                  <a:cubicBezTo>
                    <a:pt x="9" y="109"/>
                    <a:pt x="20" y="100"/>
                    <a:pt x="30" y="90"/>
                  </a:cubicBezTo>
                  <a:cubicBezTo>
                    <a:pt x="30" y="89"/>
                    <a:pt x="30" y="89"/>
                    <a:pt x="30" y="89"/>
                  </a:cubicBezTo>
                  <a:cubicBezTo>
                    <a:pt x="30" y="89"/>
                    <a:pt x="30" y="89"/>
                    <a:pt x="30" y="89"/>
                  </a:cubicBezTo>
                  <a:cubicBezTo>
                    <a:pt x="20" y="80"/>
                    <a:pt x="15" y="66"/>
                    <a:pt x="15" y="53"/>
                  </a:cubicBezTo>
                  <a:cubicBezTo>
                    <a:pt x="15" y="24"/>
                    <a:pt x="38" y="0"/>
                    <a:pt x="66" y="0"/>
                  </a:cubicBezTo>
                  <a:close/>
                  <a:moveTo>
                    <a:pt x="117" y="130"/>
                  </a:moveTo>
                  <a:cubicBezTo>
                    <a:pt x="117" y="130"/>
                    <a:pt x="117" y="130"/>
                    <a:pt x="117" y="130"/>
                  </a:cubicBezTo>
                  <a:cubicBezTo>
                    <a:pt x="117" y="146"/>
                    <a:pt x="117" y="146"/>
                    <a:pt x="117" y="146"/>
                  </a:cubicBezTo>
                  <a:cubicBezTo>
                    <a:pt x="102" y="146"/>
                    <a:pt x="102" y="146"/>
                    <a:pt x="102" y="146"/>
                  </a:cubicBezTo>
                  <a:cubicBezTo>
                    <a:pt x="99" y="146"/>
                    <a:pt x="97" y="148"/>
                    <a:pt x="97" y="151"/>
                  </a:cubicBezTo>
                  <a:cubicBezTo>
                    <a:pt x="97" y="153"/>
                    <a:pt x="99" y="155"/>
                    <a:pt x="102" y="155"/>
                  </a:cubicBezTo>
                  <a:cubicBezTo>
                    <a:pt x="117" y="155"/>
                    <a:pt x="117" y="155"/>
                    <a:pt x="117" y="155"/>
                  </a:cubicBezTo>
                  <a:cubicBezTo>
                    <a:pt x="117" y="171"/>
                    <a:pt x="117" y="171"/>
                    <a:pt x="117" y="171"/>
                  </a:cubicBezTo>
                  <a:cubicBezTo>
                    <a:pt x="117" y="174"/>
                    <a:pt x="119" y="176"/>
                    <a:pt x="122" y="176"/>
                  </a:cubicBezTo>
                  <a:cubicBezTo>
                    <a:pt x="124" y="176"/>
                    <a:pt x="126" y="174"/>
                    <a:pt x="126" y="171"/>
                  </a:cubicBezTo>
                  <a:cubicBezTo>
                    <a:pt x="126" y="155"/>
                    <a:pt x="126" y="155"/>
                    <a:pt x="126" y="155"/>
                  </a:cubicBezTo>
                  <a:cubicBezTo>
                    <a:pt x="141" y="155"/>
                    <a:pt x="141" y="155"/>
                    <a:pt x="141" y="155"/>
                  </a:cubicBezTo>
                  <a:cubicBezTo>
                    <a:pt x="144" y="155"/>
                    <a:pt x="146" y="153"/>
                    <a:pt x="146" y="151"/>
                  </a:cubicBezTo>
                  <a:cubicBezTo>
                    <a:pt x="146" y="148"/>
                    <a:pt x="144" y="146"/>
                    <a:pt x="141" y="146"/>
                  </a:cubicBezTo>
                  <a:cubicBezTo>
                    <a:pt x="126" y="146"/>
                    <a:pt x="126" y="146"/>
                    <a:pt x="126" y="146"/>
                  </a:cubicBezTo>
                  <a:cubicBezTo>
                    <a:pt x="126" y="130"/>
                    <a:pt x="126" y="130"/>
                    <a:pt x="126" y="130"/>
                  </a:cubicBezTo>
                  <a:cubicBezTo>
                    <a:pt x="126" y="124"/>
                    <a:pt x="117" y="124"/>
                    <a:pt x="117" y="130"/>
                  </a:cubicBezTo>
                  <a:close/>
                  <a:moveTo>
                    <a:pt x="99" y="128"/>
                  </a:moveTo>
                  <a:cubicBezTo>
                    <a:pt x="99" y="128"/>
                    <a:pt x="99" y="128"/>
                    <a:pt x="99" y="128"/>
                  </a:cubicBezTo>
                  <a:cubicBezTo>
                    <a:pt x="94" y="133"/>
                    <a:pt x="90" y="142"/>
                    <a:pt x="90" y="151"/>
                  </a:cubicBezTo>
                  <a:cubicBezTo>
                    <a:pt x="90" y="160"/>
                    <a:pt x="94" y="168"/>
                    <a:pt x="99" y="174"/>
                  </a:cubicBezTo>
                  <a:cubicBezTo>
                    <a:pt x="105" y="179"/>
                    <a:pt x="113" y="183"/>
                    <a:pt x="122" y="183"/>
                  </a:cubicBezTo>
                  <a:cubicBezTo>
                    <a:pt x="130" y="183"/>
                    <a:pt x="138" y="179"/>
                    <a:pt x="144" y="174"/>
                  </a:cubicBezTo>
                  <a:cubicBezTo>
                    <a:pt x="150" y="168"/>
                    <a:pt x="153" y="160"/>
                    <a:pt x="153" y="151"/>
                  </a:cubicBezTo>
                  <a:cubicBezTo>
                    <a:pt x="153" y="142"/>
                    <a:pt x="150" y="134"/>
                    <a:pt x="144" y="128"/>
                  </a:cubicBezTo>
                  <a:cubicBezTo>
                    <a:pt x="144" y="128"/>
                    <a:pt x="144" y="128"/>
                    <a:pt x="144" y="128"/>
                  </a:cubicBezTo>
                  <a:cubicBezTo>
                    <a:pt x="132" y="115"/>
                    <a:pt x="112" y="115"/>
                    <a:pt x="99" y="128"/>
                  </a:cubicBezTo>
                  <a:close/>
                  <a:moveTo>
                    <a:pt x="103" y="113"/>
                  </a:moveTo>
                  <a:cubicBezTo>
                    <a:pt x="103" y="113"/>
                    <a:pt x="103" y="113"/>
                    <a:pt x="103" y="113"/>
                  </a:cubicBezTo>
                  <a:cubicBezTo>
                    <a:pt x="99" y="108"/>
                    <a:pt x="93" y="103"/>
                    <a:pt x="89" y="99"/>
                  </a:cubicBezTo>
                  <a:cubicBezTo>
                    <a:pt x="82" y="103"/>
                    <a:pt x="74" y="105"/>
                    <a:pt x="66" y="105"/>
                  </a:cubicBezTo>
                  <a:cubicBezTo>
                    <a:pt x="57" y="105"/>
                    <a:pt x="49" y="103"/>
                    <a:pt x="42" y="99"/>
                  </a:cubicBezTo>
                  <a:cubicBezTo>
                    <a:pt x="34" y="107"/>
                    <a:pt x="22" y="117"/>
                    <a:pt x="17" y="129"/>
                  </a:cubicBezTo>
                  <a:cubicBezTo>
                    <a:pt x="15" y="134"/>
                    <a:pt x="15" y="139"/>
                    <a:pt x="15" y="145"/>
                  </a:cubicBezTo>
                  <a:cubicBezTo>
                    <a:pt x="15" y="161"/>
                    <a:pt x="15" y="161"/>
                    <a:pt x="15" y="161"/>
                  </a:cubicBezTo>
                  <a:cubicBezTo>
                    <a:pt x="15" y="162"/>
                    <a:pt x="15" y="162"/>
                    <a:pt x="15" y="163"/>
                  </a:cubicBezTo>
                  <a:cubicBezTo>
                    <a:pt x="34" y="163"/>
                    <a:pt x="34" y="163"/>
                    <a:pt x="34" y="163"/>
                  </a:cubicBezTo>
                  <a:cubicBezTo>
                    <a:pt x="34" y="143"/>
                    <a:pt x="34" y="143"/>
                    <a:pt x="34" y="143"/>
                  </a:cubicBezTo>
                  <a:cubicBezTo>
                    <a:pt x="34" y="140"/>
                    <a:pt x="36" y="138"/>
                    <a:pt x="38" y="138"/>
                  </a:cubicBezTo>
                  <a:cubicBezTo>
                    <a:pt x="41" y="138"/>
                    <a:pt x="43" y="140"/>
                    <a:pt x="43" y="143"/>
                  </a:cubicBezTo>
                  <a:cubicBezTo>
                    <a:pt x="43" y="170"/>
                    <a:pt x="43" y="170"/>
                    <a:pt x="43" y="170"/>
                  </a:cubicBezTo>
                  <a:cubicBezTo>
                    <a:pt x="43" y="170"/>
                    <a:pt x="43" y="170"/>
                    <a:pt x="43" y="170"/>
                  </a:cubicBezTo>
                  <a:cubicBezTo>
                    <a:pt x="43" y="177"/>
                    <a:pt x="43" y="177"/>
                    <a:pt x="43" y="177"/>
                  </a:cubicBezTo>
                  <a:cubicBezTo>
                    <a:pt x="90" y="177"/>
                    <a:pt x="90" y="177"/>
                    <a:pt x="90" y="177"/>
                  </a:cubicBezTo>
                  <a:cubicBezTo>
                    <a:pt x="85" y="170"/>
                    <a:pt x="81" y="161"/>
                    <a:pt x="81" y="151"/>
                  </a:cubicBezTo>
                  <a:cubicBezTo>
                    <a:pt x="81" y="139"/>
                    <a:pt x="86" y="129"/>
                    <a:pt x="93" y="121"/>
                  </a:cubicBezTo>
                  <a:cubicBezTo>
                    <a:pt x="93" y="121"/>
                    <a:pt x="93" y="121"/>
                    <a:pt x="93" y="121"/>
                  </a:cubicBezTo>
                  <a:cubicBezTo>
                    <a:pt x="93" y="121"/>
                    <a:pt x="93" y="121"/>
                    <a:pt x="93" y="121"/>
                  </a:cubicBezTo>
                  <a:cubicBezTo>
                    <a:pt x="96" y="118"/>
                    <a:pt x="99" y="115"/>
                    <a:pt x="103" y="113"/>
                  </a:cubicBezTo>
                  <a:close/>
                  <a:moveTo>
                    <a:pt x="66" y="16"/>
                  </a:moveTo>
                  <a:cubicBezTo>
                    <a:pt x="66" y="16"/>
                    <a:pt x="66" y="16"/>
                    <a:pt x="66" y="16"/>
                  </a:cubicBezTo>
                  <a:cubicBezTo>
                    <a:pt x="46" y="16"/>
                    <a:pt x="30" y="32"/>
                    <a:pt x="30" y="53"/>
                  </a:cubicBezTo>
                  <a:cubicBezTo>
                    <a:pt x="30" y="73"/>
                    <a:pt x="46" y="89"/>
                    <a:pt x="66" y="89"/>
                  </a:cubicBezTo>
                  <a:cubicBezTo>
                    <a:pt x="85" y="89"/>
                    <a:pt x="101" y="73"/>
                    <a:pt x="101" y="53"/>
                  </a:cubicBezTo>
                  <a:cubicBezTo>
                    <a:pt x="101" y="32"/>
                    <a:pt x="85" y="16"/>
                    <a:pt x="66" y="1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1" name="矩形 40"/>
            <p:cNvSpPr/>
            <p:nvPr/>
          </p:nvSpPr>
          <p:spPr>
            <a:xfrm>
              <a:off x="4980642" y="3365089"/>
              <a:ext cx="1361539" cy="307777"/>
            </a:xfrm>
            <a:prstGeom prst="rect">
              <a:avLst/>
            </a:prstGeom>
          </p:spPr>
          <p:txBody>
            <a:bodyPr wrap="square">
              <a:spAutoFit/>
            </a:bodyPr>
            <a:lstStyle/>
            <a:p>
              <a:pPr algn="ctr"/>
              <a:r>
                <a:rPr lang="zh-CN" altLang="en-US" sz="1400" dirty="0">
                  <a:solidFill>
                    <a:schemeClr val="bg1"/>
                  </a:solidFill>
                  <a:latin typeface="微软雅黑" pitchFamily="34" charset="-122"/>
                  <a:ea typeface="微软雅黑" pitchFamily="34" charset="-122"/>
                </a:rPr>
                <a:t>请输入题目</a:t>
              </a:r>
            </a:p>
          </p:txBody>
        </p:sp>
      </p:grpSp>
      <p:sp>
        <p:nvSpPr>
          <p:cNvPr id="42" name="矩形 41"/>
          <p:cNvSpPr/>
          <p:nvPr/>
        </p:nvSpPr>
        <p:spPr>
          <a:xfrm>
            <a:off x="4823676" y="3967259"/>
            <a:ext cx="1607200" cy="738664"/>
          </a:xfrm>
          <a:prstGeom prst="rect">
            <a:avLst/>
          </a:prstGeom>
        </p:spPr>
        <p:txBody>
          <a:bodyPr wrap="square">
            <a:spAutoFit/>
          </a:bodyPr>
          <a:lstStyle/>
          <a:p>
            <a:r>
              <a:rPr lang="zh-CN" altLang="en-US" sz="105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43" name="矩形 42"/>
          <p:cNvSpPr/>
          <p:nvPr/>
        </p:nvSpPr>
        <p:spPr>
          <a:xfrm>
            <a:off x="1952015" y="3949565"/>
            <a:ext cx="1607200" cy="738664"/>
          </a:xfrm>
          <a:prstGeom prst="rect">
            <a:avLst/>
          </a:prstGeom>
        </p:spPr>
        <p:txBody>
          <a:bodyPr wrap="square">
            <a:spAutoFit/>
          </a:bodyPr>
          <a:lstStyle/>
          <a:p>
            <a:r>
              <a:rPr lang="zh-CN" altLang="en-US" sz="105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up)">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2461280" y="1972812"/>
            <a:ext cx="7506891" cy="809625"/>
            <a:chOff x="1200150" y="1412875"/>
            <a:chExt cx="10009188" cy="1079500"/>
          </a:xfrm>
          <a:solidFill>
            <a:srgbClr val="5293CC"/>
          </a:solidFill>
        </p:grpSpPr>
        <p:cxnSp>
          <p:nvCxnSpPr>
            <p:cNvPr id="3" name="直接连接符 2"/>
            <p:cNvCxnSpPr/>
            <p:nvPr/>
          </p:nvCxnSpPr>
          <p:spPr>
            <a:xfrm>
              <a:off x="1200150" y="2492375"/>
              <a:ext cx="10009188" cy="0"/>
            </a:xfrm>
            <a:prstGeom prst="line">
              <a:avLst/>
            </a:prstGeom>
            <a:grpFill/>
            <a:ln w="6350" cap="flat" cmpd="sng" algn="ctr">
              <a:solidFill>
                <a:srgbClr val="86B0D3"/>
              </a:solidFill>
              <a:prstDash val="sysDash"/>
              <a:miter lim="800000"/>
            </a:ln>
            <a:effectLst/>
          </p:spPr>
        </p:cxnSp>
        <p:cxnSp>
          <p:nvCxnSpPr>
            <p:cNvPr id="4" name="直接连接符 3"/>
            <p:cNvCxnSpPr/>
            <p:nvPr/>
          </p:nvCxnSpPr>
          <p:spPr>
            <a:xfrm>
              <a:off x="1200150" y="1412875"/>
              <a:ext cx="10009188" cy="0"/>
            </a:xfrm>
            <a:prstGeom prst="line">
              <a:avLst/>
            </a:prstGeom>
            <a:grpFill/>
            <a:ln w="6350" cap="flat" cmpd="sng" algn="ctr">
              <a:solidFill>
                <a:srgbClr val="86B0D3"/>
              </a:solidFill>
              <a:prstDash val="sysDash"/>
              <a:miter lim="800000"/>
            </a:ln>
            <a:effectLst/>
          </p:spPr>
        </p:cxnSp>
        <p:sp>
          <p:nvSpPr>
            <p:cNvPr id="5" name="Freeform 397"/>
            <p:cNvSpPr/>
            <p:nvPr/>
          </p:nvSpPr>
          <p:spPr bwMode="auto">
            <a:xfrm>
              <a:off x="1200150" y="1620838"/>
              <a:ext cx="935038" cy="665162"/>
            </a:xfrm>
            <a:custGeom>
              <a:avLst/>
              <a:gdLst>
                <a:gd name="T0" fmla="*/ 2147483647 w 16292"/>
                <a:gd name="T1" fmla="*/ 2147483647 h 11588"/>
                <a:gd name="T2" fmla="*/ 2147483647 w 16292"/>
                <a:gd name="T3" fmla="*/ 2147483647 h 11588"/>
                <a:gd name="T4" fmla="*/ 2147483647 w 16292"/>
                <a:gd name="T5" fmla="*/ 2147483647 h 11588"/>
                <a:gd name="T6" fmla="*/ 2147483647 w 16292"/>
                <a:gd name="T7" fmla="*/ 2147483647 h 11588"/>
                <a:gd name="T8" fmla="*/ 2147483647 w 16292"/>
                <a:gd name="T9" fmla="*/ 2147483647 h 11588"/>
                <a:gd name="T10" fmla="*/ 2147483647 w 16292"/>
                <a:gd name="T11" fmla="*/ 2147483647 h 11588"/>
                <a:gd name="T12" fmla="*/ 2147483647 w 16292"/>
                <a:gd name="T13" fmla="*/ 2147483647 h 11588"/>
                <a:gd name="T14" fmla="*/ 2147483647 w 16292"/>
                <a:gd name="T15" fmla="*/ 2147483647 h 11588"/>
                <a:gd name="T16" fmla="*/ 2147483647 w 16292"/>
                <a:gd name="T17" fmla="*/ 2147483647 h 11588"/>
                <a:gd name="T18" fmla="*/ 2147483647 w 16292"/>
                <a:gd name="T19" fmla="*/ 2147483647 h 11588"/>
                <a:gd name="T20" fmla="*/ 2147483647 w 16292"/>
                <a:gd name="T21" fmla="*/ 2147483647 h 11588"/>
                <a:gd name="T22" fmla="*/ 2147483647 w 16292"/>
                <a:gd name="T23" fmla="*/ 2147483647 h 11588"/>
                <a:gd name="T24" fmla="*/ 2147483647 w 16292"/>
                <a:gd name="T25" fmla="*/ 2147483647 h 11588"/>
                <a:gd name="T26" fmla="*/ 2147483647 w 16292"/>
                <a:gd name="T27" fmla="*/ 2147483647 h 11588"/>
                <a:gd name="T28" fmla="*/ 2147483647 w 16292"/>
                <a:gd name="T29" fmla="*/ 2147483647 h 11588"/>
                <a:gd name="T30" fmla="*/ 2147483647 w 16292"/>
                <a:gd name="T31" fmla="*/ 2147483647 h 11588"/>
                <a:gd name="T32" fmla="*/ 2147483647 w 16292"/>
                <a:gd name="T33" fmla="*/ 2147483647 h 11588"/>
                <a:gd name="T34" fmla="*/ 2147483647 w 16292"/>
                <a:gd name="T35" fmla="*/ 2147483647 h 11588"/>
                <a:gd name="T36" fmla="*/ 2147483647 w 16292"/>
                <a:gd name="T37" fmla="*/ 2147483647 h 11588"/>
                <a:gd name="T38" fmla="*/ 2147483647 w 16292"/>
                <a:gd name="T39" fmla="*/ 2147483647 h 11588"/>
                <a:gd name="T40" fmla="*/ 2147483647 w 16292"/>
                <a:gd name="T41" fmla="*/ 2147483647 h 11588"/>
                <a:gd name="T42" fmla="*/ 2147483647 w 16292"/>
                <a:gd name="T43" fmla="*/ 2147483647 h 11588"/>
                <a:gd name="T44" fmla="*/ 2147483647 w 16292"/>
                <a:gd name="T45" fmla="*/ 2147483647 h 11588"/>
                <a:gd name="T46" fmla="*/ 2147483647 w 16292"/>
                <a:gd name="T47" fmla="*/ 2147483647 h 11588"/>
                <a:gd name="T48" fmla="*/ 2147483647 w 16292"/>
                <a:gd name="T49" fmla="*/ 2147483647 h 11588"/>
                <a:gd name="T50" fmla="*/ 2147483647 w 16292"/>
                <a:gd name="T51" fmla="*/ 2147483647 h 11588"/>
                <a:gd name="T52" fmla="*/ 2147483647 w 16292"/>
                <a:gd name="T53" fmla="*/ 2147483647 h 11588"/>
                <a:gd name="T54" fmla="*/ 2147483647 w 16292"/>
                <a:gd name="T55" fmla="*/ 2147483647 h 11588"/>
                <a:gd name="T56" fmla="*/ 2147483647 w 16292"/>
                <a:gd name="T57" fmla="*/ 2147483647 h 11588"/>
                <a:gd name="T58" fmla="*/ 2147483647 w 16292"/>
                <a:gd name="T59" fmla="*/ 2147483647 h 11588"/>
                <a:gd name="T60" fmla="*/ 2147483647 w 16292"/>
                <a:gd name="T61" fmla="*/ 2147483647 h 11588"/>
                <a:gd name="T62" fmla="*/ 2147483647 w 16292"/>
                <a:gd name="T63" fmla="*/ 2147483647 h 11588"/>
                <a:gd name="T64" fmla="*/ 2147483647 w 16292"/>
                <a:gd name="T65" fmla="*/ 2147483647 h 11588"/>
                <a:gd name="T66" fmla="*/ 2147483647 w 16292"/>
                <a:gd name="T67" fmla="*/ 2147483647 h 11588"/>
                <a:gd name="T68" fmla="*/ 2147483647 w 16292"/>
                <a:gd name="T69" fmla="*/ 2147483647 h 11588"/>
                <a:gd name="T70" fmla="*/ 2147483647 w 16292"/>
                <a:gd name="T71" fmla="*/ 2147483647 h 11588"/>
                <a:gd name="T72" fmla="*/ 2147483647 w 16292"/>
                <a:gd name="T73" fmla="*/ 2147483647 h 11588"/>
                <a:gd name="T74" fmla="*/ 2147483647 w 16292"/>
                <a:gd name="T75" fmla="*/ 2147483647 h 11588"/>
                <a:gd name="T76" fmla="*/ 2147483647 w 16292"/>
                <a:gd name="T77" fmla="*/ 2147483647 h 11588"/>
                <a:gd name="T78" fmla="*/ 2147483647 w 16292"/>
                <a:gd name="T79" fmla="*/ 2147483647 h 11588"/>
                <a:gd name="T80" fmla="*/ 2147483647 w 16292"/>
                <a:gd name="T81" fmla="*/ 2147483647 h 11588"/>
                <a:gd name="T82" fmla="*/ 2147483647 w 16292"/>
                <a:gd name="T83" fmla="*/ 2147483647 h 11588"/>
                <a:gd name="T84" fmla="*/ 2147483647 w 16292"/>
                <a:gd name="T85" fmla="*/ 2147483647 h 11588"/>
                <a:gd name="T86" fmla="*/ 2147483647 w 16292"/>
                <a:gd name="T87" fmla="*/ 2147483647 h 11588"/>
                <a:gd name="T88" fmla="*/ 2147483647 w 16292"/>
                <a:gd name="T89" fmla="*/ 2147483647 h 11588"/>
                <a:gd name="T90" fmla="*/ 2147483647 w 16292"/>
                <a:gd name="T91" fmla="*/ 2147483647 h 11588"/>
                <a:gd name="T92" fmla="*/ 2147483647 w 16292"/>
                <a:gd name="T93" fmla="*/ 2147483647 h 11588"/>
                <a:gd name="T94" fmla="*/ 2147483647 w 16292"/>
                <a:gd name="T95" fmla="*/ 2147483647 h 11588"/>
                <a:gd name="T96" fmla="*/ 2147483647 w 16292"/>
                <a:gd name="T97" fmla="*/ 2147483647 h 11588"/>
                <a:gd name="T98" fmla="*/ 2147483647 w 16292"/>
                <a:gd name="T99" fmla="*/ 2147483647 h 11588"/>
                <a:gd name="T100" fmla="*/ 2147483647 w 16292"/>
                <a:gd name="T101" fmla="*/ 2147483647 h 11588"/>
                <a:gd name="T102" fmla="*/ 2147483647 w 16292"/>
                <a:gd name="T103" fmla="*/ 2147483647 h 11588"/>
                <a:gd name="T104" fmla="*/ 2147483647 w 16292"/>
                <a:gd name="T105" fmla="*/ 2147483647 h 11588"/>
                <a:gd name="T106" fmla="*/ 2147483647 w 16292"/>
                <a:gd name="T107" fmla="*/ 2147483647 h 11588"/>
                <a:gd name="T108" fmla="*/ 2147483647 w 16292"/>
                <a:gd name="T109" fmla="*/ 2147483647 h 11588"/>
                <a:gd name="T110" fmla="*/ 2147483647 w 16292"/>
                <a:gd name="T111" fmla="*/ 2147483647 h 11588"/>
                <a:gd name="T112" fmla="*/ 2147483647 w 16292"/>
                <a:gd name="T113" fmla="*/ 2147483647 h 11588"/>
                <a:gd name="T114" fmla="*/ 2147483647 w 16292"/>
                <a:gd name="T115" fmla="*/ 2147483647 h 1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292" h="11588">
                  <a:moveTo>
                    <a:pt x="11846" y="6334"/>
                  </a:moveTo>
                  <a:lnTo>
                    <a:pt x="14258" y="8167"/>
                  </a:lnTo>
                  <a:lnTo>
                    <a:pt x="14328" y="8221"/>
                  </a:lnTo>
                  <a:lnTo>
                    <a:pt x="14400" y="8278"/>
                  </a:lnTo>
                  <a:lnTo>
                    <a:pt x="14474" y="8340"/>
                  </a:lnTo>
                  <a:lnTo>
                    <a:pt x="14552" y="8406"/>
                  </a:lnTo>
                  <a:lnTo>
                    <a:pt x="14631" y="8475"/>
                  </a:lnTo>
                  <a:lnTo>
                    <a:pt x="14714" y="8549"/>
                  </a:lnTo>
                  <a:lnTo>
                    <a:pt x="14798" y="8628"/>
                  </a:lnTo>
                  <a:lnTo>
                    <a:pt x="14885" y="8709"/>
                  </a:lnTo>
                  <a:lnTo>
                    <a:pt x="14976" y="8796"/>
                  </a:lnTo>
                  <a:lnTo>
                    <a:pt x="15068" y="8887"/>
                  </a:lnTo>
                  <a:lnTo>
                    <a:pt x="15163" y="8982"/>
                  </a:lnTo>
                  <a:lnTo>
                    <a:pt x="15261" y="9080"/>
                  </a:lnTo>
                  <a:lnTo>
                    <a:pt x="15360" y="9184"/>
                  </a:lnTo>
                  <a:lnTo>
                    <a:pt x="15463" y="9291"/>
                  </a:lnTo>
                  <a:lnTo>
                    <a:pt x="15569" y="9403"/>
                  </a:lnTo>
                  <a:lnTo>
                    <a:pt x="15677" y="9518"/>
                  </a:lnTo>
                  <a:lnTo>
                    <a:pt x="15730" y="9576"/>
                  </a:lnTo>
                  <a:lnTo>
                    <a:pt x="15780" y="9634"/>
                  </a:lnTo>
                  <a:lnTo>
                    <a:pt x="15828" y="9691"/>
                  </a:lnTo>
                  <a:lnTo>
                    <a:pt x="15874" y="9747"/>
                  </a:lnTo>
                  <a:lnTo>
                    <a:pt x="15917" y="9802"/>
                  </a:lnTo>
                  <a:lnTo>
                    <a:pt x="15958" y="9856"/>
                  </a:lnTo>
                  <a:lnTo>
                    <a:pt x="15997" y="9909"/>
                  </a:lnTo>
                  <a:lnTo>
                    <a:pt x="16034" y="9962"/>
                  </a:lnTo>
                  <a:lnTo>
                    <a:pt x="16067" y="10013"/>
                  </a:lnTo>
                  <a:lnTo>
                    <a:pt x="16099" y="10064"/>
                  </a:lnTo>
                  <a:lnTo>
                    <a:pt x="16129" y="10115"/>
                  </a:lnTo>
                  <a:lnTo>
                    <a:pt x="16155" y="10164"/>
                  </a:lnTo>
                  <a:lnTo>
                    <a:pt x="16180" y="10213"/>
                  </a:lnTo>
                  <a:lnTo>
                    <a:pt x="16201" y="10260"/>
                  </a:lnTo>
                  <a:lnTo>
                    <a:pt x="16221" y="10308"/>
                  </a:lnTo>
                  <a:lnTo>
                    <a:pt x="16239" y="10354"/>
                  </a:lnTo>
                  <a:lnTo>
                    <a:pt x="16253" y="10399"/>
                  </a:lnTo>
                  <a:lnTo>
                    <a:pt x="16265" y="10444"/>
                  </a:lnTo>
                  <a:lnTo>
                    <a:pt x="16275" y="10488"/>
                  </a:lnTo>
                  <a:lnTo>
                    <a:pt x="16284" y="10531"/>
                  </a:lnTo>
                  <a:lnTo>
                    <a:pt x="16289" y="10573"/>
                  </a:lnTo>
                  <a:lnTo>
                    <a:pt x="16292" y="10615"/>
                  </a:lnTo>
                  <a:lnTo>
                    <a:pt x="16292" y="10655"/>
                  </a:lnTo>
                  <a:lnTo>
                    <a:pt x="16290" y="10695"/>
                  </a:lnTo>
                  <a:lnTo>
                    <a:pt x="16286" y="10734"/>
                  </a:lnTo>
                  <a:lnTo>
                    <a:pt x="16279" y="10772"/>
                  </a:lnTo>
                  <a:lnTo>
                    <a:pt x="16270" y="10810"/>
                  </a:lnTo>
                  <a:lnTo>
                    <a:pt x="16259" y="10846"/>
                  </a:lnTo>
                  <a:lnTo>
                    <a:pt x="16245" y="10882"/>
                  </a:lnTo>
                  <a:lnTo>
                    <a:pt x="16228" y="10917"/>
                  </a:lnTo>
                  <a:lnTo>
                    <a:pt x="16210" y="10951"/>
                  </a:lnTo>
                  <a:lnTo>
                    <a:pt x="16190" y="10984"/>
                  </a:lnTo>
                  <a:lnTo>
                    <a:pt x="16166" y="11014"/>
                  </a:lnTo>
                  <a:lnTo>
                    <a:pt x="16143" y="11041"/>
                  </a:lnTo>
                  <a:lnTo>
                    <a:pt x="16117" y="11067"/>
                  </a:lnTo>
                  <a:lnTo>
                    <a:pt x="16090" y="11090"/>
                  </a:lnTo>
                  <a:lnTo>
                    <a:pt x="16062" y="11112"/>
                  </a:lnTo>
                  <a:lnTo>
                    <a:pt x="16033" y="11130"/>
                  </a:lnTo>
                  <a:lnTo>
                    <a:pt x="16002" y="11148"/>
                  </a:lnTo>
                  <a:lnTo>
                    <a:pt x="15970" y="11162"/>
                  </a:lnTo>
                  <a:lnTo>
                    <a:pt x="15937" y="11174"/>
                  </a:lnTo>
                  <a:lnTo>
                    <a:pt x="15902" y="11184"/>
                  </a:lnTo>
                  <a:lnTo>
                    <a:pt x="15866" y="11193"/>
                  </a:lnTo>
                  <a:lnTo>
                    <a:pt x="15829" y="11198"/>
                  </a:lnTo>
                  <a:lnTo>
                    <a:pt x="15790" y="11202"/>
                  </a:lnTo>
                  <a:lnTo>
                    <a:pt x="15750" y="11203"/>
                  </a:lnTo>
                  <a:lnTo>
                    <a:pt x="15709" y="11202"/>
                  </a:lnTo>
                  <a:lnTo>
                    <a:pt x="15666" y="11199"/>
                  </a:lnTo>
                  <a:lnTo>
                    <a:pt x="15623" y="11194"/>
                  </a:lnTo>
                  <a:lnTo>
                    <a:pt x="15578" y="11186"/>
                  </a:lnTo>
                  <a:lnTo>
                    <a:pt x="15532" y="11177"/>
                  </a:lnTo>
                  <a:lnTo>
                    <a:pt x="15484" y="11165"/>
                  </a:lnTo>
                  <a:lnTo>
                    <a:pt x="15435" y="11152"/>
                  </a:lnTo>
                  <a:lnTo>
                    <a:pt x="15384" y="11135"/>
                  </a:lnTo>
                  <a:lnTo>
                    <a:pt x="15333" y="11117"/>
                  </a:lnTo>
                  <a:lnTo>
                    <a:pt x="15280" y="11097"/>
                  </a:lnTo>
                  <a:lnTo>
                    <a:pt x="15226" y="11074"/>
                  </a:lnTo>
                  <a:lnTo>
                    <a:pt x="15170" y="11049"/>
                  </a:lnTo>
                  <a:lnTo>
                    <a:pt x="15113" y="11022"/>
                  </a:lnTo>
                  <a:lnTo>
                    <a:pt x="15054" y="10992"/>
                  </a:lnTo>
                  <a:lnTo>
                    <a:pt x="14995" y="10961"/>
                  </a:lnTo>
                  <a:lnTo>
                    <a:pt x="14934" y="10927"/>
                  </a:lnTo>
                  <a:lnTo>
                    <a:pt x="14872" y="10891"/>
                  </a:lnTo>
                  <a:lnTo>
                    <a:pt x="14809" y="10854"/>
                  </a:lnTo>
                  <a:lnTo>
                    <a:pt x="14681" y="10775"/>
                  </a:lnTo>
                  <a:lnTo>
                    <a:pt x="14554" y="10697"/>
                  </a:lnTo>
                  <a:lnTo>
                    <a:pt x="14426" y="10619"/>
                  </a:lnTo>
                  <a:lnTo>
                    <a:pt x="14300" y="10540"/>
                  </a:lnTo>
                  <a:lnTo>
                    <a:pt x="14172" y="10461"/>
                  </a:lnTo>
                  <a:lnTo>
                    <a:pt x="14046" y="10383"/>
                  </a:lnTo>
                  <a:lnTo>
                    <a:pt x="13919" y="10304"/>
                  </a:lnTo>
                  <a:lnTo>
                    <a:pt x="13793" y="10226"/>
                  </a:lnTo>
                  <a:lnTo>
                    <a:pt x="13666" y="10146"/>
                  </a:lnTo>
                  <a:lnTo>
                    <a:pt x="13541" y="10067"/>
                  </a:lnTo>
                  <a:lnTo>
                    <a:pt x="13415" y="9988"/>
                  </a:lnTo>
                  <a:lnTo>
                    <a:pt x="13290" y="9908"/>
                  </a:lnTo>
                  <a:lnTo>
                    <a:pt x="13164" y="9829"/>
                  </a:lnTo>
                  <a:lnTo>
                    <a:pt x="13040" y="9750"/>
                  </a:lnTo>
                  <a:lnTo>
                    <a:pt x="12915" y="9670"/>
                  </a:lnTo>
                  <a:lnTo>
                    <a:pt x="12791" y="9589"/>
                  </a:lnTo>
                  <a:lnTo>
                    <a:pt x="9977" y="7694"/>
                  </a:lnTo>
                  <a:lnTo>
                    <a:pt x="9606" y="7870"/>
                  </a:lnTo>
                  <a:lnTo>
                    <a:pt x="9314" y="8009"/>
                  </a:lnTo>
                  <a:lnTo>
                    <a:pt x="9088" y="8119"/>
                  </a:lnTo>
                  <a:lnTo>
                    <a:pt x="8915" y="8205"/>
                  </a:lnTo>
                  <a:lnTo>
                    <a:pt x="8780" y="8273"/>
                  </a:lnTo>
                  <a:lnTo>
                    <a:pt x="8671" y="8328"/>
                  </a:lnTo>
                  <a:lnTo>
                    <a:pt x="8572" y="8377"/>
                  </a:lnTo>
                  <a:lnTo>
                    <a:pt x="8471" y="8425"/>
                  </a:lnTo>
                  <a:lnTo>
                    <a:pt x="8415" y="8452"/>
                  </a:lnTo>
                  <a:lnTo>
                    <a:pt x="8353" y="8479"/>
                  </a:lnTo>
                  <a:lnTo>
                    <a:pt x="8284" y="8510"/>
                  </a:lnTo>
                  <a:lnTo>
                    <a:pt x="8205" y="8544"/>
                  </a:lnTo>
                  <a:lnTo>
                    <a:pt x="8013" y="8626"/>
                  </a:lnTo>
                  <a:lnTo>
                    <a:pt x="7765" y="8730"/>
                  </a:lnTo>
                  <a:lnTo>
                    <a:pt x="7443" y="8862"/>
                  </a:lnTo>
                  <a:lnTo>
                    <a:pt x="7037" y="9030"/>
                  </a:lnTo>
                  <a:lnTo>
                    <a:pt x="6533" y="9237"/>
                  </a:lnTo>
                  <a:lnTo>
                    <a:pt x="5916" y="9490"/>
                  </a:lnTo>
                  <a:lnTo>
                    <a:pt x="6115" y="9826"/>
                  </a:lnTo>
                  <a:lnTo>
                    <a:pt x="6154" y="9833"/>
                  </a:lnTo>
                  <a:lnTo>
                    <a:pt x="6191" y="9843"/>
                  </a:lnTo>
                  <a:lnTo>
                    <a:pt x="6227" y="9852"/>
                  </a:lnTo>
                  <a:lnTo>
                    <a:pt x="6263" y="9861"/>
                  </a:lnTo>
                  <a:lnTo>
                    <a:pt x="6297" y="9872"/>
                  </a:lnTo>
                  <a:lnTo>
                    <a:pt x="6329" y="9885"/>
                  </a:lnTo>
                  <a:lnTo>
                    <a:pt x="6362" y="9898"/>
                  </a:lnTo>
                  <a:lnTo>
                    <a:pt x="6393" y="9911"/>
                  </a:lnTo>
                  <a:lnTo>
                    <a:pt x="6421" y="9925"/>
                  </a:lnTo>
                  <a:lnTo>
                    <a:pt x="6450" y="9942"/>
                  </a:lnTo>
                  <a:lnTo>
                    <a:pt x="6477" y="9958"/>
                  </a:lnTo>
                  <a:lnTo>
                    <a:pt x="6503" y="9975"/>
                  </a:lnTo>
                  <a:lnTo>
                    <a:pt x="6527" y="9994"/>
                  </a:lnTo>
                  <a:lnTo>
                    <a:pt x="6551" y="10012"/>
                  </a:lnTo>
                  <a:lnTo>
                    <a:pt x="6573" y="10033"/>
                  </a:lnTo>
                  <a:lnTo>
                    <a:pt x="6595" y="10054"/>
                  </a:lnTo>
                  <a:lnTo>
                    <a:pt x="6615" y="10075"/>
                  </a:lnTo>
                  <a:lnTo>
                    <a:pt x="6633" y="10098"/>
                  </a:lnTo>
                  <a:lnTo>
                    <a:pt x="6652" y="10122"/>
                  </a:lnTo>
                  <a:lnTo>
                    <a:pt x="6668" y="10147"/>
                  </a:lnTo>
                  <a:lnTo>
                    <a:pt x="6683" y="10172"/>
                  </a:lnTo>
                  <a:lnTo>
                    <a:pt x="6698" y="10199"/>
                  </a:lnTo>
                  <a:lnTo>
                    <a:pt x="6710" y="10227"/>
                  </a:lnTo>
                  <a:lnTo>
                    <a:pt x="6722" y="10254"/>
                  </a:lnTo>
                  <a:lnTo>
                    <a:pt x="6732" y="10284"/>
                  </a:lnTo>
                  <a:lnTo>
                    <a:pt x="6742" y="10313"/>
                  </a:lnTo>
                  <a:lnTo>
                    <a:pt x="6751" y="10345"/>
                  </a:lnTo>
                  <a:lnTo>
                    <a:pt x="6758" y="10377"/>
                  </a:lnTo>
                  <a:lnTo>
                    <a:pt x="6763" y="10410"/>
                  </a:lnTo>
                  <a:lnTo>
                    <a:pt x="6768" y="10444"/>
                  </a:lnTo>
                  <a:lnTo>
                    <a:pt x="6772" y="10479"/>
                  </a:lnTo>
                  <a:lnTo>
                    <a:pt x="6774" y="10515"/>
                  </a:lnTo>
                  <a:lnTo>
                    <a:pt x="6775" y="10550"/>
                  </a:lnTo>
                  <a:lnTo>
                    <a:pt x="6776" y="10585"/>
                  </a:lnTo>
                  <a:lnTo>
                    <a:pt x="6776" y="10620"/>
                  </a:lnTo>
                  <a:lnTo>
                    <a:pt x="6774" y="10653"/>
                  </a:lnTo>
                  <a:lnTo>
                    <a:pt x="6772" y="10686"/>
                  </a:lnTo>
                  <a:lnTo>
                    <a:pt x="6769" y="10718"/>
                  </a:lnTo>
                  <a:lnTo>
                    <a:pt x="6765" y="10749"/>
                  </a:lnTo>
                  <a:lnTo>
                    <a:pt x="6760" y="10780"/>
                  </a:lnTo>
                  <a:lnTo>
                    <a:pt x="6754" y="10811"/>
                  </a:lnTo>
                  <a:lnTo>
                    <a:pt x="6747" y="10839"/>
                  </a:lnTo>
                  <a:lnTo>
                    <a:pt x="6738" y="10868"/>
                  </a:lnTo>
                  <a:lnTo>
                    <a:pt x="6730" y="10895"/>
                  </a:lnTo>
                  <a:lnTo>
                    <a:pt x="6720" y="10923"/>
                  </a:lnTo>
                  <a:lnTo>
                    <a:pt x="6710" y="10950"/>
                  </a:lnTo>
                  <a:lnTo>
                    <a:pt x="6698" y="10975"/>
                  </a:lnTo>
                  <a:lnTo>
                    <a:pt x="6685" y="11000"/>
                  </a:lnTo>
                  <a:lnTo>
                    <a:pt x="6671" y="11023"/>
                  </a:lnTo>
                  <a:lnTo>
                    <a:pt x="6657" y="11047"/>
                  </a:lnTo>
                  <a:lnTo>
                    <a:pt x="6642" y="11069"/>
                  </a:lnTo>
                  <a:lnTo>
                    <a:pt x="6624" y="11091"/>
                  </a:lnTo>
                  <a:lnTo>
                    <a:pt x="6607" y="11113"/>
                  </a:lnTo>
                  <a:lnTo>
                    <a:pt x="6588" y="11132"/>
                  </a:lnTo>
                  <a:lnTo>
                    <a:pt x="6569" y="11153"/>
                  </a:lnTo>
                  <a:lnTo>
                    <a:pt x="6549" y="11171"/>
                  </a:lnTo>
                  <a:lnTo>
                    <a:pt x="6527" y="11189"/>
                  </a:lnTo>
                  <a:lnTo>
                    <a:pt x="6505" y="11207"/>
                  </a:lnTo>
                  <a:lnTo>
                    <a:pt x="6481" y="11223"/>
                  </a:lnTo>
                  <a:lnTo>
                    <a:pt x="6458" y="11240"/>
                  </a:lnTo>
                  <a:lnTo>
                    <a:pt x="6432" y="11255"/>
                  </a:lnTo>
                  <a:lnTo>
                    <a:pt x="6406" y="11269"/>
                  </a:lnTo>
                  <a:lnTo>
                    <a:pt x="6379" y="11282"/>
                  </a:lnTo>
                  <a:lnTo>
                    <a:pt x="6351" y="11296"/>
                  </a:lnTo>
                  <a:lnTo>
                    <a:pt x="6325" y="11309"/>
                  </a:lnTo>
                  <a:lnTo>
                    <a:pt x="6300" y="11322"/>
                  </a:lnTo>
                  <a:lnTo>
                    <a:pt x="6273" y="11333"/>
                  </a:lnTo>
                  <a:lnTo>
                    <a:pt x="6248" y="11344"/>
                  </a:lnTo>
                  <a:lnTo>
                    <a:pt x="6221" y="11354"/>
                  </a:lnTo>
                  <a:lnTo>
                    <a:pt x="6196" y="11362"/>
                  </a:lnTo>
                  <a:lnTo>
                    <a:pt x="6169" y="11369"/>
                  </a:lnTo>
                  <a:lnTo>
                    <a:pt x="6143" y="11375"/>
                  </a:lnTo>
                  <a:lnTo>
                    <a:pt x="6116" y="11380"/>
                  </a:lnTo>
                  <a:lnTo>
                    <a:pt x="6090" y="11385"/>
                  </a:lnTo>
                  <a:lnTo>
                    <a:pt x="6063" y="11388"/>
                  </a:lnTo>
                  <a:lnTo>
                    <a:pt x="6037" y="11390"/>
                  </a:lnTo>
                  <a:lnTo>
                    <a:pt x="6010" y="11391"/>
                  </a:lnTo>
                  <a:lnTo>
                    <a:pt x="5984" y="11391"/>
                  </a:lnTo>
                  <a:lnTo>
                    <a:pt x="5956" y="11390"/>
                  </a:lnTo>
                  <a:lnTo>
                    <a:pt x="5930" y="11387"/>
                  </a:lnTo>
                  <a:lnTo>
                    <a:pt x="5902" y="11383"/>
                  </a:lnTo>
                  <a:lnTo>
                    <a:pt x="5875" y="11379"/>
                  </a:lnTo>
                  <a:lnTo>
                    <a:pt x="5848" y="11373"/>
                  </a:lnTo>
                  <a:lnTo>
                    <a:pt x="5820" y="11367"/>
                  </a:lnTo>
                  <a:lnTo>
                    <a:pt x="5793" y="11359"/>
                  </a:lnTo>
                  <a:lnTo>
                    <a:pt x="5765" y="11351"/>
                  </a:lnTo>
                  <a:lnTo>
                    <a:pt x="5738" y="11341"/>
                  </a:lnTo>
                  <a:lnTo>
                    <a:pt x="5710" y="11330"/>
                  </a:lnTo>
                  <a:lnTo>
                    <a:pt x="5683" y="11318"/>
                  </a:lnTo>
                  <a:lnTo>
                    <a:pt x="5655" y="11305"/>
                  </a:lnTo>
                  <a:lnTo>
                    <a:pt x="5627" y="11292"/>
                  </a:lnTo>
                  <a:lnTo>
                    <a:pt x="5599" y="11276"/>
                  </a:lnTo>
                  <a:lnTo>
                    <a:pt x="5572" y="11260"/>
                  </a:lnTo>
                  <a:lnTo>
                    <a:pt x="5543" y="11243"/>
                  </a:lnTo>
                  <a:lnTo>
                    <a:pt x="5514" y="11224"/>
                  </a:lnTo>
                  <a:lnTo>
                    <a:pt x="5487" y="11205"/>
                  </a:lnTo>
                  <a:lnTo>
                    <a:pt x="5458" y="11184"/>
                  </a:lnTo>
                  <a:lnTo>
                    <a:pt x="5432" y="11164"/>
                  </a:lnTo>
                  <a:lnTo>
                    <a:pt x="5407" y="11143"/>
                  </a:lnTo>
                  <a:lnTo>
                    <a:pt x="5383" y="11120"/>
                  </a:lnTo>
                  <a:lnTo>
                    <a:pt x="5360" y="11098"/>
                  </a:lnTo>
                  <a:lnTo>
                    <a:pt x="5340" y="11074"/>
                  </a:lnTo>
                  <a:lnTo>
                    <a:pt x="5320" y="11051"/>
                  </a:lnTo>
                  <a:lnTo>
                    <a:pt x="5302" y="11026"/>
                  </a:lnTo>
                  <a:lnTo>
                    <a:pt x="5285" y="11002"/>
                  </a:lnTo>
                  <a:lnTo>
                    <a:pt x="5270" y="10976"/>
                  </a:lnTo>
                  <a:lnTo>
                    <a:pt x="5255" y="10951"/>
                  </a:lnTo>
                  <a:lnTo>
                    <a:pt x="5242" y="10924"/>
                  </a:lnTo>
                  <a:lnTo>
                    <a:pt x="5231" y="10896"/>
                  </a:lnTo>
                  <a:lnTo>
                    <a:pt x="5221" y="10869"/>
                  </a:lnTo>
                  <a:lnTo>
                    <a:pt x="5211" y="10841"/>
                  </a:lnTo>
                  <a:lnTo>
                    <a:pt x="5204" y="10813"/>
                  </a:lnTo>
                  <a:lnTo>
                    <a:pt x="5198" y="10783"/>
                  </a:lnTo>
                  <a:lnTo>
                    <a:pt x="5193" y="10753"/>
                  </a:lnTo>
                  <a:lnTo>
                    <a:pt x="5190" y="10723"/>
                  </a:lnTo>
                  <a:lnTo>
                    <a:pt x="5188" y="10691"/>
                  </a:lnTo>
                  <a:lnTo>
                    <a:pt x="5187" y="10660"/>
                  </a:lnTo>
                  <a:lnTo>
                    <a:pt x="5188" y="10628"/>
                  </a:lnTo>
                  <a:lnTo>
                    <a:pt x="5190" y="10595"/>
                  </a:lnTo>
                  <a:lnTo>
                    <a:pt x="5193" y="10562"/>
                  </a:lnTo>
                  <a:lnTo>
                    <a:pt x="5198" y="10528"/>
                  </a:lnTo>
                  <a:lnTo>
                    <a:pt x="5204" y="10493"/>
                  </a:lnTo>
                  <a:lnTo>
                    <a:pt x="5211" y="10458"/>
                  </a:lnTo>
                  <a:lnTo>
                    <a:pt x="5221" y="10423"/>
                  </a:lnTo>
                  <a:lnTo>
                    <a:pt x="5231" y="10387"/>
                  </a:lnTo>
                  <a:lnTo>
                    <a:pt x="5242" y="10350"/>
                  </a:lnTo>
                  <a:lnTo>
                    <a:pt x="5254" y="10312"/>
                  </a:lnTo>
                  <a:lnTo>
                    <a:pt x="5269" y="10275"/>
                  </a:lnTo>
                  <a:lnTo>
                    <a:pt x="4995" y="9864"/>
                  </a:lnTo>
                  <a:lnTo>
                    <a:pt x="686" y="11560"/>
                  </a:lnTo>
                  <a:lnTo>
                    <a:pt x="666" y="11568"/>
                  </a:lnTo>
                  <a:lnTo>
                    <a:pt x="647" y="11574"/>
                  </a:lnTo>
                  <a:lnTo>
                    <a:pt x="628" y="11580"/>
                  </a:lnTo>
                  <a:lnTo>
                    <a:pt x="608" y="11584"/>
                  </a:lnTo>
                  <a:lnTo>
                    <a:pt x="589" y="11587"/>
                  </a:lnTo>
                  <a:lnTo>
                    <a:pt x="570" y="11588"/>
                  </a:lnTo>
                  <a:lnTo>
                    <a:pt x="551" y="11588"/>
                  </a:lnTo>
                  <a:lnTo>
                    <a:pt x="533" y="11587"/>
                  </a:lnTo>
                  <a:lnTo>
                    <a:pt x="513" y="11585"/>
                  </a:lnTo>
                  <a:lnTo>
                    <a:pt x="495" y="11581"/>
                  </a:lnTo>
                  <a:lnTo>
                    <a:pt x="477" y="11576"/>
                  </a:lnTo>
                  <a:lnTo>
                    <a:pt x="458" y="11569"/>
                  </a:lnTo>
                  <a:lnTo>
                    <a:pt x="440" y="11562"/>
                  </a:lnTo>
                  <a:lnTo>
                    <a:pt x="422" y="11553"/>
                  </a:lnTo>
                  <a:lnTo>
                    <a:pt x="403" y="11544"/>
                  </a:lnTo>
                  <a:lnTo>
                    <a:pt x="385" y="11532"/>
                  </a:lnTo>
                  <a:lnTo>
                    <a:pt x="366" y="11519"/>
                  </a:lnTo>
                  <a:lnTo>
                    <a:pt x="349" y="11506"/>
                  </a:lnTo>
                  <a:lnTo>
                    <a:pt x="331" y="11491"/>
                  </a:lnTo>
                  <a:lnTo>
                    <a:pt x="313" y="11474"/>
                  </a:lnTo>
                  <a:lnTo>
                    <a:pt x="296" y="11456"/>
                  </a:lnTo>
                  <a:lnTo>
                    <a:pt x="278" y="11438"/>
                  </a:lnTo>
                  <a:lnTo>
                    <a:pt x="260" y="11417"/>
                  </a:lnTo>
                  <a:lnTo>
                    <a:pt x="243" y="11396"/>
                  </a:lnTo>
                  <a:lnTo>
                    <a:pt x="226" y="11372"/>
                  </a:lnTo>
                  <a:lnTo>
                    <a:pt x="208" y="11349"/>
                  </a:lnTo>
                  <a:lnTo>
                    <a:pt x="192" y="11323"/>
                  </a:lnTo>
                  <a:lnTo>
                    <a:pt x="175" y="11297"/>
                  </a:lnTo>
                  <a:lnTo>
                    <a:pt x="157" y="11269"/>
                  </a:lnTo>
                  <a:lnTo>
                    <a:pt x="141" y="11240"/>
                  </a:lnTo>
                  <a:lnTo>
                    <a:pt x="124" y="11209"/>
                  </a:lnTo>
                  <a:lnTo>
                    <a:pt x="107" y="11177"/>
                  </a:lnTo>
                  <a:lnTo>
                    <a:pt x="91" y="11145"/>
                  </a:lnTo>
                  <a:lnTo>
                    <a:pt x="76" y="11113"/>
                  </a:lnTo>
                  <a:lnTo>
                    <a:pt x="63" y="11082"/>
                  </a:lnTo>
                  <a:lnTo>
                    <a:pt x="50" y="11052"/>
                  </a:lnTo>
                  <a:lnTo>
                    <a:pt x="39" y="11022"/>
                  </a:lnTo>
                  <a:lnTo>
                    <a:pt x="30" y="10993"/>
                  </a:lnTo>
                  <a:lnTo>
                    <a:pt x="22" y="10965"/>
                  </a:lnTo>
                  <a:lnTo>
                    <a:pt x="15" y="10937"/>
                  </a:lnTo>
                  <a:lnTo>
                    <a:pt x="9" y="10911"/>
                  </a:lnTo>
                  <a:lnTo>
                    <a:pt x="4" y="10884"/>
                  </a:lnTo>
                  <a:lnTo>
                    <a:pt x="1" y="10859"/>
                  </a:lnTo>
                  <a:lnTo>
                    <a:pt x="0" y="10833"/>
                  </a:lnTo>
                  <a:lnTo>
                    <a:pt x="0" y="10810"/>
                  </a:lnTo>
                  <a:lnTo>
                    <a:pt x="1" y="10785"/>
                  </a:lnTo>
                  <a:lnTo>
                    <a:pt x="3" y="10763"/>
                  </a:lnTo>
                  <a:lnTo>
                    <a:pt x="7" y="10740"/>
                  </a:lnTo>
                  <a:lnTo>
                    <a:pt x="13" y="10719"/>
                  </a:lnTo>
                  <a:lnTo>
                    <a:pt x="19" y="10697"/>
                  </a:lnTo>
                  <a:lnTo>
                    <a:pt x="26" y="10678"/>
                  </a:lnTo>
                  <a:lnTo>
                    <a:pt x="35" y="10657"/>
                  </a:lnTo>
                  <a:lnTo>
                    <a:pt x="45" y="10639"/>
                  </a:lnTo>
                  <a:lnTo>
                    <a:pt x="57" y="10621"/>
                  </a:lnTo>
                  <a:lnTo>
                    <a:pt x="71" y="10602"/>
                  </a:lnTo>
                  <a:lnTo>
                    <a:pt x="85" y="10586"/>
                  </a:lnTo>
                  <a:lnTo>
                    <a:pt x="100" y="10570"/>
                  </a:lnTo>
                  <a:lnTo>
                    <a:pt x="118" y="10554"/>
                  </a:lnTo>
                  <a:lnTo>
                    <a:pt x="136" y="10539"/>
                  </a:lnTo>
                  <a:lnTo>
                    <a:pt x="155" y="10525"/>
                  </a:lnTo>
                  <a:lnTo>
                    <a:pt x="177" y="10510"/>
                  </a:lnTo>
                  <a:lnTo>
                    <a:pt x="198" y="10498"/>
                  </a:lnTo>
                  <a:lnTo>
                    <a:pt x="223" y="10486"/>
                  </a:lnTo>
                  <a:lnTo>
                    <a:pt x="247" y="10474"/>
                  </a:lnTo>
                  <a:lnTo>
                    <a:pt x="8895" y="6570"/>
                  </a:lnTo>
                  <a:lnTo>
                    <a:pt x="7262" y="4977"/>
                  </a:lnTo>
                  <a:lnTo>
                    <a:pt x="4722" y="5550"/>
                  </a:lnTo>
                  <a:lnTo>
                    <a:pt x="6525" y="4127"/>
                  </a:lnTo>
                  <a:lnTo>
                    <a:pt x="5631" y="3479"/>
                  </a:lnTo>
                  <a:lnTo>
                    <a:pt x="6077" y="3306"/>
                  </a:lnTo>
                  <a:lnTo>
                    <a:pt x="6032" y="3241"/>
                  </a:lnTo>
                  <a:lnTo>
                    <a:pt x="5984" y="3175"/>
                  </a:lnTo>
                  <a:lnTo>
                    <a:pt x="5933" y="3105"/>
                  </a:lnTo>
                  <a:lnTo>
                    <a:pt x="5879" y="3033"/>
                  </a:lnTo>
                  <a:lnTo>
                    <a:pt x="5822" y="2958"/>
                  </a:lnTo>
                  <a:lnTo>
                    <a:pt x="5763" y="2881"/>
                  </a:lnTo>
                  <a:lnTo>
                    <a:pt x="5701" y="2800"/>
                  </a:lnTo>
                  <a:lnTo>
                    <a:pt x="5637" y="2716"/>
                  </a:lnTo>
                  <a:lnTo>
                    <a:pt x="5569" y="2631"/>
                  </a:lnTo>
                  <a:lnTo>
                    <a:pt x="5500" y="2542"/>
                  </a:lnTo>
                  <a:lnTo>
                    <a:pt x="5428" y="2450"/>
                  </a:lnTo>
                  <a:lnTo>
                    <a:pt x="5353" y="2355"/>
                  </a:lnTo>
                  <a:lnTo>
                    <a:pt x="5276" y="2258"/>
                  </a:lnTo>
                  <a:lnTo>
                    <a:pt x="5195" y="2157"/>
                  </a:lnTo>
                  <a:lnTo>
                    <a:pt x="5112" y="2054"/>
                  </a:lnTo>
                  <a:lnTo>
                    <a:pt x="5027" y="1949"/>
                  </a:lnTo>
                  <a:lnTo>
                    <a:pt x="4943" y="1844"/>
                  </a:lnTo>
                  <a:lnTo>
                    <a:pt x="4867" y="1746"/>
                  </a:lnTo>
                  <a:lnTo>
                    <a:pt x="4831" y="1699"/>
                  </a:lnTo>
                  <a:lnTo>
                    <a:pt x="4797" y="1654"/>
                  </a:lnTo>
                  <a:lnTo>
                    <a:pt x="4767" y="1612"/>
                  </a:lnTo>
                  <a:lnTo>
                    <a:pt x="4736" y="1570"/>
                  </a:lnTo>
                  <a:lnTo>
                    <a:pt x="4709" y="1529"/>
                  </a:lnTo>
                  <a:lnTo>
                    <a:pt x="4683" y="1490"/>
                  </a:lnTo>
                  <a:lnTo>
                    <a:pt x="4659" y="1453"/>
                  </a:lnTo>
                  <a:lnTo>
                    <a:pt x="4636" y="1418"/>
                  </a:lnTo>
                  <a:lnTo>
                    <a:pt x="4617" y="1384"/>
                  </a:lnTo>
                  <a:lnTo>
                    <a:pt x="4597" y="1351"/>
                  </a:lnTo>
                  <a:lnTo>
                    <a:pt x="4581" y="1321"/>
                  </a:lnTo>
                  <a:lnTo>
                    <a:pt x="4567" y="1292"/>
                  </a:lnTo>
                  <a:lnTo>
                    <a:pt x="4554" y="1263"/>
                  </a:lnTo>
                  <a:lnTo>
                    <a:pt x="4542" y="1238"/>
                  </a:lnTo>
                  <a:lnTo>
                    <a:pt x="4533" y="1213"/>
                  </a:lnTo>
                  <a:lnTo>
                    <a:pt x="4526" y="1190"/>
                  </a:lnTo>
                  <a:lnTo>
                    <a:pt x="4521" y="1168"/>
                  </a:lnTo>
                  <a:lnTo>
                    <a:pt x="4518" y="1149"/>
                  </a:lnTo>
                  <a:lnTo>
                    <a:pt x="4516" y="1131"/>
                  </a:lnTo>
                  <a:lnTo>
                    <a:pt x="4516" y="1114"/>
                  </a:lnTo>
                  <a:lnTo>
                    <a:pt x="4518" y="1099"/>
                  </a:lnTo>
                  <a:lnTo>
                    <a:pt x="4522" y="1086"/>
                  </a:lnTo>
                  <a:lnTo>
                    <a:pt x="4528" y="1073"/>
                  </a:lnTo>
                  <a:lnTo>
                    <a:pt x="4535" y="1062"/>
                  </a:lnTo>
                  <a:lnTo>
                    <a:pt x="4545" y="1054"/>
                  </a:lnTo>
                  <a:lnTo>
                    <a:pt x="4557" y="1046"/>
                  </a:lnTo>
                  <a:lnTo>
                    <a:pt x="4570" y="1041"/>
                  </a:lnTo>
                  <a:lnTo>
                    <a:pt x="4585" y="1037"/>
                  </a:lnTo>
                  <a:lnTo>
                    <a:pt x="6961" y="3617"/>
                  </a:lnTo>
                  <a:lnTo>
                    <a:pt x="8758" y="1920"/>
                  </a:lnTo>
                  <a:lnTo>
                    <a:pt x="8008" y="4264"/>
                  </a:lnTo>
                  <a:lnTo>
                    <a:pt x="10425" y="5488"/>
                  </a:lnTo>
                  <a:lnTo>
                    <a:pt x="14796" y="189"/>
                  </a:lnTo>
                  <a:lnTo>
                    <a:pt x="14815" y="168"/>
                  </a:lnTo>
                  <a:lnTo>
                    <a:pt x="14834" y="147"/>
                  </a:lnTo>
                  <a:lnTo>
                    <a:pt x="14854" y="128"/>
                  </a:lnTo>
                  <a:lnTo>
                    <a:pt x="14873" y="111"/>
                  </a:lnTo>
                  <a:lnTo>
                    <a:pt x="14893" y="94"/>
                  </a:lnTo>
                  <a:lnTo>
                    <a:pt x="14914" y="79"/>
                  </a:lnTo>
                  <a:lnTo>
                    <a:pt x="14934" y="65"/>
                  </a:lnTo>
                  <a:lnTo>
                    <a:pt x="14956" y="52"/>
                  </a:lnTo>
                  <a:lnTo>
                    <a:pt x="14977" y="41"/>
                  </a:lnTo>
                  <a:lnTo>
                    <a:pt x="14998" y="32"/>
                  </a:lnTo>
                  <a:lnTo>
                    <a:pt x="15020" y="23"/>
                  </a:lnTo>
                  <a:lnTo>
                    <a:pt x="15042" y="16"/>
                  </a:lnTo>
                  <a:lnTo>
                    <a:pt x="15065" y="11"/>
                  </a:lnTo>
                  <a:lnTo>
                    <a:pt x="15088" y="5"/>
                  </a:lnTo>
                  <a:lnTo>
                    <a:pt x="15111" y="2"/>
                  </a:lnTo>
                  <a:lnTo>
                    <a:pt x="15134" y="0"/>
                  </a:lnTo>
                  <a:lnTo>
                    <a:pt x="15159" y="0"/>
                  </a:lnTo>
                  <a:lnTo>
                    <a:pt x="15182" y="1"/>
                  </a:lnTo>
                  <a:lnTo>
                    <a:pt x="15206" y="3"/>
                  </a:lnTo>
                  <a:lnTo>
                    <a:pt x="15231" y="6"/>
                  </a:lnTo>
                  <a:lnTo>
                    <a:pt x="15256" y="12"/>
                  </a:lnTo>
                  <a:lnTo>
                    <a:pt x="15282" y="18"/>
                  </a:lnTo>
                  <a:lnTo>
                    <a:pt x="15307" y="25"/>
                  </a:lnTo>
                  <a:lnTo>
                    <a:pt x="15333" y="34"/>
                  </a:lnTo>
                  <a:lnTo>
                    <a:pt x="15359" y="44"/>
                  </a:lnTo>
                  <a:lnTo>
                    <a:pt x="15386" y="55"/>
                  </a:lnTo>
                  <a:lnTo>
                    <a:pt x="15412" y="69"/>
                  </a:lnTo>
                  <a:lnTo>
                    <a:pt x="15440" y="82"/>
                  </a:lnTo>
                  <a:lnTo>
                    <a:pt x="15468" y="98"/>
                  </a:lnTo>
                  <a:lnTo>
                    <a:pt x="15495" y="115"/>
                  </a:lnTo>
                  <a:lnTo>
                    <a:pt x="15524" y="133"/>
                  </a:lnTo>
                  <a:lnTo>
                    <a:pt x="15552" y="152"/>
                  </a:lnTo>
                  <a:lnTo>
                    <a:pt x="15580" y="172"/>
                  </a:lnTo>
                  <a:lnTo>
                    <a:pt x="15606" y="191"/>
                  </a:lnTo>
                  <a:lnTo>
                    <a:pt x="15633" y="211"/>
                  </a:lnTo>
                  <a:lnTo>
                    <a:pt x="15657" y="230"/>
                  </a:lnTo>
                  <a:lnTo>
                    <a:pt x="15681" y="249"/>
                  </a:lnTo>
                  <a:lnTo>
                    <a:pt x="15702" y="269"/>
                  </a:lnTo>
                  <a:lnTo>
                    <a:pt x="15724" y="287"/>
                  </a:lnTo>
                  <a:lnTo>
                    <a:pt x="15744" y="306"/>
                  </a:lnTo>
                  <a:lnTo>
                    <a:pt x="15762" y="324"/>
                  </a:lnTo>
                  <a:lnTo>
                    <a:pt x="15780" y="342"/>
                  </a:lnTo>
                  <a:lnTo>
                    <a:pt x="15797" y="361"/>
                  </a:lnTo>
                  <a:lnTo>
                    <a:pt x="15812" y="378"/>
                  </a:lnTo>
                  <a:lnTo>
                    <a:pt x="15827" y="396"/>
                  </a:lnTo>
                  <a:lnTo>
                    <a:pt x="15840" y="414"/>
                  </a:lnTo>
                  <a:lnTo>
                    <a:pt x="15851" y="431"/>
                  </a:lnTo>
                  <a:lnTo>
                    <a:pt x="15862" y="449"/>
                  </a:lnTo>
                  <a:lnTo>
                    <a:pt x="15873" y="466"/>
                  </a:lnTo>
                  <a:lnTo>
                    <a:pt x="15881" y="482"/>
                  </a:lnTo>
                  <a:lnTo>
                    <a:pt x="15888" y="499"/>
                  </a:lnTo>
                  <a:lnTo>
                    <a:pt x="15894" y="516"/>
                  </a:lnTo>
                  <a:lnTo>
                    <a:pt x="15899" y="532"/>
                  </a:lnTo>
                  <a:lnTo>
                    <a:pt x="15903" y="548"/>
                  </a:lnTo>
                  <a:lnTo>
                    <a:pt x="15906" y="564"/>
                  </a:lnTo>
                  <a:lnTo>
                    <a:pt x="15908" y="580"/>
                  </a:lnTo>
                  <a:lnTo>
                    <a:pt x="15909" y="596"/>
                  </a:lnTo>
                  <a:lnTo>
                    <a:pt x="15908" y="611"/>
                  </a:lnTo>
                  <a:lnTo>
                    <a:pt x="15906" y="626"/>
                  </a:lnTo>
                  <a:lnTo>
                    <a:pt x="15904" y="642"/>
                  </a:lnTo>
                  <a:lnTo>
                    <a:pt x="15900" y="657"/>
                  </a:lnTo>
                  <a:lnTo>
                    <a:pt x="15895" y="671"/>
                  </a:lnTo>
                  <a:lnTo>
                    <a:pt x="15889" y="685"/>
                  </a:lnTo>
                  <a:lnTo>
                    <a:pt x="15882" y="700"/>
                  </a:lnTo>
                  <a:lnTo>
                    <a:pt x="14050" y="3442"/>
                  </a:lnTo>
                  <a:lnTo>
                    <a:pt x="14324" y="3579"/>
                  </a:lnTo>
                  <a:lnTo>
                    <a:pt x="14355" y="3566"/>
                  </a:lnTo>
                  <a:lnTo>
                    <a:pt x="14385" y="3555"/>
                  </a:lnTo>
                  <a:lnTo>
                    <a:pt x="14416" y="3545"/>
                  </a:lnTo>
                  <a:lnTo>
                    <a:pt x="14446" y="3535"/>
                  </a:lnTo>
                  <a:lnTo>
                    <a:pt x="14476" y="3527"/>
                  </a:lnTo>
                  <a:lnTo>
                    <a:pt x="14505" y="3520"/>
                  </a:lnTo>
                  <a:lnTo>
                    <a:pt x="14534" y="3514"/>
                  </a:lnTo>
                  <a:lnTo>
                    <a:pt x="14563" y="3510"/>
                  </a:lnTo>
                  <a:lnTo>
                    <a:pt x="14591" y="3506"/>
                  </a:lnTo>
                  <a:lnTo>
                    <a:pt x="14620" y="3504"/>
                  </a:lnTo>
                  <a:lnTo>
                    <a:pt x="14649" y="3503"/>
                  </a:lnTo>
                  <a:lnTo>
                    <a:pt x="14676" y="3503"/>
                  </a:lnTo>
                  <a:lnTo>
                    <a:pt x="14704" y="3504"/>
                  </a:lnTo>
                  <a:lnTo>
                    <a:pt x="14730" y="3507"/>
                  </a:lnTo>
                  <a:lnTo>
                    <a:pt x="14757" y="3510"/>
                  </a:lnTo>
                  <a:lnTo>
                    <a:pt x="14783" y="3515"/>
                  </a:lnTo>
                  <a:lnTo>
                    <a:pt x="14810" y="3521"/>
                  </a:lnTo>
                  <a:lnTo>
                    <a:pt x="14835" y="3528"/>
                  </a:lnTo>
                  <a:lnTo>
                    <a:pt x="14861" y="3536"/>
                  </a:lnTo>
                  <a:lnTo>
                    <a:pt x="14886" y="3546"/>
                  </a:lnTo>
                  <a:lnTo>
                    <a:pt x="14911" y="3557"/>
                  </a:lnTo>
                  <a:lnTo>
                    <a:pt x="14936" y="3568"/>
                  </a:lnTo>
                  <a:lnTo>
                    <a:pt x="14961" y="3581"/>
                  </a:lnTo>
                  <a:lnTo>
                    <a:pt x="14984" y="3596"/>
                  </a:lnTo>
                  <a:lnTo>
                    <a:pt x="15008" y="3612"/>
                  </a:lnTo>
                  <a:lnTo>
                    <a:pt x="15031" y="3628"/>
                  </a:lnTo>
                  <a:lnTo>
                    <a:pt x="15054" y="3646"/>
                  </a:lnTo>
                  <a:lnTo>
                    <a:pt x="15078" y="3665"/>
                  </a:lnTo>
                  <a:lnTo>
                    <a:pt x="15100" y="3685"/>
                  </a:lnTo>
                  <a:lnTo>
                    <a:pt x="15123" y="3707"/>
                  </a:lnTo>
                  <a:lnTo>
                    <a:pt x="15144" y="3729"/>
                  </a:lnTo>
                  <a:lnTo>
                    <a:pt x="15167" y="3754"/>
                  </a:lnTo>
                  <a:lnTo>
                    <a:pt x="15187" y="3778"/>
                  </a:lnTo>
                  <a:lnTo>
                    <a:pt x="15206" y="3803"/>
                  </a:lnTo>
                  <a:lnTo>
                    <a:pt x="15225" y="3827"/>
                  </a:lnTo>
                  <a:lnTo>
                    <a:pt x="15241" y="3853"/>
                  </a:lnTo>
                  <a:lnTo>
                    <a:pt x="15256" y="3877"/>
                  </a:lnTo>
                  <a:lnTo>
                    <a:pt x="15272" y="3903"/>
                  </a:lnTo>
                  <a:lnTo>
                    <a:pt x="15284" y="3928"/>
                  </a:lnTo>
                  <a:lnTo>
                    <a:pt x="15296" y="3954"/>
                  </a:lnTo>
                  <a:lnTo>
                    <a:pt x="15306" y="3980"/>
                  </a:lnTo>
                  <a:lnTo>
                    <a:pt x="15317" y="4005"/>
                  </a:lnTo>
                  <a:lnTo>
                    <a:pt x="15325" y="4031"/>
                  </a:lnTo>
                  <a:lnTo>
                    <a:pt x="15331" y="4057"/>
                  </a:lnTo>
                  <a:lnTo>
                    <a:pt x="15337" y="4083"/>
                  </a:lnTo>
                  <a:lnTo>
                    <a:pt x="15341" y="4109"/>
                  </a:lnTo>
                  <a:lnTo>
                    <a:pt x="15344" y="4136"/>
                  </a:lnTo>
                  <a:lnTo>
                    <a:pt x="15346" y="4162"/>
                  </a:lnTo>
                  <a:lnTo>
                    <a:pt x="15347" y="4189"/>
                  </a:lnTo>
                  <a:lnTo>
                    <a:pt x="15346" y="4215"/>
                  </a:lnTo>
                  <a:lnTo>
                    <a:pt x="15344" y="4242"/>
                  </a:lnTo>
                  <a:lnTo>
                    <a:pt x="15341" y="4270"/>
                  </a:lnTo>
                  <a:lnTo>
                    <a:pt x="15337" y="4297"/>
                  </a:lnTo>
                  <a:lnTo>
                    <a:pt x="15331" y="4324"/>
                  </a:lnTo>
                  <a:lnTo>
                    <a:pt x="15325" y="4351"/>
                  </a:lnTo>
                  <a:lnTo>
                    <a:pt x="15317" y="4379"/>
                  </a:lnTo>
                  <a:lnTo>
                    <a:pt x="15306" y="4406"/>
                  </a:lnTo>
                  <a:lnTo>
                    <a:pt x="15296" y="4434"/>
                  </a:lnTo>
                  <a:lnTo>
                    <a:pt x="15284" y="4462"/>
                  </a:lnTo>
                  <a:lnTo>
                    <a:pt x="15272" y="4490"/>
                  </a:lnTo>
                  <a:lnTo>
                    <a:pt x="15257" y="4519"/>
                  </a:lnTo>
                  <a:lnTo>
                    <a:pt x="15241" y="4546"/>
                  </a:lnTo>
                  <a:lnTo>
                    <a:pt x="15225" y="4575"/>
                  </a:lnTo>
                  <a:lnTo>
                    <a:pt x="15206" y="4603"/>
                  </a:lnTo>
                  <a:lnTo>
                    <a:pt x="15187" y="4632"/>
                  </a:lnTo>
                  <a:lnTo>
                    <a:pt x="15167" y="4659"/>
                  </a:lnTo>
                  <a:lnTo>
                    <a:pt x="15146" y="4684"/>
                  </a:lnTo>
                  <a:lnTo>
                    <a:pt x="15125" y="4709"/>
                  </a:lnTo>
                  <a:lnTo>
                    <a:pt x="15103" y="4731"/>
                  </a:lnTo>
                  <a:lnTo>
                    <a:pt x="15082" y="4754"/>
                  </a:lnTo>
                  <a:lnTo>
                    <a:pt x="15060" y="4773"/>
                  </a:lnTo>
                  <a:lnTo>
                    <a:pt x="15036" y="4792"/>
                  </a:lnTo>
                  <a:lnTo>
                    <a:pt x="15013" y="4810"/>
                  </a:lnTo>
                  <a:lnTo>
                    <a:pt x="14989" y="4827"/>
                  </a:lnTo>
                  <a:lnTo>
                    <a:pt x="14965" y="4841"/>
                  </a:lnTo>
                  <a:lnTo>
                    <a:pt x="14940" y="4856"/>
                  </a:lnTo>
                  <a:lnTo>
                    <a:pt x="14916" y="4868"/>
                  </a:lnTo>
                  <a:lnTo>
                    <a:pt x="14890" y="4879"/>
                  </a:lnTo>
                  <a:lnTo>
                    <a:pt x="14864" y="4888"/>
                  </a:lnTo>
                  <a:lnTo>
                    <a:pt x="14838" y="4897"/>
                  </a:lnTo>
                  <a:lnTo>
                    <a:pt x="14811" y="4905"/>
                  </a:lnTo>
                  <a:lnTo>
                    <a:pt x="14784" y="4910"/>
                  </a:lnTo>
                  <a:lnTo>
                    <a:pt x="14756" y="4915"/>
                  </a:lnTo>
                  <a:lnTo>
                    <a:pt x="14728" y="4918"/>
                  </a:lnTo>
                  <a:lnTo>
                    <a:pt x="14700" y="4920"/>
                  </a:lnTo>
                  <a:lnTo>
                    <a:pt x="14670" y="4920"/>
                  </a:lnTo>
                  <a:lnTo>
                    <a:pt x="14640" y="4919"/>
                  </a:lnTo>
                  <a:lnTo>
                    <a:pt x="14611" y="4917"/>
                  </a:lnTo>
                  <a:lnTo>
                    <a:pt x="14580" y="4914"/>
                  </a:lnTo>
                  <a:lnTo>
                    <a:pt x="14550" y="4909"/>
                  </a:lnTo>
                  <a:lnTo>
                    <a:pt x="14518" y="4903"/>
                  </a:lnTo>
                  <a:lnTo>
                    <a:pt x="14486" y="4895"/>
                  </a:lnTo>
                  <a:lnTo>
                    <a:pt x="14454" y="4886"/>
                  </a:lnTo>
                  <a:lnTo>
                    <a:pt x="14421" y="4877"/>
                  </a:lnTo>
                  <a:lnTo>
                    <a:pt x="14388" y="4865"/>
                  </a:lnTo>
                  <a:lnTo>
                    <a:pt x="14355" y="4853"/>
                  </a:lnTo>
                  <a:lnTo>
                    <a:pt x="14321" y="4838"/>
                  </a:lnTo>
                  <a:lnTo>
                    <a:pt x="14289" y="4824"/>
                  </a:lnTo>
                  <a:lnTo>
                    <a:pt x="14259" y="4809"/>
                  </a:lnTo>
                  <a:lnTo>
                    <a:pt x="14230" y="4792"/>
                  </a:lnTo>
                  <a:lnTo>
                    <a:pt x="14202" y="4776"/>
                  </a:lnTo>
                  <a:lnTo>
                    <a:pt x="14175" y="4758"/>
                  </a:lnTo>
                  <a:lnTo>
                    <a:pt x="14150" y="4739"/>
                  </a:lnTo>
                  <a:lnTo>
                    <a:pt x="14126" y="4721"/>
                  </a:lnTo>
                  <a:lnTo>
                    <a:pt x="14104" y="4700"/>
                  </a:lnTo>
                  <a:lnTo>
                    <a:pt x="14082" y="4680"/>
                  </a:lnTo>
                  <a:lnTo>
                    <a:pt x="14062" y="4659"/>
                  </a:lnTo>
                  <a:lnTo>
                    <a:pt x="14044" y="4636"/>
                  </a:lnTo>
                  <a:lnTo>
                    <a:pt x="14026" y="4613"/>
                  </a:lnTo>
                  <a:lnTo>
                    <a:pt x="14010" y="4589"/>
                  </a:lnTo>
                  <a:lnTo>
                    <a:pt x="13996" y="4565"/>
                  </a:lnTo>
                  <a:lnTo>
                    <a:pt x="13982" y="4539"/>
                  </a:lnTo>
                  <a:lnTo>
                    <a:pt x="13970" y="4514"/>
                  </a:lnTo>
                  <a:lnTo>
                    <a:pt x="13960" y="4486"/>
                  </a:lnTo>
                  <a:lnTo>
                    <a:pt x="13950" y="4458"/>
                  </a:lnTo>
                  <a:lnTo>
                    <a:pt x="13943" y="4430"/>
                  </a:lnTo>
                  <a:lnTo>
                    <a:pt x="13936" y="4401"/>
                  </a:lnTo>
                  <a:lnTo>
                    <a:pt x="13930" y="4371"/>
                  </a:lnTo>
                  <a:lnTo>
                    <a:pt x="13926" y="4340"/>
                  </a:lnTo>
                  <a:lnTo>
                    <a:pt x="13923" y="4308"/>
                  </a:lnTo>
                  <a:lnTo>
                    <a:pt x="13922" y="4276"/>
                  </a:lnTo>
                  <a:lnTo>
                    <a:pt x="13922" y="4243"/>
                  </a:lnTo>
                  <a:lnTo>
                    <a:pt x="13923" y="4209"/>
                  </a:lnTo>
                  <a:lnTo>
                    <a:pt x="13926" y="4175"/>
                  </a:lnTo>
                  <a:lnTo>
                    <a:pt x="13930" y="4139"/>
                  </a:lnTo>
                  <a:lnTo>
                    <a:pt x="13936" y="4102"/>
                  </a:lnTo>
                  <a:lnTo>
                    <a:pt x="13943" y="4065"/>
                  </a:lnTo>
                  <a:lnTo>
                    <a:pt x="13951" y="4028"/>
                  </a:lnTo>
                  <a:lnTo>
                    <a:pt x="13649" y="3891"/>
                  </a:lnTo>
                  <a:lnTo>
                    <a:pt x="13531" y="4067"/>
                  </a:lnTo>
                  <a:lnTo>
                    <a:pt x="13416" y="4237"/>
                  </a:lnTo>
                  <a:lnTo>
                    <a:pt x="13306" y="4400"/>
                  </a:lnTo>
                  <a:lnTo>
                    <a:pt x="13198" y="4556"/>
                  </a:lnTo>
                  <a:lnTo>
                    <a:pt x="13093" y="4709"/>
                  </a:lnTo>
                  <a:lnTo>
                    <a:pt x="12988" y="4858"/>
                  </a:lnTo>
                  <a:lnTo>
                    <a:pt x="12884" y="5003"/>
                  </a:lnTo>
                  <a:lnTo>
                    <a:pt x="12780" y="5147"/>
                  </a:lnTo>
                  <a:lnTo>
                    <a:pt x="12675" y="5289"/>
                  </a:lnTo>
                  <a:lnTo>
                    <a:pt x="12568" y="5430"/>
                  </a:lnTo>
                  <a:lnTo>
                    <a:pt x="12459" y="5574"/>
                  </a:lnTo>
                  <a:lnTo>
                    <a:pt x="12345" y="5718"/>
                  </a:lnTo>
                  <a:lnTo>
                    <a:pt x="12229" y="5866"/>
                  </a:lnTo>
                  <a:lnTo>
                    <a:pt x="12107" y="6018"/>
                  </a:lnTo>
                  <a:lnTo>
                    <a:pt x="11979" y="6173"/>
                  </a:lnTo>
                  <a:lnTo>
                    <a:pt x="11846" y="63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3765" eaLnBrk="0" fontAlgn="base" hangingPunct="0">
                <a:spcBef>
                  <a:spcPct val="0"/>
                </a:spcBef>
                <a:spcAft>
                  <a:spcPct val="0"/>
                </a:spcAft>
                <a:defRPr/>
              </a:pPr>
              <a:endParaRPr lang="zh-CN" altLang="en-US" sz="1800" kern="0">
                <a:solidFill>
                  <a:srgbClr val="5C9F73"/>
                </a:solidFill>
              </a:endParaRPr>
            </a:p>
          </p:txBody>
        </p:sp>
        <p:sp>
          <p:nvSpPr>
            <p:cNvPr id="6" name="矩形 5"/>
            <p:cNvSpPr/>
            <p:nvPr/>
          </p:nvSpPr>
          <p:spPr>
            <a:xfrm>
              <a:off x="3338513" y="1662113"/>
              <a:ext cx="1749425" cy="592137"/>
            </a:xfrm>
            <a:prstGeom prst="rect">
              <a:avLst/>
            </a:prstGeom>
            <a:noFill/>
            <a:ln w="12700" cap="flat" cmpd="sng" algn="ctr">
              <a:noFill/>
              <a:prstDash val="solid"/>
              <a:miter lim="800000"/>
            </a:ln>
            <a:effectLst/>
          </p:spPr>
          <p:txBody>
            <a:bodyPr anchor="ctr"/>
            <a:lstStyle/>
            <a:p>
              <a:pPr algn="ctr" defTabSz="913765">
                <a:defRPr/>
              </a:pPr>
              <a:r>
                <a:rPr lang="en-US" altLang="zh-CN" sz="2100" kern="0" dirty="0">
                  <a:solidFill>
                    <a:srgbClr val="5293CC"/>
                  </a:solidFill>
                  <a:latin typeface="Impact" pitchFamily="34" charset="0"/>
                  <a:ea typeface="造字工房尚雅体演示版常规体" pitchFamily="50" charset="-122"/>
                </a:rPr>
                <a:t>45%</a:t>
              </a:r>
              <a:endParaRPr lang="zh-CN" altLang="en-US" sz="2100" kern="0" dirty="0">
                <a:solidFill>
                  <a:srgbClr val="5293CC"/>
                </a:solidFill>
                <a:latin typeface="Impact" pitchFamily="34" charset="0"/>
                <a:ea typeface="造字工房尚雅体演示版常规体" pitchFamily="50" charset="-122"/>
              </a:endParaRPr>
            </a:p>
          </p:txBody>
        </p:sp>
        <p:sp>
          <p:nvSpPr>
            <p:cNvPr id="7" name="矩形 1"/>
            <p:cNvSpPr>
              <a:spLocks noChangeArrowheads="1"/>
            </p:cNvSpPr>
            <p:nvPr/>
          </p:nvSpPr>
          <p:spPr bwMode="auto">
            <a:xfrm>
              <a:off x="5786438" y="1533526"/>
              <a:ext cx="5181600" cy="6444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defTabSz="913765" eaLnBrk="0" fontAlgn="base" hangingPunct="0">
                <a:lnSpc>
                  <a:spcPct val="150000"/>
                </a:lnSpc>
                <a:spcBef>
                  <a:spcPts val="1000"/>
                </a:spcBef>
                <a:spcAft>
                  <a:spcPct val="0"/>
                </a:spcAft>
                <a:defRPr/>
              </a:pPr>
              <a:r>
                <a:rPr lang="zh-CN" altLang="en-US" sz="900" kern="0" dirty="0">
                  <a:solidFill>
                    <a:srgbClr val="5293CC"/>
                  </a:solidFill>
                  <a:latin typeface="微软雅黑" pitchFamily="34" charset="-122"/>
                  <a:ea typeface="微软雅黑" pitchFamily="34" charset="-122"/>
                  <a:cs typeface="宋体" pitchFamily="2" charset="-122"/>
                </a:rPr>
                <a:t>单击此处添加段落文本单击此处添加段落文本单击此处添加段落文本单单击此处添加段落文本单击此处添加段落文本</a:t>
              </a:r>
              <a:endParaRPr lang="zh-CN" altLang="en-US" sz="900" kern="0" dirty="0">
                <a:solidFill>
                  <a:srgbClr val="5293CC"/>
                </a:solidFill>
                <a:latin typeface="微软雅黑" pitchFamily="34" charset="-122"/>
                <a:ea typeface="微软雅黑" pitchFamily="34" charset="-122"/>
              </a:endParaRPr>
            </a:p>
          </p:txBody>
        </p:sp>
      </p:grpSp>
      <p:grpSp>
        <p:nvGrpSpPr>
          <p:cNvPr id="8" name="组合 7"/>
          <p:cNvGrpSpPr/>
          <p:nvPr/>
        </p:nvGrpSpPr>
        <p:grpSpPr bwMode="auto">
          <a:xfrm>
            <a:off x="2461280" y="3054060"/>
            <a:ext cx="7506891" cy="809626"/>
            <a:chOff x="1199456" y="2852738"/>
            <a:chExt cx="10009882" cy="1079500"/>
          </a:xfrm>
          <a:solidFill>
            <a:srgbClr val="5293CC"/>
          </a:solidFill>
        </p:grpSpPr>
        <p:cxnSp>
          <p:nvCxnSpPr>
            <p:cNvPr id="9" name="直接连接符 8"/>
            <p:cNvCxnSpPr/>
            <p:nvPr/>
          </p:nvCxnSpPr>
          <p:spPr>
            <a:xfrm>
              <a:off x="1199456" y="3932238"/>
              <a:ext cx="10009882" cy="0"/>
            </a:xfrm>
            <a:prstGeom prst="line">
              <a:avLst/>
            </a:prstGeom>
            <a:grpFill/>
            <a:ln w="6350" cap="flat" cmpd="sng" algn="ctr">
              <a:solidFill>
                <a:srgbClr val="86B0D3"/>
              </a:solidFill>
              <a:prstDash val="sysDash"/>
              <a:miter lim="800000"/>
            </a:ln>
            <a:effectLst/>
          </p:spPr>
        </p:cxnSp>
        <p:cxnSp>
          <p:nvCxnSpPr>
            <p:cNvPr id="10" name="直接连接符 9"/>
            <p:cNvCxnSpPr/>
            <p:nvPr/>
          </p:nvCxnSpPr>
          <p:spPr>
            <a:xfrm>
              <a:off x="1199456" y="2852738"/>
              <a:ext cx="10009882" cy="0"/>
            </a:xfrm>
            <a:prstGeom prst="line">
              <a:avLst/>
            </a:prstGeom>
            <a:grpFill/>
            <a:ln w="6350" cap="flat" cmpd="sng" algn="ctr">
              <a:solidFill>
                <a:srgbClr val="86B0D3"/>
              </a:solidFill>
              <a:prstDash val="sysDash"/>
              <a:miter lim="800000"/>
            </a:ln>
            <a:effectLst/>
          </p:spPr>
        </p:cxnSp>
        <p:grpSp>
          <p:nvGrpSpPr>
            <p:cNvPr id="11" name="Group 178"/>
            <p:cNvGrpSpPr/>
            <p:nvPr/>
          </p:nvGrpSpPr>
          <p:grpSpPr bwMode="auto">
            <a:xfrm>
              <a:off x="1199456" y="3013364"/>
              <a:ext cx="720725" cy="758825"/>
              <a:chOff x="3918" y="2385"/>
              <a:chExt cx="454" cy="478"/>
            </a:xfrm>
            <a:grpFill/>
          </p:grpSpPr>
          <p:sp>
            <p:nvSpPr>
              <p:cNvPr id="14" name="AutoShape 166"/>
              <p:cNvSpPr>
                <a:spLocks noChangeArrowheads="1"/>
              </p:cNvSpPr>
              <p:nvPr/>
            </p:nvSpPr>
            <p:spPr bwMode="auto">
              <a:xfrm>
                <a:off x="4150" y="2385"/>
                <a:ext cx="214" cy="340"/>
              </a:xfrm>
              <a:prstGeom prst="rtTriangle">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15" name="AutoShape 173"/>
              <p:cNvSpPr>
                <a:spLocks noChangeArrowheads="1"/>
              </p:cNvSpPr>
              <p:nvPr/>
            </p:nvSpPr>
            <p:spPr bwMode="auto">
              <a:xfrm flipH="1">
                <a:off x="3923" y="2441"/>
                <a:ext cx="205" cy="284"/>
              </a:xfrm>
              <a:prstGeom prst="rtTriangle">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16" name="AutoShape 176"/>
              <p:cNvSpPr>
                <a:spLocks noChangeArrowheads="1"/>
              </p:cNvSpPr>
              <p:nvPr/>
            </p:nvSpPr>
            <p:spPr bwMode="auto">
              <a:xfrm rot="10800000">
                <a:off x="3918" y="2657"/>
                <a:ext cx="454" cy="2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59 h 21600"/>
                </a:gdLst>
                <a:ahLst/>
                <a:cxnLst>
                  <a:cxn ang="T8">
                    <a:pos x="T0" y="T1"/>
                  </a:cxn>
                  <a:cxn ang="T9">
                    <a:pos x="T2" y="T3"/>
                  </a:cxn>
                  <a:cxn ang="T10">
                    <a:pos x="T4" y="T5"/>
                  </a:cxn>
                  <a:cxn ang="T11">
                    <a:pos x="T6" y="T7"/>
                  </a:cxn>
                </a:cxnLst>
                <a:rect l="T12" t="T13" r="T14" b="T15"/>
                <a:pathLst>
                  <a:path w="21600" h="21600">
                    <a:moveTo>
                      <a:pt x="10425" y="10800"/>
                    </a:moveTo>
                    <a:cubicBezTo>
                      <a:pt x="10425" y="10592"/>
                      <a:pt x="10592" y="10425"/>
                      <a:pt x="10800" y="10425"/>
                    </a:cubicBezTo>
                    <a:cubicBezTo>
                      <a:pt x="11007" y="10424"/>
                      <a:pt x="11174" y="10592"/>
                      <a:pt x="11175" y="10799"/>
                    </a:cubicBezTo>
                    <a:lnTo>
                      <a:pt x="21600" y="10800"/>
                    </a:lnTo>
                    <a:cubicBezTo>
                      <a:pt x="21600" y="4835"/>
                      <a:pt x="16764" y="0"/>
                      <a:pt x="10800" y="0"/>
                    </a:cubicBezTo>
                    <a:cubicBezTo>
                      <a:pt x="4835" y="0"/>
                      <a:pt x="0" y="4835"/>
                      <a:pt x="0" y="10800"/>
                    </a:cubicBezTo>
                    <a:lnTo>
                      <a:pt x="10425" y="10800"/>
                    </a:lnTo>
                    <a:close/>
                  </a:path>
                </a:pathLst>
              </a:cu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a:defRPr/>
                </a:pPr>
                <a:endParaRPr lang="zh-CN" altLang="en-US" sz="1800" kern="0">
                  <a:solidFill>
                    <a:srgbClr val="5C9F73"/>
                  </a:solidFill>
                </a:endParaRPr>
              </a:p>
            </p:txBody>
          </p:sp>
        </p:grpSp>
        <p:sp>
          <p:nvSpPr>
            <p:cNvPr id="12" name="矩形 11"/>
            <p:cNvSpPr/>
            <p:nvPr/>
          </p:nvSpPr>
          <p:spPr>
            <a:xfrm>
              <a:off x="3337967" y="3095625"/>
              <a:ext cx="1749546" cy="593725"/>
            </a:xfrm>
            <a:prstGeom prst="rect">
              <a:avLst/>
            </a:prstGeom>
            <a:noFill/>
            <a:ln w="12700" cap="flat" cmpd="sng" algn="ctr">
              <a:noFill/>
              <a:prstDash val="solid"/>
              <a:miter lim="800000"/>
            </a:ln>
            <a:effectLst/>
          </p:spPr>
          <p:txBody>
            <a:bodyPr anchor="ctr"/>
            <a:lstStyle/>
            <a:p>
              <a:pPr algn="ctr" defTabSz="913765">
                <a:defRPr/>
              </a:pPr>
              <a:r>
                <a:rPr lang="en-US" altLang="zh-CN" sz="2100" kern="0" dirty="0">
                  <a:solidFill>
                    <a:srgbClr val="5293CC"/>
                  </a:solidFill>
                  <a:latin typeface="Impact" pitchFamily="34" charset="0"/>
                  <a:ea typeface="造字工房尚雅体演示版常规体" pitchFamily="50" charset="-122"/>
                </a:rPr>
                <a:t>45%</a:t>
              </a:r>
              <a:endParaRPr lang="zh-CN" altLang="en-US" sz="2100" kern="0" dirty="0">
                <a:solidFill>
                  <a:srgbClr val="5293CC"/>
                </a:solidFill>
                <a:latin typeface="Impact" pitchFamily="34" charset="0"/>
                <a:ea typeface="造字工房尚雅体演示版常规体" pitchFamily="50" charset="-122"/>
              </a:endParaRPr>
            </a:p>
          </p:txBody>
        </p:sp>
        <p:sp>
          <p:nvSpPr>
            <p:cNvPr id="13" name="矩形 72"/>
            <p:cNvSpPr>
              <a:spLocks noChangeArrowheads="1"/>
            </p:cNvSpPr>
            <p:nvPr/>
          </p:nvSpPr>
          <p:spPr bwMode="auto">
            <a:xfrm>
              <a:off x="5786438" y="2989263"/>
              <a:ext cx="4946650" cy="6444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defTabSz="913765" eaLnBrk="0" fontAlgn="base" hangingPunct="0">
                <a:lnSpc>
                  <a:spcPct val="150000"/>
                </a:lnSpc>
                <a:spcBef>
                  <a:spcPts val="1000"/>
                </a:spcBef>
                <a:spcAft>
                  <a:spcPct val="0"/>
                </a:spcAft>
                <a:defRPr/>
              </a:pPr>
              <a:r>
                <a:rPr lang="zh-CN" altLang="en-US" sz="900" kern="0" dirty="0">
                  <a:solidFill>
                    <a:srgbClr val="5293CC"/>
                  </a:solidFill>
                  <a:latin typeface="微软雅黑" pitchFamily="34" charset="-122"/>
                  <a:ea typeface="微软雅黑" pitchFamily="34" charset="-122"/>
                  <a:cs typeface="宋体" pitchFamily="2" charset="-122"/>
                </a:rPr>
                <a:t>单击此处添加段落文本单击此处添加段落文本单击此处添加段落文本单单击此处添加段落文本单击此处添加段落文本</a:t>
              </a:r>
              <a:endParaRPr lang="zh-CN" altLang="en-US" sz="900" kern="0" dirty="0">
                <a:solidFill>
                  <a:srgbClr val="5293CC"/>
                </a:solidFill>
                <a:latin typeface="微软雅黑" pitchFamily="34" charset="-122"/>
                <a:ea typeface="微软雅黑" pitchFamily="34" charset="-122"/>
              </a:endParaRPr>
            </a:p>
          </p:txBody>
        </p:sp>
      </p:grpSp>
      <p:grpSp>
        <p:nvGrpSpPr>
          <p:cNvPr id="17" name="组合 16"/>
          <p:cNvGrpSpPr/>
          <p:nvPr/>
        </p:nvGrpSpPr>
        <p:grpSpPr bwMode="auto">
          <a:xfrm>
            <a:off x="2439849" y="4132611"/>
            <a:ext cx="7528322" cy="809626"/>
            <a:chOff x="1171146" y="4292600"/>
            <a:chExt cx="10038192" cy="1079500"/>
          </a:xfrm>
          <a:solidFill>
            <a:srgbClr val="5293CC"/>
          </a:solidFill>
        </p:grpSpPr>
        <p:cxnSp>
          <p:nvCxnSpPr>
            <p:cNvPr id="18" name="直接连接符 17"/>
            <p:cNvCxnSpPr/>
            <p:nvPr/>
          </p:nvCxnSpPr>
          <p:spPr>
            <a:xfrm>
              <a:off x="1199722" y="5372100"/>
              <a:ext cx="10009616" cy="0"/>
            </a:xfrm>
            <a:prstGeom prst="line">
              <a:avLst/>
            </a:prstGeom>
            <a:grpFill/>
            <a:ln w="6350" cap="flat" cmpd="sng" algn="ctr">
              <a:solidFill>
                <a:srgbClr val="86B0D3"/>
              </a:solidFill>
              <a:prstDash val="sysDash"/>
              <a:miter lim="800000"/>
            </a:ln>
            <a:effectLst/>
          </p:spPr>
        </p:cxnSp>
        <p:cxnSp>
          <p:nvCxnSpPr>
            <p:cNvPr id="19" name="直接连接符 18"/>
            <p:cNvCxnSpPr/>
            <p:nvPr/>
          </p:nvCxnSpPr>
          <p:spPr>
            <a:xfrm>
              <a:off x="1199722" y="4292600"/>
              <a:ext cx="10009616" cy="0"/>
            </a:xfrm>
            <a:prstGeom prst="line">
              <a:avLst/>
            </a:prstGeom>
            <a:grpFill/>
            <a:ln w="6350" cap="flat" cmpd="sng" algn="ctr">
              <a:solidFill>
                <a:srgbClr val="86B0D3"/>
              </a:solidFill>
              <a:prstDash val="sysDash"/>
              <a:miter lim="800000"/>
            </a:ln>
            <a:effectLst/>
          </p:spPr>
        </p:cxnSp>
        <p:grpSp>
          <p:nvGrpSpPr>
            <p:cNvPr id="20" name="Group 315"/>
            <p:cNvGrpSpPr/>
            <p:nvPr/>
          </p:nvGrpSpPr>
          <p:grpSpPr bwMode="auto">
            <a:xfrm>
              <a:off x="1171146" y="4520447"/>
              <a:ext cx="1100138" cy="650875"/>
              <a:chOff x="736" y="1570"/>
              <a:chExt cx="3824" cy="2263"/>
            </a:xfrm>
            <a:grpFill/>
          </p:grpSpPr>
          <p:sp>
            <p:nvSpPr>
              <p:cNvPr id="23" name="AutoShape 316"/>
              <p:cNvSpPr>
                <a:spLocks noChangeArrowheads="1"/>
              </p:cNvSpPr>
              <p:nvPr/>
            </p:nvSpPr>
            <p:spPr bwMode="auto">
              <a:xfrm>
                <a:off x="736" y="2200"/>
                <a:ext cx="1603" cy="1603"/>
              </a:xfrm>
              <a:custGeom>
                <a:avLst/>
                <a:gdLst>
                  <a:gd name="T0" fmla="*/ 4 w 21600"/>
                  <a:gd name="T1" fmla="*/ 0 h 21600"/>
                  <a:gd name="T2" fmla="*/ 1 w 21600"/>
                  <a:gd name="T3" fmla="*/ 1 h 21600"/>
                  <a:gd name="T4" fmla="*/ 0 w 21600"/>
                  <a:gd name="T5" fmla="*/ 4 h 21600"/>
                  <a:gd name="T6" fmla="*/ 1 w 21600"/>
                  <a:gd name="T7" fmla="*/ 8 h 21600"/>
                  <a:gd name="T8" fmla="*/ 4 w 21600"/>
                  <a:gd name="T9" fmla="*/ 9 h 21600"/>
                  <a:gd name="T10" fmla="*/ 8 w 21600"/>
                  <a:gd name="T11" fmla="*/ 8 h 21600"/>
                  <a:gd name="T12" fmla="*/ 9 w 21600"/>
                  <a:gd name="T13" fmla="*/ 4 h 21600"/>
                  <a:gd name="T14" fmla="*/ 8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3" y="10800"/>
                    </a:moveTo>
                    <a:cubicBezTo>
                      <a:pt x="2223" y="15537"/>
                      <a:pt x="6063" y="19377"/>
                      <a:pt x="10800" y="19377"/>
                    </a:cubicBezTo>
                    <a:cubicBezTo>
                      <a:pt x="15537" y="19377"/>
                      <a:pt x="19377" y="15537"/>
                      <a:pt x="19377" y="10800"/>
                    </a:cubicBezTo>
                    <a:cubicBezTo>
                      <a:pt x="19377" y="6063"/>
                      <a:pt x="15537" y="2223"/>
                      <a:pt x="10800" y="2223"/>
                    </a:cubicBezTo>
                    <a:cubicBezTo>
                      <a:pt x="6063" y="2223"/>
                      <a:pt x="2223" y="6063"/>
                      <a:pt x="2223"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a:defRPr/>
                </a:pPr>
                <a:endParaRPr lang="zh-CN" altLang="en-US" sz="1800" kern="0">
                  <a:solidFill>
                    <a:srgbClr val="5C9F73"/>
                  </a:solidFill>
                </a:endParaRPr>
              </a:p>
            </p:txBody>
          </p:sp>
          <p:sp>
            <p:nvSpPr>
              <p:cNvPr id="24" name="AutoShape 317"/>
              <p:cNvSpPr>
                <a:spLocks noChangeArrowheads="1"/>
              </p:cNvSpPr>
              <p:nvPr/>
            </p:nvSpPr>
            <p:spPr bwMode="auto">
              <a:xfrm>
                <a:off x="2957" y="2230"/>
                <a:ext cx="1603" cy="1603"/>
              </a:xfrm>
              <a:custGeom>
                <a:avLst/>
                <a:gdLst>
                  <a:gd name="T0" fmla="*/ 4 w 21600"/>
                  <a:gd name="T1" fmla="*/ 0 h 21600"/>
                  <a:gd name="T2" fmla="*/ 1 w 21600"/>
                  <a:gd name="T3" fmla="*/ 1 h 21600"/>
                  <a:gd name="T4" fmla="*/ 0 w 21600"/>
                  <a:gd name="T5" fmla="*/ 4 h 21600"/>
                  <a:gd name="T6" fmla="*/ 1 w 21600"/>
                  <a:gd name="T7" fmla="*/ 8 h 21600"/>
                  <a:gd name="T8" fmla="*/ 4 w 21600"/>
                  <a:gd name="T9" fmla="*/ 9 h 21600"/>
                  <a:gd name="T10" fmla="*/ 8 w 21600"/>
                  <a:gd name="T11" fmla="*/ 8 h 21600"/>
                  <a:gd name="T12" fmla="*/ 9 w 21600"/>
                  <a:gd name="T13" fmla="*/ 4 h 21600"/>
                  <a:gd name="T14" fmla="*/ 8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3" y="10800"/>
                    </a:moveTo>
                    <a:cubicBezTo>
                      <a:pt x="2223" y="15537"/>
                      <a:pt x="6063" y="19377"/>
                      <a:pt x="10800" y="19377"/>
                    </a:cubicBezTo>
                    <a:cubicBezTo>
                      <a:pt x="15537" y="19377"/>
                      <a:pt x="19377" y="15537"/>
                      <a:pt x="19377" y="10800"/>
                    </a:cubicBezTo>
                    <a:cubicBezTo>
                      <a:pt x="19377" y="6063"/>
                      <a:pt x="15537" y="2223"/>
                      <a:pt x="10800" y="2223"/>
                    </a:cubicBezTo>
                    <a:cubicBezTo>
                      <a:pt x="6063" y="2223"/>
                      <a:pt x="2223" y="6063"/>
                      <a:pt x="2223" y="10800"/>
                    </a:cubicBezTo>
                    <a:close/>
                  </a:path>
                </a:pathLst>
              </a:cu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a:defRPr/>
                </a:pPr>
                <a:endParaRPr lang="zh-CN" altLang="en-US" sz="1800" kern="0" dirty="0">
                  <a:solidFill>
                    <a:srgbClr val="5C9F73"/>
                  </a:solidFill>
                </a:endParaRPr>
              </a:p>
            </p:txBody>
          </p:sp>
          <p:sp>
            <p:nvSpPr>
              <p:cNvPr id="25" name="Rectangle 318"/>
              <p:cNvSpPr>
                <a:spLocks noChangeArrowheads="1"/>
              </p:cNvSpPr>
              <p:nvPr/>
            </p:nvSpPr>
            <p:spPr bwMode="auto">
              <a:xfrm>
                <a:off x="1556" y="2935"/>
                <a:ext cx="950" cy="87"/>
              </a:xfrm>
              <a:prstGeom prst="rect">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26" name="Rectangle 319"/>
              <p:cNvSpPr>
                <a:spLocks noChangeArrowheads="1"/>
              </p:cNvSpPr>
              <p:nvPr/>
            </p:nvSpPr>
            <p:spPr bwMode="auto">
              <a:xfrm rot="-2879465">
                <a:off x="2278" y="2501"/>
                <a:ext cx="1203" cy="79"/>
              </a:xfrm>
              <a:prstGeom prst="rect">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27" name="Oval 320"/>
              <p:cNvSpPr>
                <a:spLocks noChangeArrowheads="1"/>
              </p:cNvSpPr>
              <p:nvPr/>
            </p:nvSpPr>
            <p:spPr bwMode="auto">
              <a:xfrm>
                <a:off x="1451" y="2901"/>
                <a:ext cx="177" cy="177"/>
              </a:xfrm>
              <a:prstGeom prst="ellipse">
                <a:avLst/>
              </a:pr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28" name="Oval 321"/>
              <p:cNvSpPr>
                <a:spLocks noChangeArrowheads="1"/>
              </p:cNvSpPr>
              <p:nvPr/>
            </p:nvSpPr>
            <p:spPr bwMode="auto">
              <a:xfrm>
                <a:off x="3673" y="2931"/>
                <a:ext cx="177" cy="177"/>
              </a:xfrm>
              <a:prstGeom prst="ellipse">
                <a:avLst/>
              </a:pr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29" name="Rectangle 322"/>
              <p:cNvSpPr>
                <a:spLocks noChangeArrowheads="1"/>
              </p:cNvSpPr>
              <p:nvPr/>
            </p:nvSpPr>
            <p:spPr bwMode="auto">
              <a:xfrm rot="-7127351">
                <a:off x="2635" y="2264"/>
                <a:ext cx="1471" cy="83"/>
              </a:xfrm>
              <a:prstGeom prst="rect">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30" name="Rectangle 323"/>
              <p:cNvSpPr>
                <a:spLocks noChangeArrowheads="1"/>
              </p:cNvSpPr>
              <p:nvPr/>
            </p:nvSpPr>
            <p:spPr bwMode="auto">
              <a:xfrm>
                <a:off x="2117" y="2037"/>
                <a:ext cx="1110" cy="76"/>
              </a:xfrm>
              <a:prstGeom prst="rect">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31" name="Rectangle 324"/>
              <p:cNvSpPr>
                <a:spLocks noChangeArrowheads="1"/>
              </p:cNvSpPr>
              <p:nvPr/>
            </p:nvSpPr>
            <p:spPr bwMode="auto">
              <a:xfrm rot="-6801848">
                <a:off x="1589" y="2352"/>
                <a:ext cx="1312" cy="82"/>
              </a:xfrm>
              <a:prstGeom prst="rect">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grpSp>
            <p:nvGrpSpPr>
              <p:cNvPr id="32" name="Group 325"/>
              <p:cNvGrpSpPr/>
              <p:nvPr/>
            </p:nvGrpSpPr>
            <p:grpSpPr bwMode="auto">
              <a:xfrm rot="308454">
                <a:off x="3027" y="1614"/>
                <a:ext cx="443" cy="177"/>
                <a:chOff x="3034" y="1607"/>
                <a:chExt cx="443" cy="177"/>
              </a:xfrm>
              <a:grpFill/>
            </p:grpSpPr>
            <p:sp>
              <p:nvSpPr>
                <p:cNvPr id="35" name="Rectangle 326"/>
                <p:cNvSpPr>
                  <a:spLocks noChangeArrowheads="1"/>
                </p:cNvSpPr>
                <p:nvPr/>
              </p:nvSpPr>
              <p:spPr bwMode="auto">
                <a:xfrm>
                  <a:off x="3034" y="1658"/>
                  <a:ext cx="368" cy="90"/>
                </a:xfrm>
                <a:prstGeom prst="rect">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sp>
              <p:nvSpPr>
                <p:cNvPr id="36" name="Oval 327"/>
                <p:cNvSpPr>
                  <a:spLocks noChangeArrowheads="1"/>
                </p:cNvSpPr>
                <p:nvPr/>
              </p:nvSpPr>
              <p:spPr bwMode="auto">
                <a:xfrm>
                  <a:off x="3300" y="1607"/>
                  <a:ext cx="177" cy="177"/>
                </a:xfrm>
                <a:prstGeom prst="ellipse">
                  <a:avLst/>
                </a:prstGeom>
                <a:grp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grpSp>
          <p:sp>
            <p:nvSpPr>
              <p:cNvPr id="33" name="AutoShape 328"/>
              <p:cNvSpPr>
                <a:spLocks noChangeArrowheads="1"/>
              </p:cNvSpPr>
              <p:nvPr/>
            </p:nvSpPr>
            <p:spPr bwMode="auto">
              <a:xfrm>
                <a:off x="1617" y="1667"/>
                <a:ext cx="835" cy="429"/>
              </a:xfrm>
              <a:custGeom>
                <a:avLst/>
                <a:gdLst>
                  <a:gd name="T0" fmla="*/ 1 w 21600"/>
                  <a:gd name="T1" fmla="*/ 0 h 21600"/>
                  <a:gd name="T2" fmla="*/ 0 w 21600"/>
                  <a:gd name="T3" fmla="*/ 0 h 21600"/>
                  <a:gd name="T4" fmla="*/ 1 w 21600"/>
                  <a:gd name="T5" fmla="*/ 0 h 21600"/>
                  <a:gd name="T6" fmla="*/ 1 w 21600"/>
                  <a:gd name="T7" fmla="*/ 0 h 21600"/>
                  <a:gd name="T8" fmla="*/ 0 60000 65536"/>
                  <a:gd name="T9" fmla="*/ 0 60000 65536"/>
                  <a:gd name="T10" fmla="*/ 0 60000 65536"/>
                  <a:gd name="T11" fmla="*/ 0 60000 65536"/>
                  <a:gd name="T12" fmla="*/ 1216 w 21600"/>
                  <a:gd name="T13" fmla="*/ 0 h 21600"/>
                  <a:gd name="T14" fmla="*/ 20384 w 21600"/>
                  <a:gd name="T15" fmla="*/ 10271 h 21600"/>
                </a:gdLst>
                <a:ahLst/>
                <a:cxnLst>
                  <a:cxn ang="T8">
                    <a:pos x="T0" y="T1"/>
                  </a:cxn>
                  <a:cxn ang="T9">
                    <a:pos x="T2" y="T3"/>
                  </a:cxn>
                  <a:cxn ang="T10">
                    <a:pos x="T4" y="T5"/>
                  </a:cxn>
                  <a:cxn ang="T11">
                    <a:pos x="T6" y="T7"/>
                  </a:cxn>
                </a:cxnLst>
                <a:rect l="T12" t="T13" r="T14" b="T15"/>
                <a:pathLst>
                  <a:path w="21600" h="21600">
                    <a:moveTo>
                      <a:pt x="9952" y="10078"/>
                    </a:moveTo>
                    <a:cubicBezTo>
                      <a:pt x="10164" y="9830"/>
                      <a:pt x="10473" y="9686"/>
                      <a:pt x="10800" y="9687"/>
                    </a:cubicBezTo>
                    <a:cubicBezTo>
                      <a:pt x="11126" y="9687"/>
                      <a:pt x="11435" y="9830"/>
                      <a:pt x="11647" y="10078"/>
                    </a:cubicBezTo>
                    <a:lnTo>
                      <a:pt x="19023" y="3798"/>
                    </a:lnTo>
                    <a:cubicBezTo>
                      <a:pt x="16971" y="1388"/>
                      <a:pt x="13965" y="-1"/>
                      <a:pt x="10799" y="0"/>
                    </a:cubicBezTo>
                    <a:cubicBezTo>
                      <a:pt x="7634" y="0"/>
                      <a:pt x="4628" y="1388"/>
                      <a:pt x="2576" y="3798"/>
                    </a:cubicBezTo>
                    <a:lnTo>
                      <a:pt x="9952" y="10078"/>
                    </a:lnTo>
                    <a:close/>
                  </a:path>
                </a:pathLst>
              </a:cu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3765">
                  <a:defRPr/>
                </a:pPr>
                <a:endParaRPr lang="zh-CN" altLang="en-US" sz="1800" kern="0">
                  <a:solidFill>
                    <a:srgbClr val="5C9F73"/>
                  </a:solidFill>
                </a:endParaRPr>
              </a:p>
            </p:txBody>
          </p:sp>
          <p:sp>
            <p:nvSpPr>
              <p:cNvPr id="34" name="Rectangle 329"/>
              <p:cNvSpPr>
                <a:spLocks noChangeArrowheads="1"/>
              </p:cNvSpPr>
              <p:nvPr/>
            </p:nvSpPr>
            <p:spPr bwMode="auto">
              <a:xfrm rot="-3643988">
                <a:off x="1272" y="2452"/>
                <a:ext cx="1113" cy="74"/>
              </a:xfrm>
              <a:prstGeom prst="rect">
                <a:avLst/>
              </a:prstGeom>
              <a:grp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65" eaLnBrk="1" hangingPunct="1">
                  <a:defRPr/>
                </a:pPr>
                <a:endParaRPr lang="zh-CN" altLang="en-US" sz="1800" kern="0">
                  <a:solidFill>
                    <a:srgbClr val="5C9F73"/>
                  </a:solidFill>
                </a:endParaRPr>
              </a:p>
            </p:txBody>
          </p:sp>
        </p:grpSp>
        <p:sp>
          <p:nvSpPr>
            <p:cNvPr id="21" name="矩形 20"/>
            <p:cNvSpPr/>
            <p:nvPr/>
          </p:nvSpPr>
          <p:spPr>
            <a:xfrm>
              <a:off x="3338177" y="4494213"/>
              <a:ext cx="1749500" cy="593725"/>
            </a:xfrm>
            <a:prstGeom prst="rect">
              <a:avLst/>
            </a:prstGeom>
            <a:noFill/>
            <a:ln w="12700" cap="flat" cmpd="sng" algn="ctr">
              <a:noFill/>
              <a:prstDash val="solid"/>
              <a:miter lim="800000"/>
            </a:ln>
            <a:effectLst/>
          </p:spPr>
          <p:txBody>
            <a:bodyPr anchor="ctr"/>
            <a:lstStyle/>
            <a:p>
              <a:pPr algn="ctr" defTabSz="913765">
                <a:defRPr/>
              </a:pPr>
              <a:r>
                <a:rPr lang="en-US" altLang="zh-CN" sz="2100" kern="0" dirty="0">
                  <a:solidFill>
                    <a:srgbClr val="5293CC"/>
                  </a:solidFill>
                  <a:latin typeface="Impact" pitchFamily="34" charset="0"/>
                  <a:ea typeface="造字工房尚雅体演示版常规体" pitchFamily="50" charset="-122"/>
                </a:rPr>
                <a:t>45%</a:t>
              </a:r>
              <a:endParaRPr lang="zh-CN" altLang="en-US" sz="2100" kern="0" dirty="0">
                <a:solidFill>
                  <a:srgbClr val="5293CC"/>
                </a:solidFill>
                <a:latin typeface="Impact" pitchFamily="34" charset="0"/>
                <a:ea typeface="造字工房尚雅体演示版常规体" pitchFamily="50" charset="-122"/>
              </a:endParaRPr>
            </a:p>
          </p:txBody>
        </p:sp>
        <p:sp>
          <p:nvSpPr>
            <p:cNvPr id="22" name="矩形 74"/>
            <p:cNvSpPr>
              <a:spLocks noChangeArrowheads="1"/>
            </p:cNvSpPr>
            <p:nvPr/>
          </p:nvSpPr>
          <p:spPr bwMode="auto">
            <a:xfrm>
              <a:off x="5786438" y="4405313"/>
              <a:ext cx="4946650" cy="64444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defTabSz="913765" eaLnBrk="0" fontAlgn="base" hangingPunct="0">
                <a:lnSpc>
                  <a:spcPct val="150000"/>
                </a:lnSpc>
                <a:spcBef>
                  <a:spcPts val="1000"/>
                </a:spcBef>
                <a:spcAft>
                  <a:spcPct val="0"/>
                </a:spcAft>
                <a:defRPr/>
              </a:pPr>
              <a:r>
                <a:rPr lang="zh-CN" altLang="en-US" sz="900" kern="0" dirty="0">
                  <a:solidFill>
                    <a:srgbClr val="5293CC"/>
                  </a:solidFill>
                  <a:latin typeface="微软雅黑" pitchFamily="34" charset="-122"/>
                  <a:ea typeface="微软雅黑" pitchFamily="34" charset="-122"/>
                  <a:cs typeface="宋体" pitchFamily="2" charset="-122"/>
                </a:rPr>
                <a:t>单击此处添加段落文本单击此处添加段落文本单击此处添加段落文本单单击此处添加段落文本单击此处添加段落文本</a:t>
              </a:r>
              <a:endParaRPr lang="zh-CN" altLang="en-US" sz="900" kern="0" dirty="0">
                <a:solidFill>
                  <a:srgbClr val="5293CC"/>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山, 自然, 天空, 雪花&#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1743703" y="2479375"/>
            <a:ext cx="8527318" cy="1664792"/>
            <a:chOff x="2840284" y="1640398"/>
            <a:chExt cx="6279306" cy="1225911"/>
          </a:xfrm>
        </p:grpSpPr>
        <p:pic>
          <p:nvPicPr>
            <p:cNvPr id="6" name="图片 5" descr="图片包含 户外, 水, 山, 冲浪&#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1650448"/>
              <a:ext cx="5704514" cy="121586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9" name="矩形 8"/>
            <p:cNvSpPr/>
            <p:nvPr/>
          </p:nvSpPr>
          <p:spPr>
            <a:xfrm>
              <a:off x="4571538" y="1941507"/>
              <a:ext cx="3338758" cy="475942"/>
            </a:xfrm>
            <a:prstGeom prst="rect">
              <a:avLst/>
            </a:prstGeom>
          </p:spPr>
          <p:txBody>
            <a:bodyPr wrap="square">
              <a:spAutoFit/>
            </a:bodyPr>
            <a:lstStyle/>
            <a:p>
              <a:pPr algn="dist"/>
              <a:r>
                <a:rPr lang="zh-CN" altLang="en-US" sz="3600" b="1" dirty="0">
                  <a:solidFill>
                    <a:schemeClr val="bg1"/>
                  </a:solidFill>
                  <a:latin typeface="微软雅黑" pitchFamily="34" charset="-122"/>
                  <a:ea typeface="微软雅黑" pitchFamily="34" charset="-122"/>
                </a:rPr>
                <a:t>请输入你的题目</a:t>
              </a:r>
            </a:p>
          </p:txBody>
        </p:sp>
      </p:grpSp>
      <p:sp>
        <p:nvSpPr>
          <p:cNvPr id="10" name="矩形 9"/>
          <p:cNvSpPr/>
          <p:nvPr/>
        </p:nvSpPr>
        <p:spPr>
          <a:xfrm>
            <a:off x="3980699" y="4295041"/>
            <a:ext cx="4762150" cy="646331"/>
          </a:xfrm>
          <a:prstGeom prst="rect">
            <a:avLst/>
          </a:prstGeom>
        </p:spPr>
        <p:txBody>
          <a:bodyPr wrap="square">
            <a:spAutoFit/>
          </a:bodyPr>
          <a:lstStyle/>
          <a:p>
            <a:r>
              <a:rPr lang="zh-CN" altLang="en-US" sz="1200" dirty="0">
                <a:solidFill>
                  <a:srgbClr val="5293CC"/>
                </a:solidFill>
              </a:rPr>
              <a:t>请在此处添加详细描述文本，尽量与标题文本语言风格相符合，语言描述尽量简洁生动。请在此处添加详细描述文本，尽量与标题文本语言风格相符合，语言描述尽量简洁生动。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70082" y="4156868"/>
            <a:ext cx="1485900" cy="1171575"/>
            <a:chOff x="5822497" y="4608370"/>
            <a:chExt cx="1981200" cy="1562100"/>
          </a:xfrm>
        </p:grpSpPr>
        <p:sp>
          <p:nvSpPr>
            <p:cNvPr id="3" name="Freeform 449"/>
            <p:cNvSpPr/>
            <p:nvPr/>
          </p:nvSpPr>
          <p:spPr bwMode="auto">
            <a:xfrm>
              <a:off x="5822497" y="5138595"/>
              <a:ext cx="1981200" cy="504825"/>
            </a:xfrm>
            <a:custGeom>
              <a:avLst/>
              <a:gdLst>
                <a:gd name="T0" fmla="*/ 79 w 624"/>
                <a:gd name="T1" fmla="*/ 159 h 159"/>
                <a:gd name="T2" fmla="*/ 545 w 624"/>
                <a:gd name="T3" fmla="*/ 159 h 159"/>
                <a:gd name="T4" fmla="*/ 624 w 624"/>
                <a:gd name="T5" fmla="*/ 79 h 159"/>
                <a:gd name="T6" fmla="*/ 545 w 624"/>
                <a:gd name="T7" fmla="*/ 0 h 159"/>
                <a:gd name="T8" fmla="*/ 79 w 624"/>
                <a:gd name="T9" fmla="*/ 0 h 159"/>
                <a:gd name="T10" fmla="*/ 0 w 624"/>
                <a:gd name="T11" fmla="*/ 79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3"/>
                    <a:pt x="624" y="79"/>
                  </a:cubicBezTo>
                  <a:cubicBezTo>
                    <a:pt x="624" y="35"/>
                    <a:pt x="589" y="0"/>
                    <a:pt x="545" y="0"/>
                  </a:cubicBezTo>
                  <a:cubicBezTo>
                    <a:pt x="79" y="0"/>
                    <a:pt x="79" y="0"/>
                    <a:pt x="79" y="0"/>
                  </a:cubicBezTo>
                  <a:cubicBezTo>
                    <a:pt x="35" y="0"/>
                    <a:pt x="0" y="35"/>
                    <a:pt x="0" y="79"/>
                  </a:cubicBezTo>
                  <a:cubicBezTo>
                    <a:pt x="0" y="123"/>
                    <a:pt x="35" y="159"/>
                    <a:pt x="79" y="159"/>
                  </a:cubicBezTo>
                  <a:close/>
                </a:path>
              </a:pathLst>
            </a:custGeom>
            <a:solidFill>
              <a:srgbClr val="86B0D3"/>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4" name="Freeform 450"/>
            <p:cNvSpPr/>
            <p:nvPr/>
          </p:nvSpPr>
          <p:spPr bwMode="auto">
            <a:xfrm>
              <a:off x="5822497" y="4608370"/>
              <a:ext cx="1031875" cy="1562100"/>
            </a:xfrm>
            <a:custGeom>
              <a:avLst/>
              <a:gdLst>
                <a:gd name="T0" fmla="*/ 0 w 325"/>
                <a:gd name="T1" fmla="*/ 246 h 492"/>
                <a:gd name="T2" fmla="*/ 24 w 325"/>
                <a:gd name="T3" fmla="*/ 304 h 492"/>
                <a:gd name="T4" fmla="*/ 25 w 325"/>
                <a:gd name="T5" fmla="*/ 304 h 492"/>
                <a:gd name="T6" fmla="*/ 182 w 325"/>
                <a:gd name="T7" fmla="*/ 461 h 492"/>
                <a:gd name="T8" fmla="*/ 294 w 325"/>
                <a:gd name="T9" fmla="*/ 461 h 492"/>
                <a:gd name="T10" fmla="*/ 294 w 325"/>
                <a:gd name="T11" fmla="*/ 349 h 492"/>
                <a:gd name="T12" fmla="*/ 191 w 325"/>
                <a:gd name="T13" fmla="*/ 246 h 492"/>
                <a:gd name="T14" fmla="*/ 294 w 325"/>
                <a:gd name="T15" fmla="*/ 144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9"/>
                    <a:pt x="9" y="289"/>
                    <a:pt x="24" y="304"/>
                  </a:cubicBezTo>
                  <a:cubicBezTo>
                    <a:pt x="25" y="304"/>
                    <a:pt x="25" y="304"/>
                    <a:pt x="25" y="304"/>
                  </a:cubicBezTo>
                  <a:cubicBezTo>
                    <a:pt x="182" y="461"/>
                    <a:pt x="182" y="461"/>
                    <a:pt x="182" y="461"/>
                  </a:cubicBezTo>
                  <a:cubicBezTo>
                    <a:pt x="213" y="492"/>
                    <a:pt x="263" y="492"/>
                    <a:pt x="294" y="461"/>
                  </a:cubicBezTo>
                  <a:cubicBezTo>
                    <a:pt x="325" y="430"/>
                    <a:pt x="325" y="380"/>
                    <a:pt x="294" y="349"/>
                  </a:cubicBezTo>
                  <a:cubicBezTo>
                    <a:pt x="191" y="246"/>
                    <a:pt x="191" y="246"/>
                    <a:pt x="191" y="246"/>
                  </a:cubicBezTo>
                  <a:cubicBezTo>
                    <a:pt x="294" y="144"/>
                    <a:pt x="294" y="144"/>
                    <a:pt x="294" y="144"/>
                  </a:cubicBezTo>
                  <a:cubicBezTo>
                    <a:pt x="325" y="113"/>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86B0D3"/>
            </a:solidFill>
            <a:ln>
              <a:noFill/>
            </a:ln>
          </p:spPr>
          <p:txBody>
            <a:bodyPr vert="horz" wrap="square" lIns="68580" tIns="34290" rIns="68580" bIns="34290" numCol="1" anchor="t" anchorCtr="0" compatLnSpc="1"/>
            <a:lstStyle/>
            <a:p>
              <a:endParaRPr lang="en-US" sz="1015" dirty="0">
                <a:solidFill>
                  <a:srgbClr val="5293CC"/>
                </a:solidFill>
              </a:endParaRPr>
            </a:p>
          </p:txBody>
        </p:sp>
        <p:sp>
          <p:nvSpPr>
            <p:cNvPr id="5" name="Freeform 451"/>
            <p:cNvSpPr/>
            <p:nvPr/>
          </p:nvSpPr>
          <p:spPr bwMode="auto">
            <a:xfrm>
              <a:off x="5822497" y="5138595"/>
              <a:ext cx="606425" cy="504825"/>
            </a:xfrm>
            <a:custGeom>
              <a:avLst/>
              <a:gdLst>
                <a:gd name="T0" fmla="*/ 0 w 191"/>
                <a:gd name="T1" fmla="*/ 79 h 159"/>
                <a:gd name="T2" fmla="*/ 79 w 191"/>
                <a:gd name="T3" fmla="*/ 159 h 159"/>
                <a:gd name="T4" fmla="*/ 129 w 191"/>
                <a:gd name="T5" fmla="*/ 141 h 159"/>
                <a:gd name="T6" fmla="*/ 141 w 191"/>
                <a:gd name="T7" fmla="*/ 129 h 159"/>
                <a:gd name="T8" fmla="*/ 191 w 191"/>
                <a:gd name="T9" fmla="*/ 79 h 159"/>
                <a:gd name="T10" fmla="*/ 141 w 191"/>
                <a:gd name="T11" fmla="*/ 29 h 159"/>
                <a:gd name="T12" fmla="*/ 129 w 191"/>
                <a:gd name="T13" fmla="*/ 18 h 159"/>
                <a:gd name="T14" fmla="*/ 79 w 191"/>
                <a:gd name="T15" fmla="*/ 0 h 159"/>
                <a:gd name="T16" fmla="*/ 0 w 191"/>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79"/>
                  </a:moveTo>
                  <a:cubicBezTo>
                    <a:pt x="0" y="123"/>
                    <a:pt x="35" y="159"/>
                    <a:pt x="79" y="159"/>
                  </a:cubicBezTo>
                  <a:cubicBezTo>
                    <a:pt x="98" y="159"/>
                    <a:pt x="115" y="152"/>
                    <a:pt x="129" y="141"/>
                  </a:cubicBezTo>
                  <a:cubicBezTo>
                    <a:pt x="141" y="129"/>
                    <a:pt x="141" y="129"/>
                    <a:pt x="141" y="129"/>
                  </a:cubicBezTo>
                  <a:cubicBezTo>
                    <a:pt x="191" y="79"/>
                    <a:pt x="191" y="79"/>
                    <a:pt x="191" y="79"/>
                  </a:cubicBezTo>
                  <a:cubicBezTo>
                    <a:pt x="141" y="29"/>
                    <a:pt x="141" y="29"/>
                    <a:pt x="141" y="29"/>
                  </a:cubicBezTo>
                  <a:cubicBezTo>
                    <a:pt x="129" y="18"/>
                    <a:pt x="129" y="18"/>
                    <a:pt x="129" y="18"/>
                  </a:cubicBezTo>
                  <a:cubicBezTo>
                    <a:pt x="116" y="6"/>
                    <a:pt x="98" y="0"/>
                    <a:pt x="79" y="0"/>
                  </a:cubicBezTo>
                  <a:cubicBezTo>
                    <a:pt x="35" y="0"/>
                    <a:pt x="0" y="35"/>
                    <a:pt x="0" y="79"/>
                  </a:cubicBezTo>
                  <a:close/>
                </a:path>
              </a:pathLst>
            </a:custGeom>
            <a:solidFill>
              <a:schemeClr val="tx1">
                <a:alpha val="2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6" name="Freeform 452"/>
            <p:cNvSpPr/>
            <p:nvPr/>
          </p:nvSpPr>
          <p:spPr bwMode="auto">
            <a:xfrm>
              <a:off x="6073322" y="5138595"/>
              <a:ext cx="609600" cy="250825"/>
            </a:xfrm>
            <a:custGeom>
              <a:avLst/>
              <a:gdLst>
                <a:gd name="T0" fmla="*/ 0 w 192"/>
                <a:gd name="T1" fmla="*/ 0 h 79"/>
                <a:gd name="T2" fmla="*/ 50 w 192"/>
                <a:gd name="T3" fmla="*/ 17 h 79"/>
                <a:gd name="T4" fmla="*/ 62 w 192"/>
                <a:gd name="T5" fmla="*/ 29 h 79"/>
                <a:gd name="T6" fmla="*/ 112 w 192"/>
                <a:gd name="T7" fmla="*/ 79 h 79"/>
                <a:gd name="T8" fmla="*/ 192 w 192"/>
                <a:gd name="T9" fmla="*/ 0 h 79"/>
                <a:gd name="T10" fmla="*/ 0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0" y="0"/>
                  </a:moveTo>
                  <a:cubicBezTo>
                    <a:pt x="19" y="0"/>
                    <a:pt x="36" y="6"/>
                    <a:pt x="50" y="17"/>
                  </a:cubicBezTo>
                  <a:cubicBezTo>
                    <a:pt x="62" y="29"/>
                    <a:pt x="62" y="29"/>
                    <a:pt x="62" y="29"/>
                  </a:cubicBezTo>
                  <a:cubicBezTo>
                    <a:pt x="112" y="79"/>
                    <a:pt x="112" y="79"/>
                    <a:pt x="112" y="79"/>
                  </a:cubicBezTo>
                  <a:cubicBezTo>
                    <a:pt x="192" y="0"/>
                    <a:pt x="192" y="0"/>
                    <a:pt x="192" y="0"/>
                  </a:cubicBezTo>
                  <a:lnTo>
                    <a:pt x="0" y="0"/>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7" name="Freeform 453"/>
            <p:cNvSpPr/>
            <p:nvPr/>
          </p:nvSpPr>
          <p:spPr bwMode="auto">
            <a:xfrm>
              <a:off x="6073322" y="5389420"/>
              <a:ext cx="609600" cy="254000"/>
            </a:xfrm>
            <a:custGeom>
              <a:avLst/>
              <a:gdLst>
                <a:gd name="T0" fmla="*/ 0 w 192"/>
                <a:gd name="T1" fmla="*/ 80 h 80"/>
                <a:gd name="T2" fmla="*/ 50 w 192"/>
                <a:gd name="T3" fmla="*/ 62 h 80"/>
                <a:gd name="T4" fmla="*/ 62 w 192"/>
                <a:gd name="T5" fmla="*/ 50 h 80"/>
                <a:gd name="T6" fmla="*/ 112 w 192"/>
                <a:gd name="T7" fmla="*/ 0 h 80"/>
                <a:gd name="T8" fmla="*/ 192 w 192"/>
                <a:gd name="T9" fmla="*/ 80 h 80"/>
                <a:gd name="T10" fmla="*/ 0 w 192"/>
                <a:gd name="T11" fmla="*/ 80 h 80"/>
              </a:gdLst>
              <a:ahLst/>
              <a:cxnLst>
                <a:cxn ang="0">
                  <a:pos x="T0" y="T1"/>
                </a:cxn>
                <a:cxn ang="0">
                  <a:pos x="T2" y="T3"/>
                </a:cxn>
                <a:cxn ang="0">
                  <a:pos x="T4" y="T5"/>
                </a:cxn>
                <a:cxn ang="0">
                  <a:pos x="T6" y="T7"/>
                </a:cxn>
                <a:cxn ang="0">
                  <a:pos x="T8" y="T9"/>
                </a:cxn>
                <a:cxn ang="0">
                  <a:pos x="T10" y="T11"/>
                </a:cxn>
              </a:cxnLst>
              <a:rect l="0" t="0" r="r" b="b"/>
              <a:pathLst>
                <a:path w="192" h="80">
                  <a:moveTo>
                    <a:pt x="0" y="80"/>
                  </a:moveTo>
                  <a:cubicBezTo>
                    <a:pt x="19" y="80"/>
                    <a:pt x="36" y="73"/>
                    <a:pt x="50" y="62"/>
                  </a:cubicBezTo>
                  <a:cubicBezTo>
                    <a:pt x="62" y="50"/>
                    <a:pt x="62" y="50"/>
                    <a:pt x="62" y="50"/>
                  </a:cubicBezTo>
                  <a:cubicBezTo>
                    <a:pt x="112" y="0"/>
                    <a:pt x="112" y="0"/>
                    <a:pt x="112" y="0"/>
                  </a:cubicBezTo>
                  <a:cubicBezTo>
                    <a:pt x="192" y="80"/>
                    <a:pt x="192" y="80"/>
                    <a:pt x="192" y="80"/>
                  </a:cubicBezTo>
                  <a:lnTo>
                    <a:pt x="0" y="80"/>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grpSp>
      <p:grpSp>
        <p:nvGrpSpPr>
          <p:cNvPr id="8" name="组合 7"/>
          <p:cNvGrpSpPr/>
          <p:nvPr/>
        </p:nvGrpSpPr>
        <p:grpSpPr>
          <a:xfrm>
            <a:off x="4798495" y="3452019"/>
            <a:ext cx="1485900" cy="1169194"/>
            <a:chOff x="4127047" y="3668570"/>
            <a:chExt cx="1981200" cy="1558925"/>
          </a:xfrm>
        </p:grpSpPr>
        <p:sp>
          <p:nvSpPr>
            <p:cNvPr id="9" name="Freeform 439"/>
            <p:cNvSpPr/>
            <p:nvPr/>
          </p:nvSpPr>
          <p:spPr bwMode="auto">
            <a:xfrm>
              <a:off x="4127047" y="4195620"/>
              <a:ext cx="1981200" cy="504825"/>
            </a:xfrm>
            <a:custGeom>
              <a:avLst/>
              <a:gdLst>
                <a:gd name="T0" fmla="*/ 545 w 624"/>
                <a:gd name="T1" fmla="*/ 159 h 159"/>
                <a:gd name="T2" fmla="*/ 79 w 624"/>
                <a:gd name="T3" fmla="*/ 159 h 159"/>
                <a:gd name="T4" fmla="*/ 0 w 624"/>
                <a:gd name="T5" fmla="*/ 79 h 159"/>
                <a:gd name="T6" fmla="*/ 79 w 624"/>
                <a:gd name="T7" fmla="*/ 0 h 159"/>
                <a:gd name="T8" fmla="*/ 545 w 624"/>
                <a:gd name="T9" fmla="*/ 0 h 159"/>
                <a:gd name="T10" fmla="*/ 624 w 624"/>
                <a:gd name="T11" fmla="*/ 79 h 159"/>
                <a:gd name="T12" fmla="*/ 545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545" y="159"/>
                  </a:moveTo>
                  <a:cubicBezTo>
                    <a:pt x="79" y="159"/>
                    <a:pt x="79" y="159"/>
                    <a:pt x="79" y="159"/>
                  </a:cubicBezTo>
                  <a:cubicBezTo>
                    <a:pt x="35" y="159"/>
                    <a:pt x="0" y="123"/>
                    <a:pt x="0" y="79"/>
                  </a:cubicBezTo>
                  <a:cubicBezTo>
                    <a:pt x="0" y="36"/>
                    <a:pt x="35" y="0"/>
                    <a:pt x="79" y="0"/>
                  </a:cubicBezTo>
                  <a:cubicBezTo>
                    <a:pt x="545" y="0"/>
                    <a:pt x="545" y="0"/>
                    <a:pt x="545" y="0"/>
                  </a:cubicBezTo>
                  <a:cubicBezTo>
                    <a:pt x="589" y="0"/>
                    <a:pt x="624" y="36"/>
                    <a:pt x="624" y="79"/>
                  </a:cubicBezTo>
                  <a:cubicBezTo>
                    <a:pt x="624" y="123"/>
                    <a:pt x="589" y="159"/>
                    <a:pt x="545" y="159"/>
                  </a:cubicBezTo>
                  <a:close/>
                </a:path>
              </a:pathLst>
            </a:custGeom>
            <a:solidFill>
              <a:srgbClr val="86B0D3"/>
            </a:solidFill>
            <a:ln>
              <a:noFill/>
            </a:ln>
          </p:spPr>
          <p:txBody>
            <a:bodyPr vert="horz" wrap="square" lIns="68580" tIns="34290" rIns="68580" bIns="34290" numCol="1" anchor="t" anchorCtr="0" compatLnSpc="1"/>
            <a:lstStyle/>
            <a:p>
              <a:endParaRPr lang="en-US" sz="1015" dirty="0">
                <a:solidFill>
                  <a:srgbClr val="5293CC"/>
                </a:solidFill>
              </a:endParaRPr>
            </a:p>
          </p:txBody>
        </p:sp>
        <p:sp>
          <p:nvSpPr>
            <p:cNvPr id="10" name="Freeform 440"/>
            <p:cNvSpPr/>
            <p:nvPr/>
          </p:nvSpPr>
          <p:spPr bwMode="auto">
            <a:xfrm>
              <a:off x="5076372" y="3668570"/>
              <a:ext cx="1031875" cy="1558925"/>
            </a:xfrm>
            <a:custGeom>
              <a:avLst/>
              <a:gdLst>
                <a:gd name="T0" fmla="*/ 325 w 325"/>
                <a:gd name="T1" fmla="*/ 245 h 491"/>
                <a:gd name="T2" fmla="*/ 301 w 325"/>
                <a:gd name="T3" fmla="*/ 303 h 491"/>
                <a:gd name="T4" fmla="*/ 300 w 325"/>
                <a:gd name="T5" fmla="*/ 303 h 491"/>
                <a:gd name="T6" fmla="*/ 143 w 325"/>
                <a:gd name="T7" fmla="*/ 460 h 491"/>
                <a:gd name="T8" fmla="*/ 31 w 325"/>
                <a:gd name="T9" fmla="*/ 460 h 491"/>
                <a:gd name="T10" fmla="*/ 31 w 325"/>
                <a:gd name="T11" fmla="*/ 348 h 491"/>
                <a:gd name="T12" fmla="*/ 134 w 325"/>
                <a:gd name="T13" fmla="*/ 245 h 491"/>
                <a:gd name="T14" fmla="*/ 31 w 325"/>
                <a:gd name="T15" fmla="*/ 143 h 491"/>
                <a:gd name="T16" fmla="*/ 31 w 325"/>
                <a:gd name="T17" fmla="*/ 31 h 491"/>
                <a:gd name="T18" fmla="*/ 143 w 325"/>
                <a:gd name="T19" fmla="*/ 31 h 491"/>
                <a:gd name="T20" fmla="*/ 300 w 325"/>
                <a:gd name="T21" fmla="*/ 188 h 491"/>
                <a:gd name="T22" fmla="*/ 301 w 325"/>
                <a:gd name="T23" fmla="*/ 188 h 491"/>
                <a:gd name="T24" fmla="*/ 325 w 325"/>
                <a:gd name="T25" fmla="*/ 24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1">
                  <a:moveTo>
                    <a:pt x="325" y="245"/>
                  </a:moveTo>
                  <a:cubicBezTo>
                    <a:pt x="325" y="268"/>
                    <a:pt x="316" y="289"/>
                    <a:pt x="301" y="303"/>
                  </a:cubicBezTo>
                  <a:cubicBezTo>
                    <a:pt x="300" y="303"/>
                    <a:pt x="300" y="303"/>
                    <a:pt x="300" y="303"/>
                  </a:cubicBezTo>
                  <a:cubicBezTo>
                    <a:pt x="143" y="460"/>
                    <a:pt x="143" y="460"/>
                    <a:pt x="143" y="460"/>
                  </a:cubicBezTo>
                  <a:cubicBezTo>
                    <a:pt x="112" y="491"/>
                    <a:pt x="62" y="491"/>
                    <a:pt x="31" y="460"/>
                  </a:cubicBezTo>
                  <a:cubicBezTo>
                    <a:pt x="0" y="429"/>
                    <a:pt x="0" y="379"/>
                    <a:pt x="31" y="348"/>
                  </a:cubicBezTo>
                  <a:cubicBezTo>
                    <a:pt x="134" y="245"/>
                    <a:pt x="134" y="245"/>
                    <a:pt x="134" y="245"/>
                  </a:cubicBezTo>
                  <a:cubicBezTo>
                    <a:pt x="31" y="143"/>
                    <a:pt x="31" y="143"/>
                    <a:pt x="31" y="143"/>
                  </a:cubicBezTo>
                  <a:cubicBezTo>
                    <a:pt x="0" y="112"/>
                    <a:pt x="0" y="62"/>
                    <a:pt x="31" y="31"/>
                  </a:cubicBezTo>
                  <a:cubicBezTo>
                    <a:pt x="62" y="0"/>
                    <a:pt x="112" y="0"/>
                    <a:pt x="143" y="31"/>
                  </a:cubicBezTo>
                  <a:cubicBezTo>
                    <a:pt x="300" y="188"/>
                    <a:pt x="300" y="188"/>
                    <a:pt x="300" y="188"/>
                  </a:cubicBezTo>
                  <a:cubicBezTo>
                    <a:pt x="300" y="188"/>
                    <a:pt x="300" y="188"/>
                    <a:pt x="301" y="188"/>
                  </a:cubicBezTo>
                  <a:cubicBezTo>
                    <a:pt x="316" y="202"/>
                    <a:pt x="325" y="223"/>
                    <a:pt x="325" y="245"/>
                  </a:cubicBezTo>
                  <a:close/>
                </a:path>
              </a:pathLst>
            </a:custGeom>
            <a:solidFill>
              <a:srgbClr val="86B0D3"/>
            </a:solidFill>
            <a:ln>
              <a:noFill/>
            </a:ln>
          </p:spPr>
          <p:txBody>
            <a:bodyPr vert="horz" wrap="square" lIns="68580" tIns="34290" rIns="68580" bIns="34290" numCol="1" anchor="t" anchorCtr="0" compatLnSpc="1"/>
            <a:lstStyle/>
            <a:p>
              <a:endParaRPr lang="en-US" sz="1015" dirty="0">
                <a:solidFill>
                  <a:srgbClr val="5293CC"/>
                </a:solidFill>
              </a:endParaRPr>
            </a:p>
          </p:txBody>
        </p:sp>
        <p:sp>
          <p:nvSpPr>
            <p:cNvPr id="11" name="Freeform 441"/>
            <p:cNvSpPr/>
            <p:nvPr/>
          </p:nvSpPr>
          <p:spPr bwMode="auto">
            <a:xfrm>
              <a:off x="5501822" y="4195620"/>
              <a:ext cx="606425" cy="504825"/>
            </a:xfrm>
            <a:custGeom>
              <a:avLst/>
              <a:gdLst>
                <a:gd name="T0" fmla="*/ 191 w 191"/>
                <a:gd name="T1" fmla="*/ 79 h 159"/>
                <a:gd name="T2" fmla="*/ 112 w 191"/>
                <a:gd name="T3" fmla="*/ 159 h 159"/>
                <a:gd name="T4" fmla="*/ 62 w 191"/>
                <a:gd name="T5" fmla="*/ 141 h 159"/>
                <a:gd name="T6" fmla="*/ 50 w 191"/>
                <a:gd name="T7" fmla="*/ 130 h 159"/>
                <a:gd name="T8" fmla="*/ 0 w 191"/>
                <a:gd name="T9" fmla="*/ 79 h 159"/>
                <a:gd name="T10" fmla="*/ 50 w 191"/>
                <a:gd name="T11" fmla="*/ 29 h 159"/>
                <a:gd name="T12" fmla="*/ 62 w 191"/>
                <a:gd name="T13" fmla="*/ 18 h 159"/>
                <a:gd name="T14" fmla="*/ 112 w 191"/>
                <a:gd name="T15" fmla="*/ 0 h 159"/>
                <a:gd name="T16" fmla="*/ 191 w 191"/>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191" y="79"/>
                  </a:moveTo>
                  <a:cubicBezTo>
                    <a:pt x="191" y="123"/>
                    <a:pt x="156" y="159"/>
                    <a:pt x="112" y="159"/>
                  </a:cubicBezTo>
                  <a:cubicBezTo>
                    <a:pt x="93" y="159"/>
                    <a:pt x="76" y="152"/>
                    <a:pt x="62" y="141"/>
                  </a:cubicBezTo>
                  <a:cubicBezTo>
                    <a:pt x="50" y="130"/>
                    <a:pt x="50" y="130"/>
                    <a:pt x="50" y="130"/>
                  </a:cubicBezTo>
                  <a:cubicBezTo>
                    <a:pt x="0" y="79"/>
                    <a:pt x="0" y="79"/>
                    <a:pt x="0" y="79"/>
                  </a:cubicBezTo>
                  <a:cubicBezTo>
                    <a:pt x="50" y="29"/>
                    <a:pt x="50" y="29"/>
                    <a:pt x="50" y="29"/>
                  </a:cubicBezTo>
                  <a:cubicBezTo>
                    <a:pt x="62" y="18"/>
                    <a:pt x="62" y="18"/>
                    <a:pt x="62" y="18"/>
                  </a:cubicBezTo>
                  <a:cubicBezTo>
                    <a:pt x="75" y="7"/>
                    <a:pt x="93" y="0"/>
                    <a:pt x="112" y="0"/>
                  </a:cubicBezTo>
                  <a:cubicBezTo>
                    <a:pt x="156" y="0"/>
                    <a:pt x="191" y="36"/>
                    <a:pt x="191" y="79"/>
                  </a:cubicBezTo>
                  <a:close/>
                </a:path>
              </a:pathLst>
            </a:custGeom>
            <a:solidFill>
              <a:schemeClr val="tx1">
                <a:alpha val="2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12" name="Freeform 442"/>
            <p:cNvSpPr/>
            <p:nvPr/>
          </p:nvSpPr>
          <p:spPr bwMode="auto">
            <a:xfrm>
              <a:off x="5247822" y="4195620"/>
              <a:ext cx="609600" cy="250825"/>
            </a:xfrm>
            <a:custGeom>
              <a:avLst/>
              <a:gdLst>
                <a:gd name="T0" fmla="*/ 192 w 192"/>
                <a:gd name="T1" fmla="*/ 0 h 79"/>
                <a:gd name="T2" fmla="*/ 142 w 192"/>
                <a:gd name="T3" fmla="*/ 18 h 79"/>
                <a:gd name="T4" fmla="*/ 130 w 192"/>
                <a:gd name="T5" fmla="*/ 29 h 79"/>
                <a:gd name="T6" fmla="*/ 80 w 192"/>
                <a:gd name="T7" fmla="*/ 79 h 79"/>
                <a:gd name="T8" fmla="*/ 0 w 192"/>
                <a:gd name="T9" fmla="*/ 0 h 79"/>
                <a:gd name="T10" fmla="*/ 192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192" y="0"/>
                  </a:moveTo>
                  <a:cubicBezTo>
                    <a:pt x="173" y="0"/>
                    <a:pt x="156" y="7"/>
                    <a:pt x="142" y="18"/>
                  </a:cubicBezTo>
                  <a:cubicBezTo>
                    <a:pt x="130" y="29"/>
                    <a:pt x="130" y="29"/>
                    <a:pt x="130" y="29"/>
                  </a:cubicBezTo>
                  <a:cubicBezTo>
                    <a:pt x="80" y="79"/>
                    <a:pt x="80" y="79"/>
                    <a:pt x="80" y="79"/>
                  </a:cubicBezTo>
                  <a:cubicBezTo>
                    <a:pt x="0" y="0"/>
                    <a:pt x="0" y="0"/>
                    <a:pt x="0" y="0"/>
                  </a:cubicBezTo>
                  <a:lnTo>
                    <a:pt x="192" y="0"/>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13" name="Freeform 443"/>
            <p:cNvSpPr/>
            <p:nvPr/>
          </p:nvSpPr>
          <p:spPr bwMode="auto">
            <a:xfrm>
              <a:off x="5247822" y="4446445"/>
              <a:ext cx="609600" cy="254000"/>
            </a:xfrm>
            <a:custGeom>
              <a:avLst/>
              <a:gdLst>
                <a:gd name="T0" fmla="*/ 192 w 192"/>
                <a:gd name="T1" fmla="*/ 80 h 80"/>
                <a:gd name="T2" fmla="*/ 142 w 192"/>
                <a:gd name="T3" fmla="*/ 62 h 80"/>
                <a:gd name="T4" fmla="*/ 130 w 192"/>
                <a:gd name="T5" fmla="*/ 51 h 80"/>
                <a:gd name="T6" fmla="*/ 80 w 192"/>
                <a:gd name="T7" fmla="*/ 0 h 80"/>
                <a:gd name="T8" fmla="*/ 0 w 192"/>
                <a:gd name="T9" fmla="*/ 80 h 80"/>
                <a:gd name="T10" fmla="*/ 192 w 192"/>
                <a:gd name="T11" fmla="*/ 80 h 80"/>
              </a:gdLst>
              <a:ahLst/>
              <a:cxnLst>
                <a:cxn ang="0">
                  <a:pos x="T0" y="T1"/>
                </a:cxn>
                <a:cxn ang="0">
                  <a:pos x="T2" y="T3"/>
                </a:cxn>
                <a:cxn ang="0">
                  <a:pos x="T4" y="T5"/>
                </a:cxn>
                <a:cxn ang="0">
                  <a:pos x="T6" y="T7"/>
                </a:cxn>
                <a:cxn ang="0">
                  <a:pos x="T8" y="T9"/>
                </a:cxn>
                <a:cxn ang="0">
                  <a:pos x="T10" y="T11"/>
                </a:cxn>
              </a:cxnLst>
              <a:rect l="0" t="0" r="r" b="b"/>
              <a:pathLst>
                <a:path w="192" h="80">
                  <a:moveTo>
                    <a:pt x="192" y="80"/>
                  </a:moveTo>
                  <a:cubicBezTo>
                    <a:pt x="173" y="80"/>
                    <a:pt x="156" y="73"/>
                    <a:pt x="142" y="62"/>
                  </a:cubicBezTo>
                  <a:cubicBezTo>
                    <a:pt x="130" y="51"/>
                    <a:pt x="130" y="51"/>
                    <a:pt x="130" y="51"/>
                  </a:cubicBezTo>
                  <a:cubicBezTo>
                    <a:pt x="80" y="0"/>
                    <a:pt x="80" y="0"/>
                    <a:pt x="80" y="0"/>
                  </a:cubicBezTo>
                  <a:cubicBezTo>
                    <a:pt x="0" y="80"/>
                    <a:pt x="0" y="80"/>
                    <a:pt x="0" y="80"/>
                  </a:cubicBezTo>
                  <a:lnTo>
                    <a:pt x="192" y="80"/>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grpSp>
      <p:grpSp>
        <p:nvGrpSpPr>
          <p:cNvPr id="14" name="组合 13"/>
          <p:cNvGrpSpPr/>
          <p:nvPr/>
        </p:nvGrpSpPr>
        <p:grpSpPr>
          <a:xfrm>
            <a:off x="6070082" y="2744787"/>
            <a:ext cx="1485900" cy="1171575"/>
            <a:chOff x="5822497" y="2725595"/>
            <a:chExt cx="1981200" cy="1562100"/>
          </a:xfrm>
        </p:grpSpPr>
        <p:sp>
          <p:nvSpPr>
            <p:cNvPr id="15" name="Freeform 444"/>
            <p:cNvSpPr/>
            <p:nvPr/>
          </p:nvSpPr>
          <p:spPr bwMode="auto">
            <a:xfrm>
              <a:off x="5822497" y="3252645"/>
              <a:ext cx="1981200" cy="50482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close/>
                </a:path>
              </a:pathLst>
            </a:custGeom>
            <a:solidFill>
              <a:srgbClr val="86B0D3"/>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16" name="Freeform 445"/>
            <p:cNvSpPr/>
            <p:nvPr/>
          </p:nvSpPr>
          <p:spPr bwMode="auto">
            <a:xfrm>
              <a:off x="5822497" y="2725595"/>
              <a:ext cx="1031875" cy="1562100"/>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86B0D3"/>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17" name="Freeform 446"/>
            <p:cNvSpPr/>
            <p:nvPr/>
          </p:nvSpPr>
          <p:spPr bwMode="auto">
            <a:xfrm>
              <a:off x="5822497" y="3252645"/>
              <a:ext cx="606425" cy="504825"/>
            </a:xfrm>
            <a:custGeom>
              <a:avLst/>
              <a:gdLst>
                <a:gd name="T0" fmla="*/ 0 w 191"/>
                <a:gd name="T1" fmla="*/ 80 h 159"/>
                <a:gd name="T2" fmla="*/ 79 w 191"/>
                <a:gd name="T3" fmla="*/ 159 h 159"/>
                <a:gd name="T4" fmla="*/ 129 w 191"/>
                <a:gd name="T5" fmla="*/ 141 h 159"/>
                <a:gd name="T6" fmla="*/ 141 w 191"/>
                <a:gd name="T7" fmla="*/ 130 h 159"/>
                <a:gd name="T8" fmla="*/ 191 w 191"/>
                <a:gd name="T9" fmla="*/ 80 h 159"/>
                <a:gd name="T10" fmla="*/ 141 w 191"/>
                <a:gd name="T11" fmla="*/ 29 h 159"/>
                <a:gd name="T12" fmla="*/ 129 w 191"/>
                <a:gd name="T13" fmla="*/ 18 h 159"/>
                <a:gd name="T14" fmla="*/ 79 w 191"/>
                <a:gd name="T15" fmla="*/ 0 h 159"/>
                <a:gd name="T16" fmla="*/ 0 w 191"/>
                <a:gd name="T17"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80"/>
                  </a:moveTo>
                  <a:cubicBezTo>
                    <a:pt x="0" y="124"/>
                    <a:pt x="35" y="159"/>
                    <a:pt x="79" y="159"/>
                  </a:cubicBezTo>
                  <a:cubicBezTo>
                    <a:pt x="98" y="159"/>
                    <a:pt x="115" y="153"/>
                    <a:pt x="129" y="141"/>
                  </a:cubicBezTo>
                  <a:cubicBezTo>
                    <a:pt x="141" y="130"/>
                    <a:pt x="141" y="130"/>
                    <a:pt x="141" y="130"/>
                  </a:cubicBezTo>
                  <a:cubicBezTo>
                    <a:pt x="191" y="80"/>
                    <a:pt x="191" y="80"/>
                    <a:pt x="191" y="80"/>
                  </a:cubicBezTo>
                  <a:cubicBezTo>
                    <a:pt x="141" y="29"/>
                    <a:pt x="141" y="29"/>
                    <a:pt x="141" y="29"/>
                  </a:cubicBezTo>
                  <a:cubicBezTo>
                    <a:pt x="129" y="18"/>
                    <a:pt x="129" y="18"/>
                    <a:pt x="129" y="18"/>
                  </a:cubicBezTo>
                  <a:cubicBezTo>
                    <a:pt x="116" y="7"/>
                    <a:pt x="98" y="0"/>
                    <a:pt x="79" y="0"/>
                  </a:cubicBezTo>
                  <a:cubicBezTo>
                    <a:pt x="35" y="0"/>
                    <a:pt x="0" y="36"/>
                    <a:pt x="0" y="80"/>
                  </a:cubicBezTo>
                  <a:close/>
                </a:path>
              </a:pathLst>
            </a:custGeom>
            <a:solidFill>
              <a:schemeClr val="tx1">
                <a:alpha val="2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18" name="Freeform 447"/>
            <p:cNvSpPr/>
            <p:nvPr/>
          </p:nvSpPr>
          <p:spPr bwMode="auto">
            <a:xfrm>
              <a:off x="6073322" y="3252645"/>
              <a:ext cx="609600" cy="254000"/>
            </a:xfrm>
            <a:custGeom>
              <a:avLst/>
              <a:gdLst>
                <a:gd name="T0" fmla="*/ 0 w 192"/>
                <a:gd name="T1" fmla="*/ 0 h 80"/>
                <a:gd name="T2" fmla="*/ 50 w 192"/>
                <a:gd name="T3" fmla="*/ 18 h 80"/>
                <a:gd name="T4" fmla="*/ 62 w 192"/>
                <a:gd name="T5" fmla="*/ 30 h 80"/>
                <a:gd name="T6" fmla="*/ 112 w 192"/>
                <a:gd name="T7" fmla="*/ 80 h 80"/>
                <a:gd name="T8" fmla="*/ 192 w 192"/>
                <a:gd name="T9" fmla="*/ 0 h 80"/>
                <a:gd name="T10" fmla="*/ 0 w 192"/>
                <a:gd name="T11" fmla="*/ 0 h 80"/>
              </a:gdLst>
              <a:ahLst/>
              <a:cxnLst>
                <a:cxn ang="0">
                  <a:pos x="T0" y="T1"/>
                </a:cxn>
                <a:cxn ang="0">
                  <a:pos x="T2" y="T3"/>
                </a:cxn>
                <a:cxn ang="0">
                  <a:pos x="T4" y="T5"/>
                </a:cxn>
                <a:cxn ang="0">
                  <a:pos x="T6" y="T7"/>
                </a:cxn>
                <a:cxn ang="0">
                  <a:pos x="T8" y="T9"/>
                </a:cxn>
                <a:cxn ang="0">
                  <a:pos x="T10" y="T11"/>
                </a:cxn>
              </a:cxnLst>
              <a:rect l="0" t="0" r="r" b="b"/>
              <a:pathLst>
                <a:path w="192" h="80">
                  <a:moveTo>
                    <a:pt x="0" y="0"/>
                  </a:moveTo>
                  <a:cubicBezTo>
                    <a:pt x="19" y="0"/>
                    <a:pt x="36" y="7"/>
                    <a:pt x="50" y="18"/>
                  </a:cubicBezTo>
                  <a:cubicBezTo>
                    <a:pt x="62" y="30"/>
                    <a:pt x="62" y="30"/>
                    <a:pt x="62" y="30"/>
                  </a:cubicBezTo>
                  <a:cubicBezTo>
                    <a:pt x="112" y="80"/>
                    <a:pt x="112" y="80"/>
                    <a:pt x="112" y="80"/>
                  </a:cubicBezTo>
                  <a:cubicBezTo>
                    <a:pt x="192" y="0"/>
                    <a:pt x="192" y="0"/>
                    <a:pt x="192" y="0"/>
                  </a:cubicBezTo>
                  <a:lnTo>
                    <a:pt x="0" y="0"/>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19" name="Freeform 448"/>
            <p:cNvSpPr/>
            <p:nvPr/>
          </p:nvSpPr>
          <p:spPr bwMode="auto">
            <a:xfrm>
              <a:off x="6073322" y="3506645"/>
              <a:ext cx="609600" cy="250825"/>
            </a:xfrm>
            <a:custGeom>
              <a:avLst/>
              <a:gdLst>
                <a:gd name="T0" fmla="*/ 0 w 192"/>
                <a:gd name="T1" fmla="*/ 79 h 79"/>
                <a:gd name="T2" fmla="*/ 50 w 192"/>
                <a:gd name="T3" fmla="*/ 61 h 79"/>
                <a:gd name="T4" fmla="*/ 62 w 192"/>
                <a:gd name="T5" fmla="*/ 50 h 79"/>
                <a:gd name="T6" fmla="*/ 112 w 192"/>
                <a:gd name="T7" fmla="*/ 0 h 79"/>
                <a:gd name="T8" fmla="*/ 192 w 192"/>
                <a:gd name="T9" fmla="*/ 79 h 79"/>
                <a:gd name="T10" fmla="*/ 0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0" y="79"/>
                  </a:moveTo>
                  <a:cubicBezTo>
                    <a:pt x="19" y="79"/>
                    <a:pt x="36" y="73"/>
                    <a:pt x="50" y="61"/>
                  </a:cubicBezTo>
                  <a:cubicBezTo>
                    <a:pt x="62" y="50"/>
                    <a:pt x="62" y="50"/>
                    <a:pt x="62" y="50"/>
                  </a:cubicBezTo>
                  <a:cubicBezTo>
                    <a:pt x="112" y="0"/>
                    <a:pt x="112" y="0"/>
                    <a:pt x="112" y="0"/>
                  </a:cubicBezTo>
                  <a:cubicBezTo>
                    <a:pt x="192" y="79"/>
                    <a:pt x="192" y="79"/>
                    <a:pt x="192" y="79"/>
                  </a:cubicBezTo>
                  <a:lnTo>
                    <a:pt x="0" y="79"/>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grpSp>
      <p:grpSp>
        <p:nvGrpSpPr>
          <p:cNvPr id="20" name="组合 19"/>
          <p:cNvGrpSpPr/>
          <p:nvPr/>
        </p:nvGrpSpPr>
        <p:grpSpPr>
          <a:xfrm>
            <a:off x="4798495" y="2037556"/>
            <a:ext cx="1485900" cy="1171575"/>
            <a:chOff x="4127047" y="1782620"/>
            <a:chExt cx="1981200" cy="1562100"/>
          </a:xfrm>
        </p:grpSpPr>
        <p:sp>
          <p:nvSpPr>
            <p:cNvPr id="21" name="Freeform 434"/>
            <p:cNvSpPr/>
            <p:nvPr/>
          </p:nvSpPr>
          <p:spPr bwMode="auto">
            <a:xfrm>
              <a:off x="4127047" y="2312845"/>
              <a:ext cx="1981200" cy="501650"/>
            </a:xfrm>
            <a:custGeom>
              <a:avLst/>
              <a:gdLst>
                <a:gd name="T0" fmla="*/ 545 w 624"/>
                <a:gd name="T1" fmla="*/ 158 h 158"/>
                <a:gd name="T2" fmla="*/ 79 w 624"/>
                <a:gd name="T3" fmla="*/ 158 h 158"/>
                <a:gd name="T4" fmla="*/ 0 w 624"/>
                <a:gd name="T5" fmla="*/ 79 h 158"/>
                <a:gd name="T6" fmla="*/ 79 w 624"/>
                <a:gd name="T7" fmla="*/ 0 h 158"/>
                <a:gd name="T8" fmla="*/ 545 w 624"/>
                <a:gd name="T9" fmla="*/ 0 h 158"/>
                <a:gd name="T10" fmla="*/ 624 w 624"/>
                <a:gd name="T11" fmla="*/ 79 h 158"/>
                <a:gd name="T12" fmla="*/ 545 w 624"/>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624" h="158">
                  <a:moveTo>
                    <a:pt x="545" y="158"/>
                  </a:moveTo>
                  <a:cubicBezTo>
                    <a:pt x="79" y="158"/>
                    <a:pt x="79" y="158"/>
                    <a:pt x="79" y="158"/>
                  </a:cubicBezTo>
                  <a:cubicBezTo>
                    <a:pt x="35" y="158"/>
                    <a:pt x="0" y="123"/>
                    <a:pt x="0" y="79"/>
                  </a:cubicBezTo>
                  <a:cubicBezTo>
                    <a:pt x="0" y="35"/>
                    <a:pt x="35" y="0"/>
                    <a:pt x="79" y="0"/>
                  </a:cubicBezTo>
                  <a:cubicBezTo>
                    <a:pt x="545" y="0"/>
                    <a:pt x="545" y="0"/>
                    <a:pt x="545" y="0"/>
                  </a:cubicBezTo>
                  <a:cubicBezTo>
                    <a:pt x="589" y="0"/>
                    <a:pt x="624" y="35"/>
                    <a:pt x="624" y="79"/>
                  </a:cubicBezTo>
                  <a:cubicBezTo>
                    <a:pt x="624" y="123"/>
                    <a:pt x="589" y="158"/>
                    <a:pt x="545" y="158"/>
                  </a:cubicBezTo>
                  <a:close/>
                </a:path>
              </a:pathLst>
            </a:custGeom>
            <a:solidFill>
              <a:srgbClr val="86B0D3"/>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22" name="Freeform 435"/>
            <p:cNvSpPr/>
            <p:nvPr/>
          </p:nvSpPr>
          <p:spPr bwMode="auto">
            <a:xfrm>
              <a:off x="5076372" y="1782620"/>
              <a:ext cx="1031875" cy="1562100"/>
            </a:xfrm>
            <a:custGeom>
              <a:avLst/>
              <a:gdLst>
                <a:gd name="T0" fmla="*/ 325 w 325"/>
                <a:gd name="T1" fmla="*/ 246 h 492"/>
                <a:gd name="T2" fmla="*/ 301 w 325"/>
                <a:gd name="T3" fmla="*/ 304 h 492"/>
                <a:gd name="T4" fmla="*/ 300 w 325"/>
                <a:gd name="T5" fmla="*/ 304 h 492"/>
                <a:gd name="T6" fmla="*/ 143 w 325"/>
                <a:gd name="T7" fmla="*/ 461 h 492"/>
                <a:gd name="T8" fmla="*/ 31 w 325"/>
                <a:gd name="T9" fmla="*/ 461 h 492"/>
                <a:gd name="T10" fmla="*/ 31 w 325"/>
                <a:gd name="T11" fmla="*/ 349 h 492"/>
                <a:gd name="T12" fmla="*/ 134 w 325"/>
                <a:gd name="T13" fmla="*/ 246 h 492"/>
                <a:gd name="T14" fmla="*/ 31 w 325"/>
                <a:gd name="T15" fmla="*/ 144 h 492"/>
                <a:gd name="T16" fmla="*/ 31 w 325"/>
                <a:gd name="T17" fmla="*/ 31 h 492"/>
                <a:gd name="T18" fmla="*/ 143 w 325"/>
                <a:gd name="T19" fmla="*/ 31 h 492"/>
                <a:gd name="T20" fmla="*/ 300 w 325"/>
                <a:gd name="T21" fmla="*/ 188 h 492"/>
                <a:gd name="T22" fmla="*/ 301 w 325"/>
                <a:gd name="T23" fmla="*/ 188 h 492"/>
                <a:gd name="T24" fmla="*/ 325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325" y="246"/>
                  </a:moveTo>
                  <a:cubicBezTo>
                    <a:pt x="325" y="269"/>
                    <a:pt x="316" y="289"/>
                    <a:pt x="301" y="304"/>
                  </a:cubicBezTo>
                  <a:cubicBezTo>
                    <a:pt x="300" y="304"/>
                    <a:pt x="300" y="304"/>
                    <a:pt x="300" y="304"/>
                  </a:cubicBezTo>
                  <a:cubicBezTo>
                    <a:pt x="143" y="461"/>
                    <a:pt x="143" y="461"/>
                    <a:pt x="143" y="461"/>
                  </a:cubicBezTo>
                  <a:cubicBezTo>
                    <a:pt x="112" y="492"/>
                    <a:pt x="62" y="492"/>
                    <a:pt x="31" y="461"/>
                  </a:cubicBezTo>
                  <a:cubicBezTo>
                    <a:pt x="0" y="430"/>
                    <a:pt x="0" y="380"/>
                    <a:pt x="31" y="349"/>
                  </a:cubicBezTo>
                  <a:cubicBezTo>
                    <a:pt x="134" y="246"/>
                    <a:pt x="134" y="246"/>
                    <a:pt x="134" y="246"/>
                  </a:cubicBezTo>
                  <a:cubicBezTo>
                    <a:pt x="31" y="144"/>
                    <a:pt x="31" y="144"/>
                    <a:pt x="31" y="144"/>
                  </a:cubicBezTo>
                  <a:cubicBezTo>
                    <a:pt x="0" y="113"/>
                    <a:pt x="0" y="62"/>
                    <a:pt x="31" y="31"/>
                  </a:cubicBezTo>
                  <a:cubicBezTo>
                    <a:pt x="62" y="0"/>
                    <a:pt x="112" y="0"/>
                    <a:pt x="143" y="31"/>
                  </a:cubicBezTo>
                  <a:cubicBezTo>
                    <a:pt x="300" y="188"/>
                    <a:pt x="300" y="188"/>
                    <a:pt x="300" y="188"/>
                  </a:cubicBezTo>
                  <a:cubicBezTo>
                    <a:pt x="300" y="188"/>
                    <a:pt x="300" y="188"/>
                    <a:pt x="301" y="188"/>
                  </a:cubicBezTo>
                  <a:cubicBezTo>
                    <a:pt x="316" y="203"/>
                    <a:pt x="325" y="223"/>
                    <a:pt x="325" y="246"/>
                  </a:cubicBezTo>
                  <a:close/>
                </a:path>
              </a:pathLst>
            </a:custGeom>
            <a:solidFill>
              <a:srgbClr val="86B0D3"/>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23" name="Freeform 436"/>
            <p:cNvSpPr/>
            <p:nvPr/>
          </p:nvSpPr>
          <p:spPr bwMode="auto">
            <a:xfrm>
              <a:off x="5501822" y="2312845"/>
              <a:ext cx="606425" cy="501650"/>
            </a:xfrm>
            <a:custGeom>
              <a:avLst/>
              <a:gdLst>
                <a:gd name="T0" fmla="*/ 191 w 191"/>
                <a:gd name="T1" fmla="*/ 79 h 158"/>
                <a:gd name="T2" fmla="*/ 112 w 191"/>
                <a:gd name="T3" fmla="*/ 158 h 158"/>
                <a:gd name="T4" fmla="*/ 62 w 191"/>
                <a:gd name="T5" fmla="*/ 141 h 158"/>
                <a:gd name="T6" fmla="*/ 50 w 191"/>
                <a:gd name="T7" fmla="*/ 129 h 158"/>
                <a:gd name="T8" fmla="*/ 0 w 191"/>
                <a:gd name="T9" fmla="*/ 79 h 158"/>
                <a:gd name="T10" fmla="*/ 50 w 191"/>
                <a:gd name="T11" fmla="*/ 29 h 158"/>
                <a:gd name="T12" fmla="*/ 62 w 191"/>
                <a:gd name="T13" fmla="*/ 18 h 158"/>
                <a:gd name="T14" fmla="*/ 112 w 191"/>
                <a:gd name="T15" fmla="*/ 0 h 158"/>
                <a:gd name="T16" fmla="*/ 191 w 191"/>
                <a:gd name="T17"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8">
                  <a:moveTo>
                    <a:pt x="191" y="79"/>
                  </a:moveTo>
                  <a:cubicBezTo>
                    <a:pt x="191" y="123"/>
                    <a:pt x="156" y="158"/>
                    <a:pt x="112" y="158"/>
                  </a:cubicBezTo>
                  <a:cubicBezTo>
                    <a:pt x="93" y="158"/>
                    <a:pt x="76" y="152"/>
                    <a:pt x="62" y="141"/>
                  </a:cubicBezTo>
                  <a:cubicBezTo>
                    <a:pt x="50" y="129"/>
                    <a:pt x="50" y="129"/>
                    <a:pt x="50" y="129"/>
                  </a:cubicBezTo>
                  <a:cubicBezTo>
                    <a:pt x="0" y="79"/>
                    <a:pt x="0" y="79"/>
                    <a:pt x="0" y="79"/>
                  </a:cubicBezTo>
                  <a:cubicBezTo>
                    <a:pt x="50" y="29"/>
                    <a:pt x="50" y="29"/>
                    <a:pt x="50" y="29"/>
                  </a:cubicBezTo>
                  <a:cubicBezTo>
                    <a:pt x="62" y="18"/>
                    <a:pt x="62" y="18"/>
                    <a:pt x="62" y="18"/>
                  </a:cubicBezTo>
                  <a:cubicBezTo>
                    <a:pt x="75" y="6"/>
                    <a:pt x="93" y="0"/>
                    <a:pt x="112" y="0"/>
                  </a:cubicBezTo>
                  <a:cubicBezTo>
                    <a:pt x="156" y="0"/>
                    <a:pt x="191" y="35"/>
                    <a:pt x="191" y="79"/>
                  </a:cubicBezTo>
                  <a:close/>
                </a:path>
              </a:pathLst>
            </a:custGeom>
            <a:solidFill>
              <a:schemeClr val="tx1">
                <a:alpha val="2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24" name="Freeform 437"/>
            <p:cNvSpPr/>
            <p:nvPr/>
          </p:nvSpPr>
          <p:spPr bwMode="auto">
            <a:xfrm>
              <a:off x="5247822" y="2312845"/>
              <a:ext cx="609600" cy="250825"/>
            </a:xfrm>
            <a:custGeom>
              <a:avLst/>
              <a:gdLst>
                <a:gd name="T0" fmla="*/ 192 w 192"/>
                <a:gd name="T1" fmla="*/ 0 h 79"/>
                <a:gd name="T2" fmla="*/ 142 w 192"/>
                <a:gd name="T3" fmla="*/ 17 h 79"/>
                <a:gd name="T4" fmla="*/ 130 w 192"/>
                <a:gd name="T5" fmla="*/ 29 h 79"/>
                <a:gd name="T6" fmla="*/ 80 w 192"/>
                <a:gd name="T7" fmla="*/ 79 h 79"/>
                <a:gd name="T8" fmla="*/ 0 w 192"/>
                <a:gd name="T9" fmla="*/ 0 h 79"/>
                <a:gd name="T10" fmla="*/ 192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192" y="0"/>
                  </a:moveTo>
                  <a:cubicBezTo>
                    <a:pt x="173" y="0"/>
                    <a:pt x="156" y="6"/>
                    <a:pt x="142" y="17"/>
                  </a:cubicBezTo>
                  <a:cubicBezTo>
                    <a:pt x="130" y="29"/>
                    <a:pt x="130" y="29"/>
                    <a:pt x="130" y="29"/>
                  </a:cubicBezTo>
                  <a:cubicBezTo>
                    <a:pt x="80" y="79"/>
                    <a:pt x="80" y="79"/>
                    <a:pt x="80" y="79"/>
                  </a:cubicBezTo>
                  <a:cubicBezTo>
                    <a:pt x="0" y="0"/>
                    <a:pt x="0" y="0"/>
                    <a:pt x="0" y="0"/>
                  </a:cubicBezTo>
                  <a:lnTo>
                    <a:pt x="192" y="0"/>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sp>
          <p:nvSpPr>
            <p:cNvPr id="25" name="Freeform 438"/>
            <p:cNvSpPr/>
            <p:nvPr/>
          </p:nvSpPr>
          <p:spPr bwMode="auto">
            <a:xfrm>
              <a:off x="5247822" y="2563670"/>
              <a:ext cx="609600" cy="250825"/>
            </a:xfrm>
            <a:custGeom>
              <a:avLst/>
              <a:gdLst>
                <a:gd name="T0" fmla="*/ 192 w 192"/>
                <a:gd name="T1" fmla="*/ 79 h 79"/>
                <a:gd name="T2" fmla="*/ 142 w 192"/>
                <a:gd name="T3" fmla="*/ 62 h 79"/>
                <a:gd name="T4" fmla="*/ 130 w 192"/>
                <a:gd name="T5" fmla="*/ 50 h 79"/>
                <a:gd name="T6" fmla="*/ 80 w 192"/>
                <a:gd name="T7" fmla="*/ 0 h 79"/>
                <a:gd name="T8" fmla="*/ 0 w 192"/>
                <a:gd name="T9" fmla="*/ 79 h 79"/>
                <a:gd name="T10" fmla="*/ 192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192" y="79"/>
                  </a:moveTo>
                  <a:cubicBezTo>
                    <a:pt x="173" y="79"/>
                    <a:pt x="156" y="73"/>
                    <a:pt x="142" y="62"/>
                  </a:cubicBezTo>
                  <a:cubicBezTo>
                    <a:pt x="130" y="50"/>
                    <a:pt x="130" y="50"/>
                    <a:pt x="130" y="50"/>
                  </a:cubicBezTo>
                  <a:cubicBezTo>
                    <a:pt x="80" y="0"/>
                    <a:pt x="80" y="0"/>
                    <a:pt x="80" y="0"/>
                  </a:cubicBezTo>
                  <a:cubicBezTo>
                    <a:pt x="0" y="79"/>
                    <a:pt x="0" y="79"/>
                    <a:pt x="0" y="79"/>
                  </a:cubicBezTo>
                  <a:lnTo>
                    <a:pt x="192" y="79"/>
                  </a:lnTo>
                  <a:close/>
                </a:path>
              </a:pathLst>
            </a:custGeom>
            <a:solidFill>
              <a:schemeClr val="tx1">
                <a:alpha val="10000"/>
              </a:schemeClr>
            </a:solidFill>
            <a:ln>
              <a:noFill/>
            </a:ln>
          </p:spPr>
          <p:txBody>
            <a:bodyPr vert="horz" wrap="square" lIns="68580" tIns="34290" rIns="68580" bIns="34290" numCol="1" anchor="t" anchorCtr="0" compatLnSpc="1"/>
            <a:lstStyle/>
            <a:p>
              <a:endParaRPr lang="en-US" sz="1015">
                <a:solidFill>
                  <a:srgbClr val="5293CC"/>
                </a:solidFill>
              </a:endParaRPr>
            </a:p>
          </p:txBody>
        </p:sp>
      </p:grpSp>
      <p:sp>
        <p:nvSpPr>
          <p:cNvPr id="26" name="矩形 25"/>
          <p:cNvSpPr/>
          <p:nvPr/>
        </p:nvSpPr>
        <p:spPr>
          <a:xfrm>
            <a:off x="7667732" y="3140075"/>
            <a:ext cx="2249624" cy="507831"/>
          </a:xfrm>
          <a:prstGeom prst="rect">
            <a:avLst/>
          </a:prstGeom>
        </p:spPr>
        <p:txBody>
          <a:bodyPr wrap="square">
            <a:spAutoFit/>
          </a:bodyPr>
          <a:lstStyle/>
          <a:p>
            <a:r>
              <a:rPr lang="zh-CN" altLang="en-US" sz="9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27" name="矩形 26"/>
          <p:cNvSpPr/>
          <p:nvPr/>
        </p:nvSpPr>
        <p:spPr>
          <a:xfrm>
            <a:off x="7667731" y="4554537"/>
            <a:ext cx="2249624" cy="507831"/>
          </a:xfrm>
          <a:prstGeom prst="rect">
            <a:avLst/>
          </a:prstGeom>
        </p:spPr>
        <p:txBody>
          <a:bodyPr wrap="square">
            <a:spAutoFit/>
          </a:bodyPr>
          <a:lstStyle/>
          <a:p>
            <a:r>
              <a:rPr lang="zh-CN" altLang="en-US" sz="9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28" name="矩形 27"/>
          <p:cNvSpPr/>
          <p:nvPr/>
        </p:nvSpPr>
        <p:spPr>
          <a:xfrm>
            <a:off x="2437122" y="2400930"/>
            <a:ext cx="2249624" cy="507831"/>
          </a:xfrm>
          <a:prstGeom prst="rect">
            <a:avLst/>
          </a:prstGeom>
        </p:spPr>
        <p:txBody>
          <a:bodyPr wrap="square">
            <a:spAutoFit/>
          </a:bodyPr>
          <a:lstStyle/>
          <a:p>
            <a:r>
              <a:rPr lang="zh-CN" altLang="en-US" sz="9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29" name="矩形 28"/>
          <p:cNvSpPr/>
          <p:nvPr/>
        </p:nvSpPr>
        <p:spPr>
          <a:xfrm>
            <a:off x="2308365" y="3847306"/>
            <a:ext cx="2249624" cy="507831"/>
          </a:xfrm>
          <a:prstGeom prst="rect">
            <a:avLst/>
          </a:prstGeom>
        </p:spPr>
        <p:txBody>
          <a:bodyPr wrap="square">
            <a:spAutoFit/>
          </a:bodyPr>
          <a:lstStyle/>
          <a:p>
            <a:r>
              <a:rPr lang="zh-CN" altLang="en-US" sz="9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0-#ppt_w/2"/>
                                          </p:val>
                                        </p:tav>
                                        <p:tav tm="100000">
                                          <p:val>
                                            <p:strVal val="#ppt_x"/>
                                          </p:val>
                                        </p:tav>
                                      </p:tavLst>
                                    </p:anim>
                                    <p:anim calcmode="lin" valueType="num">
                                      <p:cBhvr additive="base">
                                        <p:cTn id="23" dur="50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1+#ppt_w/2"/>
                                          </p:val>
                                        </p:tav>
                                        <p:tav tm="100000">
                                          <p:val>
                                            <p:strVal val="#ppt_x"/>
                                          </p:val>
                                        </p:tav>
                                      </p:tavLst>
                                    </p:anim>
                                    <p:anim calcmode="lin" valueType="num">
                                      <p:cBhvr additive="base">
                                        <p:cTn id="4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60496" y="2135276"/>
            <a:ext cx="2359819" cy="1494234"/>
            <a:chOff x="4935141" y="1603431"/>
            <a:chExt cx="2359819" cy="1494234"/>
          </a:xfrm>
        </p:grpSpPr>
        <p:sp>
          <p:nvSpPr>
            <p:cNvPr id="3" name="Rectangle 5"/>
            <p:cNvSpPr>
              <a:spLocks noChangeArrowheads="1"/>
            </p:cNvSpPr>
            <p:nvPr/>
          </p:nvSpPr>
          <p:spPr bwMode="auto">
            <a:xfrm>
              <a:off x="4935141" y="1603431"/>
              <a:ext cx="2359819" cy="1494234"/>
            </a:xfrm>
            <a:prstGeom prst="rect">
              <a:avLst/>
            </a:prstGeom>
            <a:blipFill>
              <a:blip r:embed="rId2"/>
              <a:stretch>
                <a:fillRect/>
              </a:stretch>
            </a:blipFill>
            <a:ln>
              <a:noFill/>
            </a:ln>
          </p:spPr>
          <p:txBody>
            <a:bodyPr anchor="ctr"/>
            <a:lstStyle/>
            <a:p>
              <a:pPr algn="ctr" defTabSz="684530" eaLnBrk="1" hangingPunct="1"/>
              <a:endParaRPr lang="id-ID" altLang="en-US" dirty="0">
                <a:solidFill>
                  <a:srgbClr val="FFFFFF"/>
                </a:solidFill>
                <a:latin typeface="Roboto light"/>
              </a:endParaRPr>
            </a:p>
          </p:txBody>
        </p:sp>
        <p:sp>
          <p:nvSpPr>
            <p:cNvPr id="4" name="矩形 38"/>
            <p:cNvSpPr>
              <a:spLocks noChangeArrowheads="1"/>
            </p:cNvSpPr>
            <p:nvPr/>
          </p:nvSpPr>
          <p:spPr bwMode="auto">
            <a:xfrm>
              <a:off x="5157788" y="2078490"/>
              <a:ext cx="1914525"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1860">
                <a:lnSpc>
                  <a:spcPct val="120000"/>
                </a:lnSpc>
                <a:spcBef>
                  <a:spcPct val="20000"/>
                </a:spcBef>
              </a:pPr>
              <a:r>
                <a:rPr lang="zh-CN" altLang="en-US" sz="1050" dirty="0">
                  <a:solidFill>
                    <a:schemeClr val="bg1"/>
                  </a:solidFill>
                  <a:latin typeface="微软雅黑" pitchFamily="34" charset="-122"/>
                  <a:ea typeface="微软雅黑" pitchFamily="34" charset="-122"/>
                  <a:sym typeface="Arial" pitchFamily="34" charset="0"/>
                </a:rPr>
                <a:t>请在此处添加详细描述文本，尽量与标题文本语言风格相符合，语言描述尽量简洁生动。</a:t>
              </a:r>
              <a:endParaRPr lang="en-US" sz="1050" dirty="0">
                <a:solidFill>
                  <a:schemeClr val="bg1"/>
                </a:solidFill>
                <a:latin typeface="微软雅黑" pitchFamily="34" charset="-122"/>
                <a:ea typeface="微软雅黑" pitchFamily="34" charset="-122"/>
                <a:sym typeface="Arial" pitchFamily="34" charset="0"/>
              </a:endParaRPr>
            </a:p>
          </p:txBody>
        </p:sp>
        <p:sp>
          <p:nvSpPr>
            <p:cNvPr id="5" name="TextBox 13"/>
            <p:cNvSpPr txBox="1">
              <a:spLocks noChangeArrowheads="1"/>
            </p:cNvSpPr>
            <p:nvPr/>
          </p:nvSpPr>
          <p:spPr bwMode="auto">
            <a:xfrm>
              <a:off x="5238750" y="1834412"/>
              <a:ext cx="1752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spcBef>
                  <a:spcPct val="20000"/>
                </a:spcBef>
              </a:pPr>
              <a:r>
                <a:rPr lang="zh-CN" altLang="en-US" sz="1200" b="1" dirty="0">
                  <a:solidFill>
                    <a:schemeClr val="bg1"/>
                  </a:solidFill>
                  <a:latin typeface="Arial" pitchFamily="34" charset="0"/>
                  <a:ea typeface="微软雅黑" pitchFamily="34" charset="-122"/>
                  <a:sym typeface="Arial" pitchFamily="34" charset="0"/>
                </a:rPr>
                <a:t>请输入你的题目</a:t>
              </a:r>
              <a:endParaRPr lang="en-US" altLang="zh-CN" sz="1200" b="1" dirty="0">
                <a:solidFill>
                  <a:schemeClr val="bg1"/>
                </a:solidFill>
                <a:latin typeface="Arial" pitchFamily="34" charset="0"/>
                <a:ea typeface="微软雅黑" pitchFamily="34" charset="-122"/>
                <a:sym typeface="Arial" pitchFamily="34" charset="0"/>
              </a:endParaRPr>
            </a:p>
          </p:txBody>
        </p:sp>
      </p:grpSp>
      <p:grpSp>
        <p:nvGrpSpPr>
          <p:cNvPr id="6" name="组合 5"/>
          <p:cNvGrpSpPr/>
          <p:nvPr/>
        </p:nvGrpSpPr>
        <p:grpSpPr>
          <a:xfrm>
            <a:off x="7247699" y="2135276"/>
            <a:ext cx="2358629" cy="1494234"/>
            <a:chOff x="7322344" y="1603431"/>
            <a:chExt cx="2358629" cy="1494234"/>
          </a:xfrm>
        </p:grpSpPr>
        <p:sp>
          <p:nvSpPr>
            <p:cNvPr id="7" name="Rectangle 6"/>
            <p:cNvSpPr>
              <a:spLocks noChangeArrowheads="1"/>
            </p:cNvSpPr>
            <p:nvPr/>
          </p:nvSpPr>
          <p:spPr bwMode="auto">
            <a:xfrm>
              <a:off x="7322344" y="1603431"/>
              <a:ext cx="2358629" cy="1494234"/>
            </a:xfrm>
            <a:prstGeom prst="rect">
              <a:avLst/>
            </a:prstGeom>
            <a:blipFill>
              <a:blip r:embed="rId2"/>
              <a:stretch>
                <a:fillRect/>
              </a:stretch>
            </a:blipFill>
            <a:ln>
              <a:noFill/>
            </a:ln>
          </p:spPr>
          <p:txBody>
            <a:bodyPr anchor="ctr"/>
            <a:lstStyle/>
            <a:p>
              <a:pPr algn="ctr" defTabSz="684530" eaLnBrk="1" hangingPunct="1"/>
              <a:endParaRPr lang="id-ID" altLang="en-US">
                <a:solidFill>
                  <a:srgbClr val="FFFFFF"/>
                </a:solidFill>
                <a:latin typeface="Roboto light"/>
              </a:endParaRPr>
            </a:p>
          </p:txBody>
        </p:sp>
        <p:sp>
          <p:nvSpPr>
            <p:cNvPr id="8" name="矩形 40"/>
            <p:cNvSpPr>
              <a:spLocks noChangeArrowheads="1"/>
            </p:cNvSpPr>
            <p:nvPr/>
          </p:nvSpPr>
          <p:spPr bwMode="auto">
            <a:xfrm>
              <a:off x="7516417" y="2078490"/>
              <a:ext cx="1915715"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1860">
                <a:lnSpc>
                  <a:spcPct val="120000"/>
                </a:lnSpc>
                <a:spcBef>
                  <a:spcPct val="20000"/>
                </a:spcBef>
              </a:pPr>
              <a:r>
                <a:rPr lang="zh-CN" altLang="en-US" sz="1050" dirty="0">
                  <a:solidFill>
                    <a:schemeClr val="bg1"/>
                  </a:solidFill>
                  <a:latin typeface="微软雅黑" pitchFamily="34" charset="-122"/>
                  <a:ea typeface="微软雅黑" pitchFamily="34" charset="-122"/>
                  <a:sym typeface="Arial" pitchFamily="34" charset="0"/>
                </a:rPr>
                <a:t>请在此处添加详细描述文本，尽量与标题文本语言风格相符合，语言描述尽量简洁生动。</a:t>
              </a:r>
              <a:endParaRPr lang="en-US" sz="1050" dirty="0">
                <a:solidFill>
                  <a:schemeClr val="bg1"/>
                </a:solidFill>
                <a:latin typeface="微软雅黑" pitchFamily="34" charset="-122"/>
                <a:ea typeface="微软雅黑" pitchFamily="34" charset="-122"/>
                <a:sym typeface="Arial" pitchFamily="34" charset="0"/>
              </a:endParaRPr>
            </a:p>
          </p:txBody>
        </p:sp>
        <p:sp>
          <p:nvSpPr>
            <p:cNvPr id="9" name="TextBox 13"/>
            <p:cNvSpPr txBox="1">
              <a:spLocks noChangeArrowheads="1"/>
            </p:cNvSpPr>
            <p:nvPr/>
          </p:nvSpPr>
          <p:spPr bwMode="auto">
            <a:xfrm>
              <a:off x="7597379" y="1834412"/>
              <a:ext cx="17537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spcBef>
                  <a:spcPct val="20000"/>
                </a:spcBef>
              </a:pPr>
              <a:r>
                <a:rPr lang="zh-CN" altLang="en-US" sz="1200" b="1" dirty="0">
                  <a:solidFill>
                    <a:schemeClr val="bg1"/>
                  </a:solidFill>
                  <a:latin typeface="Arial" pitchFamily="34" charset="0"/>
                  <a:ea typeface="微软雅黑" pitchFamily="34" charset="-122"/>
                  <a:sym typeface="Arial" pitchFamily="34" charset="0"/>
                </a:rPr>
                <a:t>请输入你的题目</a:t>
              </a:r>
              <a:endParaRPr lang="en-US" altLang="zh-CN" sz="1200" b="1" dirty="0">
                <a:solidFill>
                  <a:schemeClr val="bg1"/>
                </a:solidFill>
                <a:latin typeface="Arial" pitchFamily="34" charset="0"/>
                <a:ea typeface="微软雅黑" pitchFamily="34" charset="-122"/>
                <a:sym typeface="Arial" pitchFamily="34" charset="0"/>
              </a:endParaRPr>
            </a:p>
          </p:txBody>
        </p:sp>
      </p:grpSp>
      <p:grpSp>
        <p:nvGrpSpPr>
          <p:cNvPr id="10" name="组合 9"/>
          <p:cNvGrpSpPr/>
          <p:nvPr/>
        </p:nvGrpSpPr>
        <p:grpSpPr>
          <a:xfrm>
            <a:off x="2464958" y="4010315"/>
            <a:ext cx="4308872" cy="885308"/>
            <a:chOff x="2549128" y="3469140"/>
            <a:chExt cx="4308872" cy="885308"/>
          </a:xfrm>
        </p:grpSpPr>
        <p:sp>
          <p:nvSpPr>
            <p:cNvPr id="11" name="矩形 42"/>
            <p:cNvSpPr>
              <a:spLocks noChangeArrowheads="1"/>
            </p:cNvSpPr>
            <p:nvPr/>
          </p:nvSpPr>
          <p:spPr bwMode="auto">
            <a:xfrm>
              <a:off x="2549128" y="3772750"/>
              <a:ext cx="4308872" cy="58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1860">
                <a:lnSpc>
                  <a:spcPct val="120000"/>
                </a:lnSpc>
                <a:spcBef>
                  <a:spcPct val="20000"/>
                </a:spcBef>
              </a:pPr>
              <a:r>
                <a:rPr lang="zh-CN" altLang="en-US" sz="1050" dirty="0">
                  <a:solidFill>
                    <a:srgbClr val="5293CC"/>
                  </a:solidFill>
                  <a:latin typeface="微软雅黑" pitchFamily="34" charset="-122"/>
                  <a:ea typeface="微软雅黑" pitchFamily="34" charset="-122"/>
                  <a:sym typeface="Arial" pitchFamily="34" charset="0"/>
                </a:rPr>
                <a:t>请在此处添加详细描述文本，尽量与标题文本语言风格相符合，语言描述尽量简洁生动。请在此处添加详细描述文本，尽量与标题文本语言风格相符合，语言描述尽量简洁生动。</a:t>
              </a:r>
              <a:endParaRPr lang="en-US" altLang="zh-CN" sz="1050" dirty="0">
                <a:solidFill>
                  <a:srgbClr val="5293CC"/>
                </a:solidFill>
                <a:latin typeface="微软雅黑" pitchFamily="34" charset="-122"/>
                <a:ea typeface="微软雅黑" pitchFamily="34" charset="-122"/>
                <a:sym typeface="Arial" pitchFamily="34" charset="0"/>
              </a:endParaRPr>
            </a:p>
          </p:txBody>
        </p:sp>
        <p:sp>
          <p:nvSpPr>
            <p:cNvPr id="12" name="TextBox 13"/>
            <p:cNvSpPr txBox="1">
              <a:spLocks noChangeArrowheads="1"/>
            </p:cNvSpPr>
            <p:nvPr/>
          </p:nvSpPr>
          <p:spPr bwMode="auto">
            <a:xfrm>
              <a:off x="2549129" y="3469140"/>
              <a:ext cx="17537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spcBef>
                  <a:spcPct val="20000"/>
                </a:spcBef>
              </a:pPr>
              <a:r>
                <a:rPr lang="zh-CN" altLang="en-US" sz="1200" b="1" dirty="0">
                  <a:solidFill>
                    <a:srgbClr val="5293CC"/>
                  </a:solidFill>
                  <a:latin typeface="Arial" pitchFamily="34" charset="0"/>
                  <a:ea typeface="微软雅黑" pitchFamily="34" charset="-122"/>
                  <a:sym typeface="Arial" pitchFamily="34" charset="0"/>
                </a:rPr>
                <a:t>请输入你的题目</a:t>
              </a:r>
              <a:endParaRPr lang="en-US" altLang="zh-CN" sz="1200" b="1" dirty="0">
                <a:solidFill>
                  <a:srgbClr val="5293CC"/>
                </a:solidFill>
                <a:latin typeface="Arial" pitchFamily="34" charset="0"/>
                <a:ea typeface="微软雅黑" pitchFamily="34" charset="-122"/>
                <a:sym typeface="Arial" pitchFamily="34" charset="0"/>
              </a:endParaRPr>
            </a:p>
          </p:txBody>
        </p:sp>
      </p:grpSp>
      <p:grpSp>
        <p:nvGrpSpPr>
          <p:cNvPr id="13" name="组合 12"/>
          <p:cNvGrpSpPr/>
          <p:nvPr/>
        </p:nvGrpSpPr>
        <p:grpSpPr>
          <a:xfrm>
            <a:off x="7238174" y="3993646"/>
            <a:ext cx="2869406" cy="544891"/>
            <a:chOff x="7322344" y="3452471"/>
            <a:chExt cx="2869406" cy="544891"/>
          </a:xfrm>
        </p:grpSpPr>
        <p:sp>
          <p:nvSpPr>
            <p:cNvPr id="14" name="Oval 22"/>
            <p:cNvSpPr>
              <a:spLocks noChangeArrowheads="1"/>
            </p:cNvSpPr>
            <p:nvPr/>
          </p:nvSpPr>
          <p:spPr bwMode="auto">
            <a:xfrm>
              <a:off x="7322344" y="3452471"/>
              <a:ext cx="439341" cy="439341"/>
            </a:xfrm>
            <a:prstGeom prst="ellipse">
              <a:avLst/>
            </a:prstGeom>
            <a:solidFill>
              <a:srgbClr val="86B0D3"/>
            </a:solidFill>
            <a:ln>
              <a:noFill/>
            </a:ln>
          </p:spPr>
          <p:txBody>
            <a:bodyPr anchor="ctr"/>
            <a:lstStyle/>
            <a:p>
              <a:pPr algn="ctr" defTabSz="684530" eaLnBrk="1" hangingPunct="1"/>
              <a:endParaRPr lang="en-US" altLang="zh-CN" sz="1200" dirty="0">
                <a:solidFill>
                  <a:srgbClr val="5293CC"/>
                </a:solidFill>
                <a:latin typeface="FontAwesome"/>
              </a:endParaRPr>
            </a:p>
          </p:txBody>
        </p:sp>
        <p:sp>
          <p:nvSpPr>
            <p:cNvPr id="15" name="Freeform 451"/>
            <p:cNvSpPr>
              <a:spLocks noEditPoints="1"/>
            </p:cNvSpPr>
            <p:nvPr/>
          </p:nvSpPr>
          <p:spPr bwMode="auto">
            <a:xfrm>
              <a:off x="7439025" y="3565581"/>
              <a:ext cx="205979" cy="207169"/>
            </a:xfrm>
            <a:custGeom>
              <a:avLst/>
              <a:gdLst>
                <a:gd name="T0" fmla="*/ 259145355 w 287"/>
                <a:gd name="T1" fmla="*/ 215256963 h 288"/>
                <a:gd name="T2" fmla="*/ 226180182 w 287"/>
                <a:gd name="T3" fmla="*/ 191339523 h 288"/>
                <a:gd name="T4" fmla="*/ 124536371 w 287"/>
                <a:gd name="T5" fmla="*/ 88310475 h 288"/>
                <a:gd name="T6" fmla="*/ 130031045 w 287"/>
                <a:gd name="T7" fmla="*/ 68072198 h 288"/>
                <a:gd name="T8" fmla="*/ 62268186 w 287"/>
                <a:gd name="T9" fmla="*/ 0 h 288"/>
                <a:gd name="T10" fmla="*/ 55858690 w 287"/>
                <a:gd name="T11" fmla="*/ 6439495 h 288"/>
                <a:gd name="T12" fmla="*/ 81497630 w 287"/>
                <a:gd name="T13" fmla="*/ 46915090 h 288"/>
                <a:gd name="T14" fmla="*/ 45785121 w 287"/>
                <a:gd name="T15" fmla="*/ 82790771 h 288"/>
                <a:gd name="T16" fmla="*/ 5494674 w 287"/>
                <a:gd name="T17" fmla="*/ 57033749 h 288"/>
                <a:gd name="T18" fmla="*/ 0 w 287"/>
                <a:gd name="T19" fmla="*/ 63473244 h 288"/>
                <a:gd name="T20" fmla="*/ 67762860 w 287"/>
                <a:gd name="T21" fmla="*/ 131545442 h 288"/>
                <a:gd name="T22" fmla="*/ 86992304 w 287"/>
                <a:gd name="T23" fmla="*/ 126026697 h 288"/>
                <a:gd name="T24" fmla="*/ 189551894 w 287"/>
                <a:gd name="T25" fmla="*/ 229055745 h 288"/>
                <a:gd name="T26" fmla="*/ 213360234 w 287"/>
                <a:gd name="T27" fmla="*/ 261252262 h 288"/>
                <a:gd name="T28" fmla="*/ 226180182 w 287"/>
                <a:gd name="T29" fmla="*/ 264931426 h 288"/>
                <a:gd name="T30" fmla="*/ 262808471 w 287"/>
                <a:gd name="T31" fmla="*/ 229055745 h 288"/>
                <a:gd name="T32" fmla="*/ 259145355 w 287"/>
                <a:gd name="T33" fmla="*/ 215256963 h 288"/>
                <a:gd name="T34" fmla="*/ 223432845 w 287"/>
                <a:gd name="T35" fmla="*/ 240094195 h 288"/>
                <a:gd name="T36" fmla="*/ 207865560 w 287"/>
                <a:gd name="T37" fmla="*/ 224455831 h 288"/>
                <a:gd name="T38" fmla="*/ 223432845 w 287"/>
                <a:gd name="T39" fmla="*/ 209737259 h 288"/>
                <a:gd name="T40" fmla="*/ 238084352 w 287"/>
                <a:gd name="T41" fmla="*/ 224455831 h 288"/>
                <a:gd name="T42" fmla="*/ 223432845 w 287"/>
                <a:gd name="T43" fmla="*/ 240094195 h 2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7" h="288">
                  <a:moveTo>
                    <a:pt x="283" y="234"/>
                  </a:moveTo>
                  <a:cubicBezTo>
                    <a:pt x="247" y="208"/>
                    <a:pt x="247" y="208"/>
                    <a:pt x="247" y="208"/>
                  </a:cubicBezTo>
                  <a:cubicBezTo>
                    <a:pt x="136" y="96"/>
                    <a:pt x="136" y="96"/>
                    <a:pt x="136" y="96"/>
                  </a:cubicBezTo>
                  <a:cubicBezTo>
                    <a:pt x="140" y="89"/>
                    <a:pt x="142" y="81"/>
                    <a:pt x="142" y="74"/>
                  </a:cubicBezTo>
                  <a:cubicBezTo>
                    <a:pt x="142" y="37"/>
                    <a:pt x="106" y="0"/>
                    <a:pt x="68" y="0"/>
                  </a:cubicBezTo>
                  <a:cubicBezTo>
                    <a:pt x="68" y="0"/>
                    <a:pt x="64" y="5"/>
                    <a:pt x="61" y="7"/>
                  </a:cubicBezTo>
                  <a:cubicBezTo>
                    <a:pt x="92" y="37"/>
                    <a:pt x="89" y="32"/>
                    <a:pt x="89" y="51"/>
                  </a:cubicBezTo>
                  <a:cubicBezTo>
                    <a:pt x="89" y="66"/>
                    <a:pt x="65" y="90"/>
                    <a:pt x="50" y="90"/>
                  </a:cubicBezTo>
                  <a:cubicBezTo>
                    <a:pt x="31" y="90"/>
                    <a:pt x="37" y="93"/>
                    <a:pt x="6" y="62"/>
                  </a:cubicBezTo>
                  <a:cubicBezTo>
                    <a:pt x="4" y="65"/>
                    <a:pt x="0" y="69"/>
                    <a:pt x="0" y="69"/>
                  </a:cubicBezTo>
                  <a:cubicBezTo>
                    <a:pt x="0" y="107"/>
                    <a:pt x="36" y="143"/>
                    <a:pt x="74" y="143"/>
                  </a:cubicBezTo>
                  <a:cubicBezTo>
                    <a:pt x="80" y="143"/>
                    <a:pt x="88" y="141"/>
                    <a:pt x="95" y="137"/>
                  </a:cubicBezTo>
                  <a:cubicBezTo>
                    <a:pt x="207" y="249"/>
                    <a:pt x="207" y="249"/>
                    <a:pt x="207" y="249"/>
                  </a:cubicBezTo>
                  <a:cubicBezTo>
                    <a:pt x="233" y="284"/>
                    <a:pt x="233" y="284"/>
                    <a:pt x="233" y="284"/>
                  </a:cubicBezTo>
                  <a:cubicBezTo>
                    <a:pt x="247" y="288"/>
                    <a:pt x="247" y="288"/>
                    <a:pt x="247" y="288"/>
                  </a:cubicBezTo>
                  <a:cubicBezTo>
                    <a:pt x="287" y="249"/>
                    <a:pt x="287" y="249"/>
                    <a:pt x="287" y="249"/>
                  </a:cubicBezTo>
                  <a:lnTo>
                    <a:pt x="283" y="234"/>
                  </a:lnTo>
                  <a:close/>
                  <a:moveTo>
                    <a:pt x="244" y="261"/>
                  </a:moveTo>
                  <a:cubicBezTo>
                    <a:pt x="234" y="261"/>
                    <a:pt x="227" y="254"/>
                    <a:pt x="227" y="244"/>
                  </a:cubicBezTo>
                  <a:cubicBezTo>
                    <a:pt x="227" y="235"/>
                    <a:pt x="234" y="228"/>
                    <a:pt x="244" y="228"/>
                  </a:cubicBezTo>
                  <a:cubicBezTo>
                    <a:pt x="253" y="228"/>
                    <a:pt x="260" y="235"/>
                    <a:pt x="260" y="244"/>
                  </a:cubicBezTo>
                  <a:cubicBezTo>
                    <a:pt x="260" y="254"/>
                    <a:pt x="253" y="261"/>
                    <a:pt x="244" y="26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293CC"/>
                </a:solidFill>
              </a:endParaRPr>
            </a:p>
          </p:txBody>
        </p:sp>
        <p:sp>
          <p:nvSpPr>
            <p:cNvPr id="16" name="TextBox 13"/>
            <p:cNvSpPr txBox="1">
              <a:spLocks noChangeArrowheads="1"/>
            </p:cNvSpPr>
            <p:nvPr/>
          </p:nvSpPr>
          <p:spPr bwMode="auto">
            <a:xfrm>
              <a:off x="7878366" y="3506050"/>
              <a:ext cx="14644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spcBef>
                  <a:spcPct val="20000"/>
                </a:spcBef>
              </a:pPr>
              <a:r>
                <a:rPr lang="zh-CN" altLang="en-US" sz="1200" b="1" dirty="0">
                  <a:solidFill>
                    <a:srgbClr val="5293CC"/>
                  </a:solidFill>
                  <a:latin typeface="Arial" pitchFamily="34" charset="0"/>
                  <a:ea typeface="微软雅黑" pitchFamily="34" charset="-122"/>
                  <a:sym typeface="Arial" pitchFamily="34" charset="0"/>
                </a:rPr>
                <a:t>请输入你的题目</a:t>
              </a:r>
              <a:endParaRPr lang="en-US" altLang="zh-CN" sz="1200" b="1" dirty="0">
                <a:solidFill>
                  <a:srgbClr val="5293CC"/>
                </a:solidFill>
                <a:latin typeface="Arial" pitchFamily="34" charset="0"/>
                <a:ea typeface="微软雅黑" pitchFamily="34" charset="-122"/>
                <a:sym typeface="Arial" pitchFamily="34" charset="0"/>
              </a:endParaRPr>
            </a:p>
          </p:txBody>
        </p:sp>
        <p:sp>
          <p:nvSpPr>
            <p:cNvPr id="17" name="TextBox 13"/>
            <p:cNvSpPr txBox="1">
              <a:spLocks noChangeArrowheads="1"/>
            </p:cNvSpPr>
            <p:nvPr/>
          </p:nvSpPr>
          <p:spPr bwMode="auto">
            <a:xfrm>
              <a:off x="7880748" y="3720363"/>
              <a:ext cx="23110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spcBef>
                  <a:spcPct val="20000"/>
                </a:spcBef>
              </a:pPr>
              <a:r>
                <a:rPr lang="zh-CN" altLang="en-US" sz="900" dirty="0">
                  <a:solidFill>
                    <a:srgbClr val="5293CC"/>
                  </a:solidFill>
                  <a:latin typeface="Arial" pitchFamily="34" charset="0"/>
                  <a:ea typeface="微软雅黑" pitchFamily="34" charset="-122"/>
                  <a:sym typeface="Arial" pitchFamily="34" charset="0"/>
                </a:rPr>
                <a:t>请在此处添加详细描述文本，尽量与标题文本语言风格相符合，语言描述尽量简洁生动。</a:t>
              </a:r>
              <a:endParaRPr lang="en-US" altLang="zh-CN" sz="900" dirty="0">
                <a:solidFill>
                  <a:srgbClr val="5293CC"/>
                </a:solidFill>
                <a:latin typeface="Arial" pitchFamily="34" charset="0"/>
                <a:ea typeface="微软雅黑" pitchFamily="34" charset="-122"/>
                <a:sym typeface="Arial" pitchFamily="34" charset="0"/>
              </a:endParaRPr>
            </a:p>
          </p:txBody>
        </p:sp>
      </p:grpSp>
      <p:grpSp>
        <p:nvGrpSpPr>
          <p:cNvPr id="18" name="组合 17"/>
          <p:cNvGrpSpPr/>
          <p:nvPr/>
        </p:nvGrpSpPr>
        <p:grpSpPr>
          <a:xfrm>
            <a:off x="7238174" y="4612771"/>
            <a:ext cx="2869406" cy="547272"/>
            <a:chOff x="7322344" y="4071596"/>
            <a:chExt cx="2869406" cy="547272"/>
          </a:xfrm>
        </p:grpSpPr>
        <p:sp>
          <p:nvSpPr>
            <p:cNvPr id="19" name="Oval 25"/>
            <p:cNvSpPr>
              <a:spLocks noChangeArrowheads="1"/>
            </p:cNvSpPr>
            <p:nvPr/>
          </p:nvSpPr>
          <p:spPr bwMode="auto">
            <a:xfrm>
              <a:off x="7322344" y="4071596"/>
              <a:ext cx="439341" cy="439341"/>
            </a:xfrm>
            <a:prstGeom prst="ellipse">
              <a:avLst/>
            </a:prstGeom>
            <a:solidFill>
              <a:srgbClr val="5293CC"/>
            </a:solidFill>
            <a:ln>
              <a:noFill/>
            </a:ln>
          </p:spPr>
          <p:txBody>
            <a:bodyPr anchor="ctr"/>
            <a:lstStyle/>
            <a:p>
              <a:pPr algn="ctr" defTabSz="684530" eaLnBrk="1" hangingPunct="1"/>
              <a:endParaRPr lang="en-US" altLang="zh-CN" sz="1200" dirty="0">
                <a:solidFill>
                  <a:srgbClr val="5293CC"/>
                </a:solidFill>
                <a:latin typeface="Roboto light"/>
              </a:endParaRPr>
            </a:p>
          </p:txBody>
        </p:sp>
        <p:sp>
          <p:nvSpPr>
            <p:cNvPr id="20" name="Freeform 304"/>
            <p:cNvSpPr/>
            <p:nvPr/>
          </p:nvSpPr>
          <p:spPr bwMode="auto">
            <a:xfrm>
              <a:off x="7439025" y="4183515"/>
              <a:ext cx="214313" cy="214313"/>
            </a:xfrm>
            <a:custGeom>
              <a:avLst/>
              <a:gdLst>
                <a:gd name="T0" fmla="*/ 271223894 w 297"/>
                <a:gd name="T1" fmla="*/ 214757000 h 297"/>
                <a:gd name="T2" fmla="*/ 212905879 w 297"/>
                <a:gd name="T3" fmla="*/ 180507409 h 297"/>
                <a:gd name="T4" fmla="*/ 203649311 w 297"/>
                <a:gd name="T5" fmla="*/ 181432970 h 297"/>
                <a:gd name="T6" fmla="*/ 186060773 w 297"/>
                <a:gd name="T7" fmla="*/ 199020545 h 297"/>
                <a:gd name="T8" fmla="*/ 175878644 w 297"/>
                <a:gd name="T9" fmla="*/ 203649311 h 297"/>
                <a:gd name="T10" fmla="*/ 112932826 w 297"/>
                <a:gd name="T11" fmla="*/ 162918871 h 297"/>
                <a:gd name="T12" fmla="*/ 72202386 w 297"/>
                <a:gd name="T13" fmla="*/ 99973053 h 297"/>
                <a:gd name="T14" fmla="*/ 75905591 w 297"/>
                <a:gd name="T15" fmla="*/ 88865364 h 297"/>
                <a:gd name="T16" fmla="*/ 90716485 w 297"/>
                <a:gd name="T17" fmla="*/ 74054470 h 297"/>
                <a:gd name="T18" fmla="*/ 92567606 w 297"/>
                <a:gd name="T19" fmla="*/ 64796939 h 297"/>
                <a:gd name="T20" fmla="*/ 60169136 w 297"/>
                <a:gd name="T21" fmla="*/ 3702242 h 297"/>
                <a:gd name="T22" fmla="*/ 53689250 w 297"/>
                <a:gd name="T23" fmla="*/ 2776682 h 297"/>
                <a:gd name="T24" fmla="*/ 12959773 w 297"/>
                <a:gd name="T25" fmla="*/ 42581561 h 297"/>
                <a:gd name="T26" fmla="*/ 8331008 w 297"/>
                <a:gd name="T27" fmla="*/ 52763689 h 297"/>
                <a:gd name="T28" fmla="*/ 82385477 w 297"/>
                <a:gd name="T29" fmla="*/ 193466220 h 297"/>
                <a:gd name="T30" fmla="*/ 222162447 w 297"/>
                <a:gd name="T31" fmla="*/ 266595129 h 297"/>
                <a:gd name="T32" fmla="*/ 233271098 w 297"/>
                <a:gd name="T33" fmla="*/ 261966364 h 297"/>
                <a:gd name="T34" fmla="*/ 273075015 w 297"/>
                <a:gd name="T35" fmla="*/ 222162447 h 297"/>
                <a:gd name="T36" fmla="*/ 271223894 w 297"/>
                <a:gd name="T37" fmla="*/ 214757000 h 2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7" h="297">
                  <a:moveTo>
                    <a:pt x="293" y="232"/>
                  </a:moveTo>
                  <a:cubicBezTo>
                    <a:pt x="230" y="195"/>
                    <a:pt x="230" y="195"/>
                    <a:pt x="230" y="195"/>
                  </a:cubicBezTo>
                  <a:cubicBezTo>
                    <a:pt x="227" y="193"/>
                    <a:pt x="222" y="194"/>
                    <a:pt x="220" y="196"/>
                  </a:cubicBezTo>
                  <a:cubicBezTo>
                    <a:pt x="201" y="215"/>
                    <a:pt x="201" y="215"/>
                    <a:pt x="201" y="215"/>
                  </a:cubicBezTo>
                  <a:cubicBezTo>
                    <a:pt x="198" y="217"/>
                    <a:pt x="193" y="220"/>
                    <a:pt x="190" y="220"/>
                  </a:cubicBezTo>
                  <a:cubicBezTo>
                    <a:pt x="190" y="220"/>
                    <a:pt x="166" y="220"/>
                    <a:pt x="122" y="176"/>
                  </a:cubicBezTo>
                  <a:cubicBezTo>
                    <a:pt x="77" y="132"/>
                    <a:pt x="78" y="108"/>
                    <a:pt x="78" y="108"/>
                  </a:cubicBezTo>
                  <a:cubicBezTo>
                    <a:pt x="78" y="104"/>
                    <a:pt x="80" y="99"/>
                    <a:pt x="82" y="96"/>
                  </a:cubicBezTo>
                  <a:cubicBezTo>
                    <a:pt x="98" y="80"/>
                    <a:pt x="98" y="80"/>
                    <a:pt x="98" y="80"/>
                  </a:cubicBezTo>
                  <a:cubicBezTo>
                    <a:pt x="101" y="78"/>
                    <a:pt x="102" y="73"/>
                    <a:pt x="100" y="70"/>
                  </a:cubicBezTo>
                  <a:cubicBezTo>
                    <a:pt x="65" y="4"/>
                    <a:pt x="65" y="4"/>
                    <a:pt x="65" y="4"/>
                  </a:cubicBezTo>
                  <a:cubicBezTo>
                    <a:pt x="64" y="1"/>
                    <a:pt x="60" y="0"/>
                    <a:pt x="58" y="3"/>
                  </a:cubicBezTo>
                  <a:cubicBezTo>
                    <a:pt x="14" y="46"/>
                    <a:pt x="14" y="46"/>
                    <a:pt x="14" y="46"/>
                  </a:cubicBezTo>
                  <a:cubicBezTo>
                    <a:pt x="12" y="48"/>
                    <a:pt x="9" y="53"/>
                    <a:pt x="9" y="57"/>
                  </a:cubicBezTo>
                  <a:cubicBezTo>
                    <a:pt x="9" y="57"/>
                    <a:pt x="0" y="120"/>
                    <a:pt x="89" y="209"/>
                  </a:cubicBezTo>
                  <a:cubicBezTo>
                    <a:pt x="177" y="297"/>
                    <a:pt x="240" y="288"/>
                    <a:pt x="240" y="288"/>
                  </a:cubicBezTo>
                  <a:cubicBezTo>
                    <a:pt x="244" y="288"/>
                    <a:pt x="249" y="285"/>
                    <a:pt x="252" y="283"/>
                  </a:cubicBezTo>
                  <a:cubicBezTo>
                    <a:pt x="295" y="240"/>
                    <a:pt x="295" y="240"/>
                    <a:pt x="295" y="240"/>
                  </a:cubicBezTo>
                  <a:cubicBezTo>
                    <a:pt x="297" y="237"/>
                    <a:pt x="297" y="233"/>
                    <a:pt x="293" y="23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5293CC"/>
                </a:solidFill>
              </a:endParaRPr>
            </a:p>
          </p:txBody>
        </p:sp>
        <p:sp>
          <p:nvSpPr>
            <p:cNvPr id="21" name="TextBox 13"/>
            <p:cNvSpPr txBox="1">
              <a:spLocks noChangeArrowheads="1"/>
            </p:cNvSpPr>
            <p:nvPr/>
          </p:nvSpPr>
          <p:spPr bwMode="auto">
            <a:xfrm>
              <a:off x="7878366" y="4127556"/>
              <a:ext cx="14644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spcBef>
                  <a:spcPct val="20000"/>
                </a:spcBef>
              </a:pPr>
              <a:r>
                <a:rPr lang="zh-CN" altLang="en-US" sz="1200" b="1" dirty="0">
                  <a:solidFill>
                    <a:srgbClr val="5293CC"/>
                  </a:solidFill>
                  <a:latin typeface="Arial" pitchFamily="34" charset="0"/>
                  <a:ea typeface="微软雅黑" pitchFamily="34" charset="-122"/>
                  <a:sym typeface="Arial" pitchFamily="34" charset="0"/>
                </a:rPr>
                <a:t>请输入你的题目</a:t>
              </a:r>
              <a:endParaRPr lang="en-US" altLang="zh-CN" sz="1200" b="1" dirty="0">
                <a:solidFill>
                  <a:srgbClr val="5293CC"/>
                </a:solidFill>
                <a:latin typeface="Arial" pitchFamily="34" charset="0"/>
                <a:ea typeface="微软雅黑" pitchFamily="34" charset="-122"/>
                <a:sym typeface="Arial" pitchFamily="34" charset="0"/>
              </a:endParaRPr>
            </a:p>
          </p:txBody>
        </p:sp>
        <p:sp>
          <p:nvSpPr>
            <p:cNvPr id="22" name="TextBox 13"/>
            <p:cNvSpPr txBox="1">
              <a:spLocks noChangeArrowheads="1"/>
            </p:cNvSpPr>
            <p:nvPr/>
          </p:nvSpPr>
          <p:spPr bwMode="auto">
            <a:xfrm>
              <a:off x="7880748" y="4341869"/>
              <a:ext cx="23110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spcBef>
                  <a:spcPct val="20000"/>
                </a:spcBef>
              </a:pPr>
              <a:r>
                <a:rPr lang="zh-CN" altLang="en-US" sz="900" dirty="0">
                  <a:solidFill>
                    <a:srgbClr val="5293CC"/>
                  </a:solidFill>
                  <a:latin typeface="Arial" pitchFamily="34" charset="0"/>
                  <a:ea typeface="微软雅黑" pitchFamily="34" charset="-122"/>
                  <a:sym typeface="Arial" pitchFamily="34" charset="0"/>
                </a:rPr>
                <a:t>请在此处添加详细描述文本，尽量与标题文本语言风格相符合，语言描述尽量简洁生动。</a:t>
              </a:r>
              <a:endParaRPr lang="en-US" altLang="zh-CN" sz="900" dirty="0">
                <a:solidFill>
                  <a:srgbClr val="5293CC"/>
                </a:solidFill>
                <a:latin typeface="Arial" pitchFamily="34" charset="0"/>
                <a:ea typeface="微软雅黑" pitchFamily="34" charset="-122"/>
                <a:sym typeface="Arial" pitchFamily="34" charset="0"/>
              </a:endParaRPr>
            </a:p>
          </p:txBody>
        </p:sp>
      </p:grpSp>
      <p:sp>
        <p:nvSpPr>
          <p:cNvPr id="23" name="Rectangle 5"/>
          <p:cNvSpPr>
            <a:spLocks noChangeArrowheads="1"/>
          </p:cNvSpPr>
          <p:nvPr/>
        </p:nvSpPr>
        <p:spPr bwMode="auto">
          <a:xfrm>
            <a:off x="2464958" y="2135276"/>
            <a:ext cx="2359819" cy="1494234"/>
          </a:xfrm>
          <a:prstGeom prst="rect">
            <a:avLst/>
          </a:prstGeom>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a:tile tx="0" ty="0" sx="10000" sy="10000" flip="none" algn="br"/>
          </a:blipFill>
          <a:ln>
            <a:noFill/>
          </a:ln>
        </p:spPr>
        <p:txBody>
          <a:bodyPr anchor="ctr"/>
          <a:lstStyle/>
          <a:p>
            <a:pPr algn="ctr" defTabSz="684530" eaLnBrk="1" hangingPunct="1"/>
            <a:endParaRPr lang="id-ID" altLang="en-US">
              <a:solidFill>
                <a:srgbClr val="FFFFFF"/>
              </a:solidFill>
              <a:latin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bwMode="auto">
          <a:xfrm>
            <a:off x="6355249" y="2060622"/>
            <a:ext cx="3433464" cy="2707323"/>
            <a:chOff x="3243" y="1030"/>
            <a:chExt cx="2132" cy="1567"/>
          </a:xfrm>
        </p:grpSpPr>
        <p:sp>
          <p:nvSpPr>
            <p:cNvPr id="3" name="Oval 66"/>
            <p:cNvSpPr>
              <a:spLocks noChangeArrowheads="1"/>
            </p:cNvSpPr>
            <p:nvPr/>
          </p:nvSpPr>
          <p:spPr bwMode="auto">
            <a:xfrm>
              <a:off x="3243" y="2555"/>
              <a:ext cx="2132" cy="42"/>
            </a:xfrm>
            <a:prstGeom prst="ellipse">
              <a:avLst/>
            </a:prstGeom>
            <a:gradFill rotWithShape="1">
              <a:gsLst>
                <a:gs pos="0">
                  <a:schemeClr val="accent5">
                    <a:alpha val="50000"/>
                  </a:schemeClr>
                </a:gs>
                <a:gs pos="100000">
                  <a:srgbClr val="F8F8F8">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15">
                <a:solidFill>
                  <a:prstClr val="black"/>
                </a:solidFill>
              </a:endParaRPr>
            </a:p>
          </p:txBody>
        </p:sp>
        <p:pic>
          <p:nvPicPr>
            <p:cNvPr id="4" name="Picture 67" descr="2"/>
            <p:cNvPicPr>
              <a:picLocks noChangeAspect="1" noChangeArrowheads="1"/>
            </p:cNvPicPr>
            <p:nvPr/>
          </p:nvPicPr>
          <p:blipFill>
            <a:blip r:embed="rId2" cstate="screen"/>
            <a:srcRect/>
            <a:stretch>
              <a:fillRect/>
            </a:stretch>
          </p:blipFill>
          <p:spPr bwMode="auto">
            <a:xfrm>
              <a:off x="3322" y="1030"/>
              <a:ext cx="2025"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8" descr="psb"/>
            <p:cNvSpPr>
              <a:spLocks noChangeArrowheads="1"/>
            </p:cNvSpPr>
            <p:nvPr/>
          </p:nvSpPr>
          <p:spPr bwMode="auto">
            <a:xfrm>
              <a:off x="3395" y="1099"/>
              <a:ext cx="1871" cy="1083"/>
            </a:xfrm>
            <a:prstGeom prst="rect">
              <a:avLst/>
            </a:prstGeom>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a:tile tx="0" ty="0" sx="10000" sy="10000" flip="none" algn="br"/>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15">
                <a:solidFill>
                  <a:prstClr val="black"/>
                </a:solidFill>
              </a:endParaRPr>
            </a:p>
          </p:txBody>
        </p:sp>
      </p:grpSp>
      <p:graphicFrame>
        <p:nvGraphicFramePr>
          <p:cNvPr id="6" name="图表 5"/>
          <p:cNvGraphicFramePr/>
          <p:nvPr/>
        </p:nvGraphicFramePr>
        <p:xfrm>
          <a:off x="2327837" y="2559205"/>
          <a:ext cx="3807614" cy="200066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a:spLocks noChangeArrowheads="1"/>
          </p:cNvSpPr>
          <p:nvPr/>
        </p:nvSpPr>
        <p:spPr bwMode="auto">
          <a:xfrm>
            <a:off x="2780333" y="2515313"/>
            <a:ext cx="1754639" cy="1512384"/>
          </a:xfrm>
          <a:prstGeom prst="hexagon">
            <a:avLst>
              <a:gd name="adj" fmla="val 24999"/>
              <a:gd name="vf" fmla="val 115470"/>
            </a:avLst>
          </a:prstGeom>
          <a:blipFill dpi="0" rotWithShape="1">
            <a:blip r:embed="rId2"/>
            <a:srcRect/>
            <a:tile tx="0" ty="0" sx="100000" sy="100000" flip="none" algn="ctr"/>
          </a:blip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3" name="六边形 41"/>
          <p:cNvSpPr>
            <a:spLocks noChangeArrowheads="1"/>
          </p:cNvSpPr>
          <p:nvPr/>
        </p:nvSpPr>
        <p:spPr bwMode="auto">
          <a:xfrm>
            <a:off x="4214232" y="3271505"/>
            <a:ext cx="1754639" cy="1512384"/>
          </a:xfrm>
          <a:prstGeom prst="hexagon">
            <a:avLst>
              <a:gd name="adj" fmla="val 24999"/>
              <a:gd name="vf" fmla="val 115470"/>
            </a:avLst>
          </a:prstGeom>
          <a:blipFill dpi="0" rotWithShape="1">
            <a:blip r:embed="rId2"/>
            <a:srcRect/>
            <a:tile tx="0" ty="0" sx="100000" sy="100000" flip="none" algn="ctr"/>
          </a:blip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4" name="六边形 42"/>
          <p:cNvSpPr>
            <a:spLocks noChangeArrowheads="1"/>
          </p:cNvSpPr>
          <p:nvPr/>
        </p:nvSpPr>
        <p:spPr bwMode="auto">
          <a:xfrm>
            <a:off x="5648131" y="2515313"/>
            <a:ext cx="1754639" cy="1512384"/>
          </a:xfrm>
          <a:prstGeom prst="hexagon">
            <a:avLst>
              <a:gd name="adj" fmla="val 24999"/>
              <a:gd name="vf" fmla="val 115470"/>
            </a:avLst>
          </a:prstGeom>
          <a:blipFill dpi="0" rotWithShape="1">
            <a:blip r:embed="rId2"/>
            <a:srcRect/>
            <a:tile tx="0" ty="0" sx="100000" sy="100000" flip="none" algn="ctr"/>
          </a:blip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六边形 43"/>
          <p:cNvSpPr>
            <a:spLocks noChangeArrowheads="1"/>
          </p:cNvSpPr>
          <p:nvPr/>
        </p:nvSpPr>
        <p:spPr bwMode="auto">
          <a:xfrm>
            <a:off x="7082030" y="3271505"/>
            <a:ext cx="1754639" cy="1512384"/>
          </a:xfrm>
          <a:prstGeom prst="hexagon">
            <a:avLst>
              <a:gd name="adj" fmla="val 24999"/>
              <a:gd name="vf" fmla="val 115470"/>
            </a:avLst>
          </a:prstGeom>
          <a:blipFill dpi="0" rotWithShape="1">
            <a:blip r:embed="rId2"/>
            <a:srcRect/>
            <a:tile tx="0" ty="0" sx="100000" sy="100000" flip="none" algn="ctr"/>
          </a:blipFill>
          <a:ln>
            <a:noFill/>
          </a:ln>
        </p:spPr>
        <p:txBody>
          <a:bodyPr anchor="ctr"/>
          <a:lstStyle/>
          <a:p>
            <a:pPr algn="ctr"/>
            <a:endParaRPr lang="zh-CN" altLang="zh-CN">
              <a:solidFill>
                <a:srgbClr val="FFFFFF"/>
              </a:solidFill>
              <a:latin typeface="宋体" pitchFamily="2" charset="-122"/>
              <a:sym typeface="宋体" pitchFamily="2" charset="-122"/>
            </a:endParaRPr>
          </a:p>
        </p:txBody>
      </p:sp>
      <p:sp>
        <p:nvSpPr>
          <p:cNvPr id="6" name="六边形 101"/>
          <p:cNvSpPr>
            <a:spLocks noChangeArrowheads="1"/>
          </p:cNvSpPr>
          <p:nvPr/>
        </p:nvSpPr>
        <p:spPr bwMode="auto">
          <a:xfrm>
            <a:off x="1346832" y="3271505"/>
            <a:ext cx="1754474" cy="1512384"/>
          </a:xfrm>
          <a:prstGeom prst="hexagon">
            <a:avLst>
              <a:gd name="adj" fmla="val 24995"/>
              <a:gd name="vf" fmla="val 115470"/>
            </a:avLst>
          </a:prstGeom>
          <a:noFill/>
          <a:ln w="12700" cap="flat" cmpd="sng">
            <a:solidFill>
              <a:srgbClr val="86B0D3"/>
            </a:solidFill>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7" name="六边形 102"/>
          <p:cNvSpPr>
            <a:spLocks noChangeArrowheads="1"/>
          </p:cNvSpPr>
          <p:nvPr/>
        </p:nvSpPr>
        <p:spPr bwMode="auto">
          <a:xfrm>
            <a:off x="8515695" y="2537074"/>
            <a:ext cx="1754474" cy="1512384"/>
          </a:xfrm>
          <a:prstGeom prst="hexagon">
            <a:avLst>
              <a:gd name="adj" fmla="val 24995"/>
              <a:gd name="vf" fmla="val 115470"/>
            </a:avLst>
          </a:prstGeom>
          <a:noFill/>
          <a:ln w="12700" cap="flat" cmpd="sng">
            <a:solidFill>
              <a:srgbClr val="86B0D3"/>
            </a:solidFill>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8" name="Freeform 2345"/>
          <p:cNvSpPr>
            <a:spLocks noEditPoints="1" noChangeArrowheads="1"/>
          </p:cNvSpPr>
          <p:nvPr/>
        </p:nvSpPr>
        <p:spPr bwMode="auto">
          <a:xfrm>
            <a:off x="2008241" y="3584998"/>
            <a:ext cx="501862" cy="928919"/>
          </a:xfrm>
          <a:custGeom>
            <a:avLst/>
            <a:gdLst>
              <a:gd name="T0" fmla="*/ 43 w 86"/>
              <a:gd name="T1" fmla="*/ 0 h 164"/>
              <a:gd name="T2" fmla="*/ 29 w 86"/>
              <a:gd name="T3" fmla="*/ 11 h 164"/>
              <a:gd name="T4" fmla="*/ 12 w 86"/>
              <a:gd name="T5" fmla="*/ 13 h 164"/>
              <a:gd name="T6" fmla="*/ 10 w 86"/>
              <a:gd name="T7" fmla="*/ 30 h 164"/>
              <a:gd name="T8" fmla="*/ 0 w 86"/>
              <a:gd name="T9" fmla="*/ 44 h 164"/>
              <a:gd name="T10" fmla="*/ 10 w 86"/>
              <a:gd name="T11" fmla="*/ 57 h 164"/>
              <a:gd name="T12" fmla="*/ 12 w 86"/>
              <a:gd name="T13" fmla="*/ 74 h 164"/>
              <a:gd name="T14" fmla="*/ 29 w 86"/>
              <a:gd name="T15" fmla="*/ 77 h 164"/>
              <a:gd name="T16" fmla="*/ 43 w 86"/>
              <a:gd name="T17" fmla="*/ 87 h 164"/>
              <a:gd name="T18" fmla="*/ 57 w 86"/>
              <a:gd name="T19" fmla="*/ 77 h 164"/>
              <a:gd name="T20" fmla="*/ 74 w 86"/>
              <a:gd name="T21" fmla="*/ 74 h 164"/>
              <a:gd name="T22" fmla="*/ 76 w 86"/>
              <a:gd name="T23" fmla="*/ 57 h 164"/>
              <a:gd name="T24" fmla="*/ 86 w 86"/>
              <a:gd name="T25" fmla="*/ 44 h 164"/>
              <a:gd name="T26" fmla="*/ 76 w 86"/>
              <a:gd name="T27" fmla="*/ 30 h 164"/>
              <a:gd name="T28" fmla="*/ 74 w 86"/>
              <a:gd name="T29" fmla="*/ 13 h 164"/>
              <a:gd name="T30" fmla="*/ 57 w 86"/>
              <a:gd name="T31" fmla="*/ 11 h 164"/>
              <a:gd name="T32" fmla="*/ 43 w 86"/>
              <a:gd name="T33" fmla="*/ 0 h 164"/>
              <a:gd name="T34" fmla="*/ 43 w 86"/>
              <a:gd name="T35" fmla="*/ 24 h 164"/>
              <a:gd name="T36" fmla="*/ 62 w 86"/>
              <a:gd name="T37" fmla="*/ 44 h 164"/>
              <a:gd name="T38" fmla="*/ 43 w 86"/>
              <a:gd name="T39" fmla="*/ 63 h 164"/>
              <a:gd name="T40" fmla="*/ 24 w 86"/>
              <a:gd name="T41" fmla="*/ 44 h 164"/>
              <a:gd name="T42" fmla="*/ 43 w 86"/>
              <a:gd name="T43" fmla="*/ 24 h 164"/>
              <a:gd name="T44" fmla="*/ 29 w 86"/>
              <a:gd name="T45" fmla="*/ 91 h 164"/>
              <a:gd name="T46" fmla="*/ 19 w 86"/>
              <a:gd name="T47" fmla="*/ 92 h 164"/>
              <a:gd name="T48" fmla="*/ 19 w 86"/>
              <a:gd name="T49" fmla="*/ 164 h 164"/>
              <a:gd name="T50" fmla="*/ 67 w 86"/>
              <a:gd name="T51" fmla="*/ 164 h 164"/>
              <a:gd name="T52" fmla="*/ 67 w 86"/>
              <a:gd name="T53" fmla="*/ 92 h 164"/>
              <a:gd name="T54" fmla="*/ 57 w 86"/>
              <a:gd name="T55" fmla="*/ 91 h 164"/>
              <a:gd name="T56" fmla="*/ 43 w 86"/>
              <a:gd name="T57" fmla="*/ 101 h 164"/>
              <a:gd name="T58" fmla="*/ 29 w 86"/>
              <a:gd name="T59" fmla="*/ 9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solidFill>
            <a:srgbClr val="5293CC"/>
          </a:solidFill>
          <a:ln>
            <a:noFill/>
          </a:ln>
        </p:spPr>
        <p:txBody>
          <a:bodyPr/>
          <a:lstStyle/>
          <a:p>
            <a:endParaRPr lang="zh-CN" altLang="zh-CN">
              <a:solidFill>
                <a:srgbClr val="000000"/>
              </a:solidFill>
              <a:latin typeface="Calibri" pitchFamily="34" charset="0"/>
              <a:sym typeface="宋体" pitchFamily="2" charset="-122"/>
            </a:endParaRPr>
          </a:p>
        </p:txBody>
      </p:sp>
      <p:sp>
        <p:nvSpPr>
          <p:cNvPr id="9" name="Freeform 2345"/>
          <p:cNvSpPr>
            <a:spLocks noEditPoints="1" noChangeArrowheads="1"/>
          </p:cNvSpPr>
          <p:nvPr/>
        </p:nvSpPr>
        <p:spPr bwMode="auto">
          <a:xfrm>
            <a:off x="9127721" y="2867568"/>
            <a:ext cx="501862" cy="928919"/>
          </a:xfrm>
          <a:custGeom>
            <a:avLst/>
            <a:gdLst>
              <a:gd name="T0" fmla="*/ 43 w 86"/>
              <a:gd name="T1" fmla="*/ 0 h 164"/>
              <a:gd name="T2" fmla="*/ 29 w 86"/>
              <a:gd name="T3" fmla="*/ 11 h 164"/>
              <a:gd name="T4" fmla="*/ 12 w 86"/>
              <a:gd name="T5" fmla="*/ 13 h 164"/>
              <a:gd name="T6" fmla="*/ 10 w 86"/>
              <a:gd name="T7" fmla="*/ 30 h 164"/>
              <a:gd name="T8" fmla="*/ 0 w 86"/>
              <a:gd name="T9" fmla="*/ 44 h 164"/>
              <a:gd name="T10" fmla="*/ 10 w 86"/>
              <a:gd name="T11" fmla="*/ 57 h 164"/>
              <a:gd name="T12" fmla="*/ 12 w 86"/>
              <a:gd name="T13" fmla="*/ 74 h 164"/>
              <a:gd name="T14" fmla="*/ 29 w 86"/>
              <a:gd name="T15" fmla="*/ 77 h 164"/>
              <a:gd name="T16" fmla="*/ 43 w 86"/>
              <a:gd name="T17" fmla="*/ 87 h 164"/>
              <a:gd name="T18" fmla="*/ 57 w 86"/>
              <a:gd name="T19" fmla="*/ 77 h 164"/>
              <a:gd name="T20" fmla="*/ 74 w 86"/>
              <a:gd name="T21" fmla="*/ 74 h 164"/>
              <a:gd name="T22" fmla="*/ 76 w 86"/>
              <a:gd name="T23" fmla="*/ 57 h 164"/>
              <a:gd name="T24" fmla="*/ 86 w 86"/>
              <a:gd name="T25" fmla="*/ 44 h 164"/>
              <a:gd name="T26" fmla="*/ 76 w 86"/>
              <a:gd name="T27" fmla="*/ 30 h 164"/>
              <a:gd name="T28" fmla="*/ 74 w 86"/>
              <a:gd name="T29" fmla="*/ 13 h 164"/>
              <a:gd name="T30" fmla="*/ 57 w 86"/>
              <a:gd name="T31" fmla="*/ 11 h 164"/>
              <a:gd name="T32" fmla="*/ 43 w 86"/>
              <a:gd name="T33" fmla="*/ 0 h 164"/>
              <a:gd name="T34" fmla="*/ 43 w 86"/>
              <a:gd name="T35" fmla="*/ 24 h 164"/>
              <a:gd name="T36" fmla="*/ 62 w 86"/>
              <a:gd name="T37" fmla="*/ 44 h 164"/>
              <a:gd name="T38" fmla="*/ 43 w 86"/>
              <a:gd name="T39" fmla="*/ 63 h 164"/>
              <a:gd name="T40" fmla="*/ 24 w 86"/>
              <a:gd name="T41" fmla="*/ 44 h 164"/>
              <a:gd name="T42" fmla="*/ 43 w 86"/>
              <a:gd name="T43" fmla="*/ 24 h 164"/>
              <a:gd name="T44" fmla="*/ 29 w 86"/>
              <a:gd name="T45" fmla="*/ 91 h 164"/>
              <a:gd name="T46" fmla="*/ 19 w 86"/>
              <a:gd name="T47" fmla="*/ 92 h 164"/>
              <a:gd name="T48" fmla="*/ 19 w 86"/>
              <a:gd name="T49" fmla="*/ 164 h 164"/>
              <a:gd name="T50" fmla="*/ 67 w 86"/>
              <a:gd name="T51" fmla="*/ 164 h 164"/>
              <a:gd name="T52" fmla="*/ 67 w 86"/>
              <a:gd name="T53" fmla="*/ 92 h 164"/>
              <a:gd name="T54" fmla="*/ 57 w 86"/>
              <a:gd name="T55" fmla="*/ 91 h 164"/>
              <a:gd name="T56" fmla="*/ 43 w 86"/>
              <a:gd name="T57" fmla="*/ 101 h 164"/>
              <a:gd name="T58" fmla="*/ 29 w 86"/>
              <a:gd name="T59" fmla="*/ 9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solidFill>
            <a:srgbClr val="86B0D3"/>
          </a:solidFill>
          <a:ln>
            <a:noFill/>
          </a:ln>
        </p:spPr>
        <p:txBody>
          <a:bodyPr/>
          <a:lstStyle/>
          <a:p>
            <a:endParaRPr lang="zh-CN" altLang="zh-CN">
              <a:solidFill>
                <a:srgbClr val="000000"/>
              </a:solidFill>
              <a:latin typeface="Calibri" pitchFamily="34" charset="0"/>
              <a:sym typeface="宋体" pitchFamily="2" charset="-122"/>
            </a:endParaRPr>
          </a:p>
        </p:txBody>
      </p:sp>
      <p:sp>
        <p:nvSpPr>
          <p:cNvPr id="10" name="文本框 9"/>
          <p:cNvSpPr txBox="1"/>
          <p:nvPr/>
        </p:nvSpPr>
        <p:spPr>
          <a:xfrm>
            <a:off x="3066682" y="2778029"/>
            <a:ext cx="1293299" cy="1107996"/>
          </a:xfrm>
          <a:prstGeom prst="rect">
            <a:avLst/>
          </a:prstGeom>
          <a:noFill/>
        </p:spPr>
        <p:txBody>
          <a:bodyPr wrap="square" rtlCol="0">
            <a:spAutoFit/>
          </a:bodyPr>
          <a:lstStyle/>
          <a:p>
            <a:r>
              <a:rPr lang="zh-CN" altLang="en-US" sz="1100" dirty="0">
                <a:solidFill>
                  <a:schemeClr val="bg1"/>
                </a:solidFill>
                <a:latin typeface="微软雅黑" pitchFamily="34" charset="-122"/>
                <a:ea typeface="微软雅黑" pitchFamily="34" charset="-122"/>
              </a:rPr>
              <a:t>请在此处添加详细描述文本，尽量与标题文本语言风格相符合，语言描述尽量简洁生动。</a:t>
            </a:r>
          </a:p>
        </p:txBody>
      </p:sp>
      <p:sp>
        <p:nvSpPr>
          <p:cNvPr id="11" name="文本框 10"/>
          <p:cNvSpPr txBox="1"/>
          <p:nvPr/>
        </p:nvSpPr>
        <p:spPr>
          <a:xfrm>
            <a:off x="4479232" y="3473699"/>
            <a:ext cx="1293299" cy="1107996"/>
          </a:xfrm>
          <a:prstGeom prst="rect">
            <a:avLst/>
          </a:prstGeom>
          <a:noFill/>
        </p:spPr>
        <p:txBody>
          <a:bodyPr wrap="square" rtlCol="0">
            <a:spAutoFit/>
          </a:bodyPr>
          <a:lstStyle/>
          <a:p>
            <a:r>
              <a:rPr lang="zh-CN" altLang="en-US" sz="1100" dirty="0">
                <a:solidFill>
                  <a:schemeClr val="bg1"/>
                </a:solidFill>
                <a:latin typeface="微软雅黑" pitchFamily="34" charset="-122"/>
                <a:ea typeface="微软雅黑" pitchFamily="34" charset="-122"/>
              </a:rPr>
              <a:t>请在此处添加详细描述文本，尽量与标题文本语言风格相符合，语言描述尽量简洁生动。</a:t>
            </a:r>
          </a:p>
        </p:txBody>
      </p:sp>
      <p:sp>
        <p:nvSpPr>
          <p:cNvPr id="12" name="文本框 11"/>
          <p:cNvSpPr txBox="1"/>
          <p:nvPr/>
        </p:nvSpPr>
        <p:spPr>
          <a:xfrm>
            <a:off x="5912897" y="2717534"/>
            <a:ext cx="1293299" cy="1107996"/>
          </a:xfrm>
          <a:prstGeom prst="rect">
            <a:avLst/>
          </a:prstGeom>
          <a:noFill/>
        </p:spPr>
        <p:txBody>
          <a:bodyPr wrap="square" rtlCol="0">
            <a:spAutoFit/>
          </a:bodyPr>
          <a:lstStyle/>
          <a:p>
            <a:r>
              <a:rPr lang="zh-CN" altLang="en-US" sz="1100" dirty="0">
                <a:solidFill>
                  <a:schemeClr val="bg1"/>
                </a:solidFill>
                <a:latin typeface="微软雅黑" pitchFamily="34" charset="-122"/>
                <a:ea typeface="微软雅黑" pitchFamily="34" charset="-122"/>
              </a:rPr>
              <a:t>请在此处添加详细描述文本，尽量与标题文本语言风格相符合，语言描述尽量简洁生动。</a:t>
            </a:r>
          </a:p>
        </p:txBody>
      </p:sp>
      <p:sp>
        <p:nvSpPr>
          <p:cNvPr id="13" name="文本框 12"/>
          <p:cNvSpPr txBox="1"/>
          <p:nvPr/>
        </p:nvSpPr>
        <p:spPr>
          <a:xfrm>
            <a:off x="7368146" y="3414119"/>
            <a:ext cx="1293299" cy="1107996"/>
          </a:xfrm>
          <a:prstGeom prst="rect">
            <a:avLst/>
          </a:prstGeom>
          <a:noFill/>
        </p:spPr>
        <p:txBody>
          <a:bodyPr wrap="square" rtlCol="0">
            <a:spAutoFit/>
          </a:bodyPr>
          <a:lstStyle/>
          <a:p>
            <a:r>
              <a:rPr lang="zh-CN" altLang="en-US" sz="1100" dirty="0">
                <a:solidFill>
                  <a:schemeClr val="bg1"/>
                </a:solidFill>
                <a:latin typeface="微软雅黑" pitchFamily="34" charset="-122"/>
                <a:ea typeface="微软雅黑" pitchFamily="34" charset="-122"/>
              </a:rPr>
              <a:t>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circle(in)">
                                      <p:cBhvr>
                                        <p:cTn id="49" dur="2000"/>
                                        <p:tgtEl>
                                          <p:spTgt spid="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ircle(in)">
                                      <p:cBhvr>
                                        <p:cTn id="52" dur="20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图片包含 山, 自然, 天空, 雪花&#10;&#10;已生成极高可信度的说明"/>
          <p:cNvPicPr>
            <a:picLocks noChangeAspect="1"/>
          </p:cNvPicPr>
          <p:nvPr/>
        </p:nvPicPr>
        <p:blipFill rotWithShape="1">
          <a:blip r:embed="rId2">
            <a:extLst>
              <a:ext uri="{28A0092B-C50C-407E-A947-70E740481C1C}">
                <a14:useLocalDpi xmlns:a14="http://schemas.microsoft.com/office/drawing/2010/main" val="0"/>
              </a:ext>
            </a:extLst>
          </a:blip>
          <a:srcRect l="11392" t="14707" r="12658" b="9664"/>
          <a:stretch>
            <a:fillRect/>
          </a:stretch>
        </p:blipFill>
        <p:spPr>
          <a:xfrm>
            <a:off x="0" y="0"/>
            <a:ext cx="12192000" cy="6858000"/>
          </a:xfrm>
          <a:prstGeom prst="rect">
            <a:avLst/>
          </a:prstGeom>
        </p:spPr>
      </p:pic>
      <p:pic>
        <p:nvPicPr>
          <p:cNvPr id="6" name="图片 5" descr="图片包含 鲜花, 植物, 小&#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0154" y="3056577"/>
            <a:ext cx="3891846" cy="3658547"/>
          </a:xfrm>
          <a:prstGeom prst="rect">
            <a:avLst/>
          </a:prstGeom>
        </p:spPr>
      </p:pic>
      <p:sp>
        <p:nvSpPr>
          <p:cNvPr id="7" name="矩形 6"/>
          <p:cNvSpPr/>
          <p:nvPr/>
        </p:nvSpPr>
        <p:spPr>
          <a:xfrm>
            <a:off x="135005" y="54814"/>
            <a:ext cx="4924810" cy="1107996"/>
          </a:xfrm>
          <a:prstGeom prst="rect">
            <a:avLst/>
          </a:prstGeom>
        </p:spPr>
        <p:txBody>
          <a:bodyPr wrap="none">
            <a:spAutoFit/>
          </a:bodyPr>
          <a:lstStyle/>
          <a:p>
            <a:r>
              <a:rPr lang="zh-CN" altLang="en-US" sz="6600" b="1" dirty="0">
                <a:solidFill>
                  <a:schemeClr val="bg1"/>
                </a:solidFill>
                <a:latin typeface="微软雅黑" pitchFamily="34" charset="-122"/>
                <a:ea typeface="微软雅黑" pitchFamily="34" charset="-122"/>
              </a:rPr>
              <a:t>CONTENTS</a:t>
            </a:r>
          </a:p>
        </p:txBody>
      </p:sp>
      <p:grpSp>
        <p:nvGrpSpPr>
          <p:cNvPr id="11" name="组合 10"/>
          <p:cNvGrpSpPr/>
          <p:nvPr/>
        </p:nvGrpSpPr>
        <p:grpSpPr>
          <a:xfrm>
            <a:off x="3277689" y="1552642"/>
            <a:ext cx="4684641" cy="914585"/>
            <a:chOff x="2840284" y="1640398"/>
            <a:chExt cx="6279306" cy="1225912"/>
          </a:xfrm>
        </p:grpSpPr>
        <p:pic>
          <p:nvPicPr>
            <p:cNvPr id="5" name="图片 4" descr="图片包含 户外, 水, 山, 冲浪&#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866" y="1650449"/>
              <a:ext cx="5704514" cy="121586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10" name="矩形 9"/>
            <p:cNvSpPr/>
            <p:nvPr/>
          </p:nvSpPr>
          <p:spPr>
            <a:xfrm>
              <a:off x="4571538" y="1941507"/>
              <a:ext cx="3338758" cy="618817"/>
            </a:xfrm>
            <a:prstGeom prst="rect">
              <a:avLst/>
            </a:prstGeom>
          </p:spPr>
          <p:txBody>
            <a:bodyPr wrap="square">
              <a:spAutoFit/>
            </a:bodyPr>
            <a:lstStyle/>
            <a:p>
              <a:pPr algn="dist"/>
              <a:r>
                <a:rPr lang="zh-CN" altLang="en-US" sz="2400" b="1" dirty="0">
                  <a:solidFill>
                    <a:schemeClr val="bg1"/>
                  </a:solidFill>
                  <a:latin typeface="微软雅黑" pitchFamily="34" charset="-122"/>
                  <a:ea typeface="微软雅黑" pitchFamily="34" charset="-122"/>
                </a:rPr>
                <a:t>请输入你的题目</a:t>
              </a:r>
            </a:p>
          </p:txBody>
        </p:sp>
      </p:grpSp>
      <p:grpSp>
        <p:nvGrpSpPr>
          <p:cNvPr id="22" name="组合 21"/>
          <p:cNvGrpSpPr/>
          <p:nvPr/>
        </p:nvGrpSpPr>
        <p:grpSpPr>
          <a:xfrm>
            <a:off x="3277689" y="2688023"/>
            <a:ext cx="4684641" cy="914585"/>
            <a:chOff x="2840284" y="1640398"/>
            <a:chExt cx="6279306" cy="1225912"/>
          </a:xfrm>
        </p:grpSpPr>
        <p:pic>
          <p:nvPicPr>
            <p:cNvPr id="23" name="图片 22" descr="图片包含 户外, 水, 山, 冲浪&#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866" y="1650449"/>
              <a:ext cx="5704514" cy="1215861"/>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26" name="矩形 25"/>
            <p:cNvSpPr/>
            <p:nvPr/>
          </p:nvSpPr>
          <p:spPr>
            <a:xfrm>
              <a:off x="4571538" y="1941507"/>
              <a:ext cx="3338758" cy="618817"/>
            </a:xfrm>
            <a:prstGeom prst="rect">
              <a:avLst/>
            </a:prstGeom>
          </p:spPr>
          <p:txBody>
            <a:bodyPr wrap="square">
              <a:spAutoFit/>
            </a:bodyPr>
            <a:lstStyle/>
            <a:p>
              <a:pPr algn="dist"/>
              <a:r>
                <a:rPr lang="zh-CN" altLang="en-US" sz="2400" b="1" dirty="0">
                  <a:solidFill>
                    <a:schemeClr val="bg1"/>
                  </a:solidFill>
                  <a:latin typeface="微软雅黑" pitchFamily="34" charset="-122"/>
                  <a:ea typeface="微软雅黑" pitchFamily="34" charset="-122"/>
                </a:rPr>
                <a:t>请输入你的题目</a:t>
              </a:r>
            </a:p>
          </p:txBody>
        </p:sp>
      </p:grpSp>
      <p:grpSp>
        <p:nvGrpSpPr>
          <p:cNvPr id="27" name="组合 26"/>
          <p:cNvGrpSpPr/>
          <p:nvPr/>
        </p:nvGrpSpPr>
        <p:grpSpPr>
          <a:xfrm>
            <a:off x="3277689" y="4038855"/>
            <a:ext cx="4684641" cy="914585"/>
            <a:chOff x="2840284" y="1640398"/>
            <a:chExt cx="6279306" cy="1225912"/>
          </a:xfrm>
        </p:grpSpPr>
        <p:pic>
          <p:nvPicPr>
            <p:cNvPr id="28" name="图片 27" descr="图片包含 户外, 水, 山, 冲浪&#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866" y="1650449"/>
              <a:ext cx="5704514" cy="1215861"/>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31" name="矩形 30"/>
            <p:cNvSpPr/>
            <p:nvPr/>
          </p:nvSpPr>
          <p:spPr>
            <a:xfrm>
              <a:off x="4571538" y="1941507"/>
              <a:ext cx="3338758" cy="618817"/>
            </a:xfrm>
            <a:prstGeom prst="rect">
              <a:avLst/>
            </a:prstGeom>
          </p:spPr>
          <p:txBody>
            <a:bodyPr wrap="square">
              <a:spAutoFit/>
            </a:bodyPr>
            <a:lstStyle/>
            <a:p>
              <a:pPr algn="dist"/>
              <a:r>
                <a:rPr lang="zh-CN" altLang="en-US" sz="2400" b="1" dirty="0">
                  <a:solidFill>
                    <a:schemeClr val="bg1"/>
                  </a:solidFill>
                  <a:latin typeface="微软雅黑" pitchFamily="34" charset="-122"/>
                  <a:ea typeface="微软雅黑" pitchFamily="34" charset="-122"/>
                </a:rPr>
                <a:t>请输入你的题目</a:t>
              </a:r>
            </a:p>
          </p:txBody>
        </p:sp>
      </p:grpSp>
      <p:grpSp>
        <p:nvGrpSpPr>
          <p:cNvPr id="32" name="组合 31"/>
          <p:cNvGrpSpPr/>
          <p:nvPr/>
        </p:nvGrpSpPr>
        <p:grpSpPr>
          <a:xfrm>
            <a:off x="3277689" y="5318884"/>
            <a:ext cx="4684641" cy="914585"/>
            <a:chOff x="2840284" y="1640398"/>
            <a:chExt cx="6279306" cy="1225912"/>
          </a:xfrm>
        </p:grpSpPr>
        <p:pic>
          <p:nvPicPr>
            <p:cNvPr id="33" name="图片 32" descr="图片包含 户外, 水, 山, 冲浪&#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866" y="1650449"/>
              <a:ext cx="5704514" cy="1215861"/>
            </a:xfrm>
            <a:prstGeom prst="rect">
              <a:avLst/>
            </a:prstGeom>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35" name="图片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36" name="矩形 35"/>
            <p:cNvSpPr/>
            <p:nvPr/>
          </p:nvSpPr>
          <p:spPr>
            <a:xfrm>
              <a:off x="4571538" y="1941507"/>
              <a:ext cx="3338758" cy="618817"/>
            </a:xfrm>
            <a:prstGeom prst="rect">
              <a:avLst/>
            </a:prstGeom>
          </p:spPr>
          <p:txBody>
            <a:bodyPr wrap="square">
              <a:spAutoFit/>
            </a:bodyPr>
            <a:lstStyle/>
            <a:p>
              <a:pPr algn="dist"/>
              <a:r>
                <a:rPr lang="zh-CN" altLang="en-US" sz="2400" b="1" dirty="0">
                  <a:solidFill>
                    <a:schemeClr val="bg1"/>
                  </a:solidFill>
                  <a:latin typeface="微软雅黑" pitchFamily="34" charset="-122"/>
                  <a:ea typeface="微软雅黑" pitchFamily="34" charset="-122"/>
                </a:rPr>
                <a:t>请输入你的题目</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4*#ppt_w"/>
                                          </p:val>
                                        </p:tav>
                                        <p:tav tm="100000">
                                          <p:val>
                                            <p:strVal val="#ppt_w"/>
                                          </p:val>
                                        </p:tav>
                                      </p:tavLst>
                                    </p:anim>
                                    <p:anim calcmode="lin" valueType="num">
                                      <p:cBhvr>
                                        <p:cTn id="8" dur="1000" fill="hold"/>
                                        <p:tgtEl>
                                          <p:spTgt spid="3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2" fill="hold" nodeType="withEffect">
                                  <p:stCondLst>
                                    <p:cond delay="15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par>
                                <p:cTn id="31" presetID="22" presetClass="entr" presetSubtype="8" fill="hold" nodeType="withEffect">
                                  <p:stCondLst>
                                    <p:cond delay="30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par>
                                <p:cTn id="34" presetID="22" presetClass="entr" presetSubtype="2" fill="hold" nodeType="withEffect">
                                  <p:stCondLst>
                                    <p:cond delay="450"/>
                                  </p:stCondLst>
                                  <p:childTnLst>
                                    <p:set>
                                      <p:cBhvr>
                                        <p:cTn id="35" dur="1" fill="hold">
                                          <p:stCondLst>
                                            <p:cond delay="0"/>
                                          </p:stCondLst>
                                        </p:cTn>
                                        <p:tgtEl>
                                          <p:spTgt spid="32"/>
                                        </p:tgtEl>
                                        <p:attrNameLst>
                                          <p:attrName>style.visibility</p:attrName>
                                        </p:attrNameLst>
                                      </p:cBhvr>
                                      <p:to>
                                        <p:strVal val="visible"/>
                                      </p:to>
                                    </p:set>
                                    <p:animEffect transition="in" filter="wipe(right)">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山, 自然, 天空, 雪花&#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1743703" y="2479375"/>
            <a:ext cx="8527318" cy="1664792"/>
            <a:chOff x="2840284" y="1640398"/>
            <a:chExt cx="6279306" cy="1225911"/>
          </a:xfrm>
        </p:grpSpPr>
        <p:pic>
          <p:nvPicPr>
            <p:cNvPr id="6" name="图片 5" descr="图片包含 户外, 水, 山, 冲浪&#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1650448"/>
              <a:ext cx="5704514" cy="121586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9" name="矩形 8"/>
            <p:cNvSpPr/>
            <p:nvPr/>
          </p:nvSpPr>
          <p:spPr>
            <a:xfrm>
              <a:off x="4571538" y="1941507"/>
              <a:ext cx="3338758" cy="475942"/>
            </a:xfrm>
            <a:prstGeom prst="rect">
              <a:avLst/>
            </a:prstGeom>
          </p:spPr>
          <p:txBody>
            <a:bodyPr wrap="square">
              <a:spAutoFit/>
            </a:bodyPr>
            <a:lstStyle/>
            <a:p>
              <a:pPr algn="dist"/>
              <a:r>
                <a:rPr lang="zh-CN" altLang="en-US" sz="3600" b="1" dirty="0">
                  <a:solidFill>
                    <a:schemeClr val="bg1"/>
                  </a:solidFill>
                  <a:latin typeface="微软雅黑" pitchFamily="34" charset="-122"/>
                  <a:ea typeface="微软雅黑" pitchFamily="34" charset="-122"/>
                </a:rPr>
                <a:t>请输入你的题目</a:t>
              </a:r>
            </a:p>
          </p:txBody>
        </p:sp>
      </p:grpSp>
      <p:sp>
        <p:nvSpPr>
          <p:cNvPr id="10" name="矩形 9"/>
          <p:cNvSpPr/>
          <p:nvPr/>
        </p:nvSpPr>
        <p:spPr>
          <a:xfrm>
            <a:off x="3980699" y="4295041"/>
            <a:ext cx="4762150" cy="646331"/>
          </a:xfrm>
          <a:prstGeom prst="rect">
            <a:avLst/>
          </a:prstGeom>
        </p:spPr>
        <p:txBody>
          <a:bodyPr wrap="square">
            <a:spAutoFit/>
          </a:bodyPr>
          <a:lstStyle/>
          <a:p>
            <a:r>
              <a:rPr lang="zh-CN" altLang="en-US" sz="1200" dirty="0">
                <a:solidFill>
                  <a:srgbClr val="5293CC"/>
                </a:solidFill>
              </a:rPr>
              <a:t>请在此处添加详细描述文本，尽量与标题文本语言风格相符合，语言描述尽量简洁生动。请在此处添加详细描述文本，尽量与标题文本语言风格相符合，语言描述尽量简洁生动。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2216737" y="1840896"/>
            <a:ext cx="7776150" cy="2588677"/>
            <a:chOff x="1824082" y="2978124"/>
            <a:chExt cx="20739015" cy="6904585"/>
          </a:xfrm>
        </p:grpSpPr>
        <p:grpSp>
          <p:nvGrpSpPr>
            <p:cNvPr id="3" name="Group 92"/>
            <p:cNvGrpSpPr/>
            <p:nvPr/>
          </p:nvGrpSpPr>
          <p:grpSpPr bwMode="auto">
            <a:xfrm>
              <a:off x="7943804" y="2978124"/>
              <a:ext cx="14584943" cy="6904584"/>
              <a:chOff x="4019359" y="1562560"/>
              <a:chExt cx="7291522" cy="4140000"/>
            </a:xfrm>
          </p:grpSpPr>
          <p:cxnSp>
            <p:nvCxnSpPr>
              <p:cNvPr id="27" name="Straight Connector 93"/>
              <p:cNvCxnSpPr/>
              <p:nvPr/>
            </p:nvCxnSpPr>
            <p:spPr>
              <a:xfrm>
                <a:off x="5846359" y="1562560"/>
                <a:ext cx="0" cy="41400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94"/>
              <p:cNvCxnSpPr/>
              <p:nvPr/>
            </p:nvCxnSpPr>
            <p:spPr>
              <a:xfrm>
                <a:off x="7662215" y="1562560"/>
                <a:ext cx="0" cy="41400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95"/>
              <p:cNvCxnSpPr/>
              <p:nvPr/>
            </p:nvCxnSpPr>
            <p:spPr>
              <a:xfrm>
                <a:off x="4019391" y="1562560"/>
                <a:ext cx="0" cy="41400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96"/>
              <p:cNvCxnSpPr/>
              <p:nvPr/>
            </p:nvCxnSpPr>
            <p:spPr>
              <a:xfrm>
                <a:off x="9509023" y="1562560"/>
                <a:ext cx="0" cy="41400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97"/>
              <p:cNvCxnSpPr/>
              <p:nvPr/>
            </p:nvCxnSpPr>
            <p:spPr>
              <a:xfrm>
                <a:off x="11310594" y="1562560"/>
                <a:ext cx="0" cy="41400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98"/>
            <p:cNvSpPr/>
            <p:nvPr/>
          </p:nvSpPr>
          <p:spPr>
            <a:xfrm>
              <a:off x="1835194" y="7032920"/>
              <a:ext cx="20696153" cy="947813"/>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en-US" sz="605" dirty="0">
                <a:solidFill>
                  <a:schemeClr val="tx1"/>
                </a:solidFill>
                <a:latin typeface="Roboto light"/>
                <a:cs typeface="Roboto light"/>
              </a:endParaRPr>
            </a:p>
          </p:txBody>
        </p:sp>
        <p:sp>
          <p:nvSpPr>
            <p:cNvPr id="5" name="Rectangle 99"/>
            <p:cNvSpPr/>
            <p:nvPr/>
          </p:nvSpPr>
          <p:spPr>
            <a:xfrm>
              <a:off x="1835194" y="5105543"/>
              <a:ext cx="20696153" cy="947813"/>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en-US" sz="605" dirty="0">
                <a:solidFill>
                  <a:schemeClr val="tx1"/>
                </a:solidFill>
                <a:latin typeface="Roboto light"/>
                <a:cs typeface="Roboto light"/>
              </a:endParaRPr>
            </a:p>
          </p:txBody>
        </p:sp>
        <p:sp>
          <p:nvSpPr>
            <p:cNvPr id="6" name="Rectangle 100"/>
            <p:cNvSpPr/>
            <p:nvPr/>
          </p:nvSpPr>
          <p:spPr>
            <a:xfrm>
              <a:off x="1835194" y="8934896"/>
              <a:ext cx="20696153" cy="947813"/>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en-US" sz="605" dirty="0">
                <a:solidFill>
                  <a:schemeClr val="tx1"/>
                </a:solidFill>
                <a:latin typeface="Roboto light"/>
                <a:cs typeface="Roboto light"/>
              </a:endParaRPr>
            </a:p>
          </p:txBody>
        </p:sp>
        <p:sp>
          <p:nvSpPr>
            <p:cNvPr id="7" name="TextBox 101"/>
            <p:cNvSpPr txBox="1">
              <a:spLocks noChangeArrowheads="1"/>
            </p:cNvSpPr>
            <p:nvPr/>
          </p:nvSpPr>
          <p:spPr bwMode="auto">
            <a:xfrm>
              <a:off x="7941296" y="4225823"/>
              <a:ext cx="3653898" cy="7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1350" b="1" dirty="0">
                  <a:solidFill>
                    <a:srgbClr val="5293CC"/>
                  </a:solidFill>
                  <a:latin typeface="Roboto Light" charset="0"/>
                </a:rPr>
                <a:t>Fact 01</a:t>
              </a:r>
              <a:endParaRPr lang="en-US" altLang="zh-CN" sz="1350" b="1" dirty="0">
                <a:solidFill>
                  <a:srgbClr val="5293CC"/>
                </a:solidFill>
                <a:latin typeface="Roboto Light" charset="0"/>
              </a:endParaRPr>
            </a:p>
          </p:txBody>
        </p:sp>
        <p:sp>
          <p:nvSpPr>
            <p:cNvPr id="8" name="TextBox 102"/>
            <p:cNvSpPr txBox="1">
              <a:spLocks noChangeArrowheads="1"/>
            </p:cNvSpPr>
            <p:nvPr/>
          </p:nvSpPr>
          <p:spPr bwMode="auto">
            <a:xfrm>
              <a:off x="1824082" y="4191373"/>
              <a:ext cx="6103516" cy="7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1350" b="1" dirty="0">
                  <a:solidFill>
                    <a:srgbClr val="5293CC"/>
                  </a:solidFill>
                  <a:latin typeface="Roboto Light" charset="0"/>
                </a:rPr>
                <a:t>Column Title</a:t>
              </a:r>
              <a:endParaRPr lang="en-US" altLang="zh-CN" sz="1350" b="1" dirty="0">
                <a:solidFill>
                  <a:srgbClr val="5293CC"/>
                </a:solidFill>
                <a:latin typeface="Roboto Light" charset="0"/>
              </a:endParaRPr>
            </a:p>
          </p:txBody>
        </p:sp>
        <p:sp>
          <p:nvSpPr>
            <p:cNvPr id="9" name="TextBox 103"/>
            <p:cNvSpPr txBox="1">
              <a:spLocks noChangeArrowheads="1"/>
            </p:cNvSpPr>
            <p:nvPr/>
          </p:nvSpPr>
          <p:spPr bwMode="auto">
            <a:xfrm>
              <a:off x="11593941" y="4225823"/>
              <a:ext cx="3653898" cy="7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1350" b="1">
                  <a:solidFill>
                    <a:srgbClr val="5293CC"/>
                  </a:solidFill>
                  <a:latin typeface="Roboto Light" charset="0"/>
                </a:rPr>
                <a:t>Fact 02</a:t>
              </a:r>
              <a:endParaRPr lang="en-US" altLang="zh-CN" sz="1350" b="1" dirty="0">
                <a:solidFill>
                  <a:srgbClr val="5293CC"/>
                </a:solidFill>
                <a:latin typeface="Roboto Light" charset="0"/>
              </a:endParaRPr>
            </a:p>
          </p:txBody>
        </p:sp>
        <p:sp>
          <p:nvSpPr>
            <p:cNvPr id="10" name="TextBox 104"/>
            <p:cNvSpPr txBox="1">
              <a:spLocks noChangeArrowheads="1"/>
            </p:cNvSpPr>
            <p:nvPr/>
          </p:nvSpPr>
          <p:spPr bwMode="auto">
            <a:xfrm>
              <a:off x="15272943" y="4225823"/>
              <a:ext cx="3653898" cy="7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1350" b="1">
                  <a:solidFill>
                    <a:srgbClr val="5293CC"/>
                  </a:solidFill>
                  <a:latin typeface="Roboto Light" charset="0"/>
                </a:rPr>
                <a:t>Fact 03</a:t>
              </a:r>
              <a:endParaRPr lang="en-US" altLang="zh-CN" sz="1350" b="1" dirty="0">
                <a:solidFill>
                  <a:srgbClr val="5293CC"/>
                </a:solidFill>
                <a:latin typeface="Roboto Light" charset="0"/>
              </a:endParaRPr>
            </a:p>
          </p:txBody>
        </p:sp>
        <p:sp>
          <p:nvSpPr>
            <p:cNvPr id="11" name="TextBox 105"/>
            <p:cNvSpPr txBox="1">
              <a:spLocks noChangeArrowheads="1"/>
            </p:cNvSpPr>
            <p:nvPr/>
          </p:nvSpPr>
          <p:spPr bwMode="auto">
            <a:xfrm>
              <a:off x="18909199" y="4225823"/>
              <a:ext cx="3653898" cy="7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1350" b="1">
                  <a:solidFill>
                    <a:srgbClr val="5293CC"/>
                  </a:solidFill>
                  <a:latin typeface="Roboto Light" charset="0"/>
                </a:rPr>
                <a:t>Fact 04</a:t>
              </a:r>
              <a:endParaRPr lang="en-US" altLang="zh-CN" sz="1350" b="1" dirty="0">
                <a:solidFill>
                  <a:srgbClr val="5293CC"/>
                </a:solidFill>
                <a:latin typeface="Roboto Light" charset="0"/>
              </a:endParaRPr>
            </a:p>
          </p:txBody>
        </p:sp>
        <p:sp>
          <p:nvSpPr>
            <p:cNvPr id="12" name="TextBox 106"/>
            <p:cNvSpPr txBox="1">
              <a:spLocks noChangeArrowheads="1"/>
            </p:cNvSpPr>
            <p:nvPr/>
          </p:nvSpPr>
          <p:spPr bwMode="auto">
            <a:xfrm>
              <a:off x="1824082" y="5302720"/>
              <a:ext cx="6103516" cy="5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900">
                  <a:solidFill>
                    <a:srgbClr val="5293CC"/>
                  </a:solidFill>
                  <a:latin typeface="Roboto Light" charset="0"/>
                </a:rPr>
                <a:t>Element Number One</a:t>
              </a:r>
              <a:endParaRPr lang="en-US" altLang="zh-CN" sz="900" dirty="0">
                <a:solidFill>
                  <a:srgbClr val="5293CC"/>
                </a:solidFill>
                <a:latin typeface="Roboto Light" charset="0"/>
              </a:endParaRPr>
            </a:p>
          </p:txBody>
        </p:sp>
        <p:sp>
          <p:nvSpPr>
            <p:cNvPr id="13" name="TextBox 107"/>
            <p:cNvSpPr txBox="1">
              <a:spLocks noChangeArrowheads="1"/>
            </p:cNvSpPr>
            <p:nvPr/>
          </p:nvSpPr>
          <p:spPr bwMode="auto">
            <a:xfrm>
              <a:off x="1824082" y="6255909"/>
              <a:ext cx="6103516" cy="5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900">
                  <a:solidFill>
                    <a:srgbClr val="5293CC"/>
                  </a:solidFill>
                  <a:latin typeface="Roboto Light" charset="0"/>
                </a:rPr>
                <a:t>Element Number Two</a:t>
              </a:r>
              <a:endParaRPr lang="en-US" altLang="zh-CN" sz="900" dirty="0">
                <a:solidFill>
                  <a:srgbClr val="5293CC"/>
                </a:solidFill>
                <a:latin typeface="Roboto Light" charset="0"/>
              </a:endParaRPr>
            </a:p>
          </p:txBody>
        </p:sp>
        <p:sp>
          <p:nvSpPr>
            <p:cNvPr id="14" name="TextBox 108"/>
            <p:cNvSpPr txBox="1">
              <a:spLocks noChangeArrowheads="1"/>
            </p:cNvSpPr>
            <p:nvPr/>
          </p:nvSpPr>
          <p:spPr bwMode="auto">
            <a:xfrm>
              <a:off x="1824082" y="7229665"/>
              <a:ext cx="6103516" cy="5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900">
                  <a:solidFill>
                    <a:srgbClr val="5293CC"/>
                  </a:solidFill>
                  <a:latin typeface="Roboto Light" charset="0"/>
                </a:rPr>
                <a:t>Element Number Three</a:t>
              </a:r>
              <a:endParaRPr lang="en-US" altLang="zh-CN" sz="900" dirty="0">
                <a:solidFill>
                  <a:srgbClr val="5293CC"/>
                </a:solidFill>
                <a:latin typeface="Roboto Light" charset="0"/>
              </a:endParaRPr>
            </a:p>
          </p:txBody>
        </p:sp>
        <p:sp>
          <p:nvSpPr>
            <p:cNvPr id="15" name="TextBox 109"/>
            <p:cNvSpPr txBox="1">
              <a:spLocks noChangeArrowheads="1"/>
            </p:cNvSpPr>
            <p:nvPr/>
          </p:nvSpPr>
          <p:spPr bwMode="auto">
            <a:xfrm>
              <a:off x="1824082" y="8196172"/>
              <a:ext cx="6103516" cy="5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900">
                  <a:solidFill>
                    <a:srgbClr val="5293CC"/>
                  </a:solidFill>
                  <a:latin typeface="Roboto Light" charset="0"/>
                </a:rPr>
                <a:t>Element Number Four</a:t>
              </a:r>
              <a:endParaRPr lang="en-US" altLang="zh-CN" sz="900" dirty="0">
                <a:solidFill>
                  <a:srgbClr val="5293CC"/>
                </a:solidFill>
                <a:latin typeface="Roboto Light" charset="0"/>
              </a:endParaRPr>
            </a:p>
          </p:txBody>
        </p:sp>
        <p:sp>
          <p:nvSpPr>
            <p:cNvPr id="16" name="TextBox 110"/>
            <p:cNvSpPr txBox="1">
              <a:spLocks noChangeArrowheads="1"/>
            </p:cNvSpPr>
            <p:nvPr/>
          </p:nvSpPr>
          <p:spPr bwMode="auto">
            <a:xfrm>
              <a:off x="1824082" y="9131490"/>
              <a:ext cx="6103516" cy="5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id-ID" altLang="zh-CN" sz="900">
                  <a:solidFill>
                    <a:srgbClr val="5293CC"/>
                  </a:solidFill>
                  <a:latin typeface="Roboto Light" charset="0"/>
                </a:rPr>
                <a:t>Element Number Five</a:t>
              </a:r>
              <a:endParaRPr lang="en-US" altLang="zh-CN" sz="900" dirty="0">
                <a:solidFill>
                  <a:srgbClr val="5293CC"/>
                </a:solidFill>
                <a:latin typeface="Roboto Light" charset="0"/>
              </a:endParaRPr>
            </a:p>
          </p:txBody>
        </p:sp>
        <p:sp>
          <p:nvSpPr>
            <p:cNvPr id="17" name="Rectangle 111"/>
            <p:cNvSpPr/>
            <p:nvPr/>
          </p:nvSpPr>
          <p:spPr>
            <a:xfrm>
              <a:off x="7940694" y="5105543"/>
              <a:ext cx="3652823" cy="947813"/>
            </a:xfrm>
            <a:prstGeom prst="rect">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id-ID" sz="605">
                <a:solidFill>
                  <a:schemeClr val="tx1"/>
                </a:solidFill>
                <a:latin typeface="Roboto light"/>
                <a:cs typeface="Roboto light"/>
              </a:endParaRPr>
            </a:p>
          </p:txBody>
        </p:sp>
        <p:sp>
          <p:nvSpPr>
            <p:cNvPr id="18" name="Rectangle 113"/>
            <p:cNvSpPr/>
            <p:nvPr/>
          </p:nvSpPr>
          <p:spPr>
            <a:xfrm>
              <a:off x="11591929" y="6051768"/>
              <a:ext cx="3635360" cy="977977"/>
            </a:xfrm>
            <a:prstGeom prst="rect">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id-ID" sz="605">
                <a:solidFill>
                  <a:schemeClr val="tx1"/>
                </a:solidFill>
                <a:latin typeface="Roboto light"/>
                <a:cs typeface="Roboto light"/>
              </a:endParaRPr>
            </a:p>
          </p:txBody>
        </p:sp>
        <p:sp>
          <p:nvSpPr>
            <p:cNvPr id="19" name="Rectangle 114"/>
            <p:cNvSpPr/>
            <p:nvPr/>
          </p:nvSpPr>
          <p:spPr>
            <a:xfrm>
              <a:off x="15230464" y="7029745"/>
              <a:ext cx="3694098" cy="939874"/>
            </a:xfrm>
            <a:prstGeom prst="rect">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id-ID" sz="605">
                <a:solidFill>
                  <a:schemeClr val="tx1"/>
                </a:solidFill>
                <a:latin typeface="Roboto light"/>
                <a:cs typeface="Roboto light"/>
              </a:endParaRPr>
            </a:p>
          </p:txBody>
        </p:sp>
        <p:sp>
          <p:nvSpPr>
            <p:cNvPr id="20" name="Rectangle 116"/>
            <p:cNvSpPr/>
            <p:nvPr/>
          </p:nvSpPr>
          <p:spPr>
            <a:xfrm>
              <a:off x="18924562" y="7980733"/>
              <a:ext cx="3602022" cy="954163"/>
            </a:xfrm>
            <a:prstGeom prst="rect">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id-ID" sz="605">
                <a:solidFill>
                  <a:schemeClr val="tx1"/>
                </a:solidFill>
                <a:latin typeface="Roboto light"/>
                <a:cs typeface="Roboto light"/>
              </a:endParaRPr>
            </a:p>
          </p:txBody>
        </p:sp>
        <p:sp>
          <p:nvSpPr>
            <p:cNvPr id="21" name="Freeform 169"/>
            <p:cNvSpPr>
              <a:spLocks noChangeArrowheads="1"/>
            </p:cNvSpPr>
            <p:nvPr/>
          </p:nvSpPr>
          <p:spPr bwMode="auto">
            <a:xfrm>
              <a:off x="9236608" y="3253603"/>
              <a:ext cx="1027870" cy="822294"/>
            </a:xfrm>
            <a:custGeom>
              <a:avLst/>
              <a:gdLst>
                <a:gd name="T0" fmla="*/ 1008874 w 487"/>
                <a:gd name="T1" fmla="*/ 18976 h 390"/>
                <a:gd name="T2" fmla="*/ 1008874 w 487"/>
                <a:gd name="T3" fmla="*/ 18976 h 390"/>
                <a:gd name="T4" fmla="*/ 785149 w 487"/>
                <a:gd name="T5" fmla="*/ 411147 h 390"/>
                <a:gd name="T6" fmla="*/ 728163 w 487"/>
                <a:gd name="T7" fmla="*/ 411147 h 390"/>
                <a:gd name="T8" fmla="*/ 616300 w 487"/>
                <a:gd name="T9" fmla="*/ 316267 h 390"/>
                <a:gd name="T10" fmla="*/ 578309 w 487"/>
                <a:gd name="T11" fmla="*/ 316267 h 390"/>
                <a:gd name="T12" fmla="*/ 409460 w 487"/>
                <a:gd name="T13" fmla="*/ 560847 h 390"/>
                <a:gd name="T14" fmla="*/ 373579 w 487"/>
                <a:gd name="T15" fmla="*/ 560847 h 390"/>
                <a:gd name="T16" fmla="*/ 297597 w 487"/>
                <a:gd name="T17" fmla="*/ 503919 h 390"/>
                <a:gd name="T18" fmla="*/ 259606 w 487"/>
                <a:gd name="T19" fmla="*/ 503919 h 390"/>
                <a:gd name="T20" fmla="*/ 16885 w 487"/>
                <a:gd name="T21" fmla="*/ 803318 h 390"/>
                <a:gd name="T22" fmla="*/ 16885 w 487"/>
                <a:gd name="T23" fmla="*/ 820186 h 390"/>
                <a:gd name="T24" fmla="*/ 1025759 w 487"/>
                <a:gd name="T25" fmla="*/ 820186 h 390"/>
                <a:gd name="T26" fmla="*/ 1025759 w 487"/>
                <a:gd name="T27" fmla="*/ 18976 h 390"/>
                <a:gd name="T28" fmla="*/ 1008874 w 487"/>
                <a:gd name="T29" fmla="*/ 18976 h 3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7" h="390">
                  <a:moveTo>
                    <a:pt x="478" y="9"/>
                  </a:moveTo>
                  <a:lnTo>
                    <a:pt x="478" y="9"/>
                  </a:lnTo>
                  <a:cubicBezTo>
                    <a:pt x="372" y="195"/>
                    <a:pt x="372" y="195"/>
                    <a:pt x="372" y="195"/>
                  </a:cubicBezTo>
                  <a:cubicBezTo>
                    <a:pt x="363" y="204"/>
                    <a:pt x="354" y="204"/>
                    <a:pt x="345" y="195"/>
                  </a:cubicBezTo>
                  <a:cubicBezTo>
                    <a:pt x="292" y="150"/>
                    <a:pt x="292" y="150"/>
                    <a:pt x="292" y="150"/>
                  </a:cubicBezTo>
                  <a:cubicBezTo>
                    <a:pt x="283" y="141"/>
                    <a:pt x="283" y="141"/>
                    <a:pt x="274" y="150"/>
                  </a:cubicBezTo>
                  <a:cubicBezTo>
                    <a:pt x="194" y="266"/>
                    <a:pt x="194" y="266"/>
                    <a:pt x="194" y="266"/>
                  </a:cubicBezTo>
                  <a:cubicBezTo>
                    <a:pt x="194" y="275"/>
                    <a:pt x="186" y="275"/>
                    <a:pt x="177" y="266"/>
                  </a:cubicBezTo>
                  <a:cubicBezTo>
                    <a:pt x="141" y="239"/>
                    <a:pt x="141" y="239"/>
                    <a:pt x="141" y="239"/>
                  </a:cubicBezTo>
                  <a:cubicBezTo>
                    <a:pt x="132" y="230"/>
                    <a:pt x="123" y="230"/>
                    <a:pt x="123" y="239"/>
                  </a:cubicBezTo>
                  <a:cubicBezTo>
                    <a:pt x="8" y="381"/>
                    <a:pt x="8" y="381"/>
                    <a:pt x="8" y="381"/>
                  </a:cubicBezTo>
                  <a:cubicBezTo>
                    <a:pt x="0" y="389"/>
                    <a:pt x="0" y="389"/>
                    <a:pt x="8" y="389"/>
                  </a:cubicBezTo>
                  <a:cubicBezTo>
                    <a:pt x="486" y="389"/>
                    <a:pt x="486" y="389"/>
                    <a:pt x="486" y="389"/>
                  </a:cubicBezTo>
                  <a:cubicBezTo>
                    <a:pt x="486" y="9"/>
                    <a:pt x="486" y="9"/>
                    <a:pt x="486" y="9"/>
                  </a:cubicBezTo>
                  <a:cubicBezTo>
                    <a:pt x="486" y="0"/>
                    <a:pt x="486" y="0"/>
                    <a:pt x="478" y="9"/>
                  </a:cubicBezTo>
                </a:path>
              </a:pathLst>
            </a:custGeom>
            <a:solidFill>
              <a:srgbClr val="86B0D3"/>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605"/>
            </a:p>
          </p:txBody>
        </p:sp>
        <p:sp>
          <p:nvSpPr>
            <p:cNvPr id="22" name="Freeform 65"/>
            <p:cNvSpPr>
              <a:spLocks noChangeArrowheads="1"/>
            </p:cNvSpPr>
            <p:nvPr/>
          </p:nvSpPr>
          <p:spPr bwMode="auto">
            <a:xfrm>
              <a:off x="13030291" y="3228478"/>
              <a:ext cx="887700" cy="887700"/>
            </a:xfrm>
            <a:custGeom>
              <a:avLst/>
              <a:gdLst>
                <a:gd name="T0" fmla="*/ 811064 w 417"/>
                <a:gd name="T1" fmla="*/ 432142 h 417"/>
                <a:gd name="T2" fmla="*/ 811064 w 417"/>
                <a:gd name="T3" fmla="*/ 432142 h 417"/>
                <a:gd name="T4" fmla="*/ 885571 w 417"/>
                <a:gd name="T5" fmla="*/ 300158 h 417"/>
                <a:gd name="T6" fmla="*/ 868541 w 417"/>
                <a:gd name="T7" fmla="*/ 225650 h 417"/>
                <a:gd name="T8" fmla="*/ 717398 w 417"/>
                <a:gd name="T9" fmla="*/ 168173 h 417"/>
                <a:gd name="T10" fmla="*/ 679080 w 417"/>
                <a:gd name="T11" fmla="*/ 36189 h 417"/>
                <a:gd name="T12" fmla="*/ 585414 w 417"/>
                <a:gd name="T13" fmla="*/ 0 h 417"/>
                <a:gd name="T14" fmla="*/ 453429 w 417"/>
                <a:gd name="T15" fmla="*/ 74507 h 417"/>
                <a:gd name="T16" fmla="*/ 321445 w 417"/>
                <a:gd name="T17" fmla="*/ 0 h 417"/>
                <a:gd name="T18" fmla="*/ 227779 w 417"/>
                <a:gd name="T19" fmla="*/ 36189 h 417"/>
                <a:gd name="T20" fmla="*/ 189461 w 417"/>
                <a:gd name="T21" fmla="*/ 168173 h 417"/>
                <a:gd name="T22" fmla="*/ 38318 w 417"/>
                <a:gd name="T23" fmla="*/ 225650 h 417"/>
                <a:gd name="T24" fmla="*/ 0 w 417"/>
                <a:gd name="T25" fmla="*/ 300158 h 417"/>
                <a:gd name="T26" fmla="*/ 93666 w 417"/>
                <a:gd name="T27" fmla="*/ 432142 h 417"/>
                <a:gd name="T28" fmla="*/ 0 w 417"/>
                <a:gd name="T29" fmla="*/ 585414 h 417"/>
                <a:gd name="T30" fmla="*/ 38318 w 417"/>
                <a:gd name="T31" fmla="*/ 659921 h 417"/>
                <a:gd name="T32" fmla="*/ 189461 w 417"/>
                <a:gd name="T33" fmla="*/ 698239 h 417"/>
                <a:gd name="T34" fmla="*/ 227779 w 417"/>
                <a:gd name="T35" fmla="*/ 847253 h 417"/>
                <a:gd name="T36" fmla="*/ 321445 w 417"/>
                <a:gd name="T37" fmla="*/ 885571 h 417"/>
                <a:gd name="T38" fmla="*/ 453429 w 417"/>
                <a:gd name="T39" fmla="*/ 791905 h 417"/>
                <a:gd name="T40" fmla="*/ 585414 w 417"/>
                <a:gd name="T41" fmla="*/ 885571 h 417"/>
                <a:gd name="T42" fmla="*/ 679080 w 417"/>
                <a:gd name="T43" fmla="*/ 847253 h 417"/>
                <a:gd name="T44" fmla="*/ 717398 w 417"/>
                <a:gd name="T45" fmla="*/ 698239 h 417"/>
                <a:gd name="T46" fmla="*/ 868541 w 417"/>
                <a:gd name="T47" fmla="*/ 659921 h 417"/>
                <a:gd name="T48" fmla="*/ 885571 w 417"/>
                <a:gd name="T49" fmla="*/ 564126 h 417"/>
                <a:gd name="T50" fmla="*/ 811064 w 417"/>
                <a:gd name="T51" fmla="*/ 432142 h 417"/>
                <a:gd name="T52" fmla="*/ 453429 w 417"/>
                <a:gd name="T53" fmla="*/ 621603 h 417"/>
                <a:gd name="T54" fmla="*/ 453429 w 417"/>
                <a:gd name="T55" fmla="*/ 621603 h 417"/>
                <a:gd name="T56" fmla="*/ 266097 w 417"/>
                <a:gd name="T57" fmla="*/ 432142 h 417"/>
                <a:gd name="T58" fmla="*/ 453429 w 417"/>
                <a:gd name="T59" fmla="*/ 244809 h 417"/>
                <a:gd name="T60" fmla="*/ 640762 w 417"/>
                <a:gd name="T61" fmla="*/ 432142 h 417"/>
                <a:gd name="T62" fmla="*/ 453429 w 417"/>
                <a:gd name="T63" fmla="*/ 621603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rgbClr val="86B0D3"/>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605"/>
            </a:p>
          </p:txBody>
        </p:sp>
        <p:sp>
          <p:nvSpPr>
            <p:cNvPr id="23" name="Freeform 101"/>
            <p:cNvSpPr>
              <a:spLocks noChangeArrowheads="1"/>
            </p:cNvSpPr>
            <p:nvPr/>
          </p:nvSpPr>
          <p:spPr bwMode="auto">
            <a:xfrm>
              <a:off x="16487759" y="3254371"/>
              <a:ext cx="960434" cy="738246"/>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rgbClr val="86B0D3"/>
            </a:solidFill>
            <a:ln>
              <a:noFill/>
            </a:ln>
            <a:effectLst/>
          </p:spPr>
          <p:txBody>
            <a:bodyPr wrap="none" anchor="ctr"/>
            <a:lstStyle/>
            <a:p>
              <a:pPr defTabSz="407670" fontAlgn="auto">
                <a:spcBef>
                  <a:spcPts val="0"/>
                </a:spcBef>
                <a:spcAft>
                  <a:spcPts val="0"/>
                </a:spcAft>
                <a:defRPr/>
              </a:pPr>
              <a:endParaRPr lang="en-US" sz="605" dirty="0">
                <a:latin typeface="+mn-lt"/>
                <a:ea typeface="+mn-ea"/>
              </a:endParaRPr>
            </a:p>
          </p:txBody>
        </p:sp>
        <p:sp>
          <p:nvSpPr>
            <p:cNvPr id="24" name="Freeform 97"/>
            <p:cNvSpPr>
              <a:spLocks noChangeArrowheads="1"/>
            </p:cNvSpPr>
            <p:nvPr/>
          </p:nvSpPr>
          <p:spPr bwMode="auto">
            <a:xfrm>
              <a:off x="20283456" y="3306763"/>
              <a:ext cx="873121" cy="749359"/>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rgbClr val="86B0D3"/>
            </a:solidFill>
            <a:ln>
              <a:noFill/>
            </a:ln>
            <a:effectLst/>
          </p:spPr>
          <p:txBody>
            <a:bodyPr wrap="none" anchor="ctr"/>
            <a:lstStyle/>
            <a:p>
              <a:pPr defTabSz="407670" fontAlgn="auto">
                <a:spcBef>
                  <a:spcPts val="0"/>
                </a:spcBef>
                <a:spcAft>
                  <a:spcPts val="0"/>
                </a:spcAft>
                <a:defRPr/>
              </a:pPr>
              <a:endParaRPr lang="en-US" sz="605" dirty="0">
                <a:latin typeface="+mn-lt"/>
                <a:ea typeface="+mn-ea"/>
              </a:endParaRPr>
            </a:p>
          </p:txBody>
        </p:sp>
        <p:sp>
          <p:nvSpPr>
            <p:cNvPr id="25" name="Freeform 77"/>
            <p:cNvSpPr>
              <a:spLocks noChangeArrowheads="1"/>
            </p:cNvSpPr>
            <p:nvPr/>
          </p:nvSpPr>
          <p:spPr bwMode="auto">
            <a:xfrm>
              <a:off x="4467980" y="3369588"/>
              <a:ext cx="872649" cy="733643"/>
            </a:xfrm>
            <a:custGeom>
              <a:avLst/>
              <a:gdLst>
                <a:gd name="T0" fmla="*/ 653170 w 497"/>
                <a:gd name="T1" fmla="*/ 217636 h 418"/>
                <a:gd name="T2" fmla="*/ 653170 w 497"/>
                <a:gd name="T3" fmla="*/ 217636 h 418"/>
                <a:gd name="T4" fmla="*/ 683019 w 497"/>
                <a:gd name="T5" fmla="*/ 217636 h 418"/>
                <a:gd name="T6" fmla="*/ 683019 w 497"/>
                <a:gd name="T7" fmla="*/ 312413 h 418"/>
                <a:gd name="T8" fmla="*/ 870893 w 497"/>
                <a:gd name="T9" fmla="*/ 156206 h 418"/>
                <a:gd name="T10" fmla="*/ 683019 w 497"/>
                <a:gd name="T11" fmla="*/ 0 h 418"/>
                <a:gd name="T12" fmla="*/ 683019 w 497"/>
                <a:gd name="T13" fmla="*/ 93022 h 418"/>
                <a:gd name="T14" fmla="*/ 653170 w 497"/>
                <a:gd name="T15" fmla="*/ 93022 h 418"/>
                <a:gd name="T16" fmla="*/ 326585 w 497"/>
                <a:gd name="T17" fmla="*/ 328209 h 418"/>
                <a:gd name="T18" fmla="*/ 93059 w 497"/>
                <a:gd name="T19" fmla="*/ 498456 h 418"/>
                <a:gd name="T20" fmla="*/ 0 w 497"/>
                <a:gd name="T21" fmla="*/ 498456 h 418"/>
                <a:gd name="T22" fmla="*/ 0 w 497"/>
                <a:gd name="T23" fmla="*/ 623070 h 418"/>
                <a:gd name="T24" fmla="*/ 93059 w 497"/>
                <a:gd name="T25" fmla="*/ 623070 h 418"/>
                <a:gd name="T26" fmla="*/ 419644 w 497"/>
                <a:gd name="T27" fmla="*/ 389638 h 418"/>
                <a:gd name="T28" fmla="*/ 653170 w 497"/>
                <a:gd name="T29" fmla="*/ 217636 h 418"/>
                <a:gd name="T30" fmla="*/ 231770 w 497"/>
                <a:gd name="T31" fmla="*/ 296616 h 418"/>
                <a:gd name="T32" fmla="*/ 231770 w 497"/>
                <a:gd name="T33" fmla="*/ 296616 h 418"/>
                <a:gd name="T34" fmla="*/ 247572 w 497"/>
                <a:gd name="T35" fmla="*/ 266779 h 418"/>
                <a:gd name="T36" fmla="*/ 310782 w 497"/>
                <a:gd name="T37" fmla="*/ 203595 h 418"/>
                <a:gd name="T38" fmla="*/ 93059 w 497"/>
                <a:gd name="T39" fmla="*/ 110573 h 418"/>
                <a:gd name="T40" fmla="*/ 0 w 497"/>
                <a:gd name="T41" fmla="*/ 110573 h 418"/>
                <a:gd name="T42" fmla="*/ 0 w 497"/>
                <a:gd name="T43" fmla="*/ 235187 h 418"/>
                <a:gd name="T44" fmla="*/ 93059 w 497"/>
                <a:gd name="T45" fmla="*/ 235187 h 418"/>
                <a:gd name="T46" fmla="*/ 231770 w 497"/>
                <a:gd name="T47" fmla="*/ 296616 h 418"/>
                <a:gd name="T48" fmla="*/ 683019 w 497"/>
                <a:gd name="T49" fmla="*/ 514252 h 418"/>
                <a:gd name="T50" fmla="*/ 683019 w 497"/>
                <a:gd name="T51" fmla="*/ 514252 h 418"/>
                <a:gd name="T52" fmla="*/ 653170 w 497"/>
                <a:gd name="T53" fmla="*/ 514252 h 418"/>
                <a:gd name="T54" fmla="*/ 496901 w 497"/>
                <a:gd name="T55" fmla="*/ 437027 h 418"/>
                <a:gd name="T56" fmla="*/ 496901 w 497"/>
                <a:gd name="T57" fmla="*/ 452823 h 418"/>
                <a:gd name="T58" fmla="*/ 435447 w 497"/>
                <a:gd name="T59" fmla="*/ 530048 h 418"/>
                <a:gd name="T60" fmla="*/ 653170 w 497"/>
                <a:gd name="T61" fmla="*/ 623070 h 418"/>
                <a:gd name="T62" fmla="*/ 683019 w 497"/>
                <a:gd name="T63" fmla="*/ 623070 h 418"/>
                <a:gd name="T64" fmla="*/ 683019 w 497"/>
                <a:gd name="T65" fmla="*/ 731888 h 418"/>
                <a:gd name="T66" fmla="*/ 870893 w 497"/>
                <a:gd name="T67" fmla="*/ 575682 h 418"/>
                <a:gd name="T68" fmla="*/ 683019 w 497"/>
                <a:gd name="T69" fmla="*/ 421230 h 418"/>
                <a:gd name="T70" fmla="*/ 683019 w 497"/>
                <a:gd name="T71" fmla="*/ 514252 h 4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rgbClr val="86B0D3"/>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sz="605"/>
            </a:p>
          </p:txBody>
        </p:sp>
        <p:sp>
          <p:nvSpPr>
            <p:cNvPr id="26" name="Rectangle 35"/>
            <p:cNvSpPr/>
            <p:nvPr/>
          </p:nvSpPr>
          <p:spPr>
            <a:xfrm>
              <a:off x="11591929" y="8903143"/>
              <a:ext cx="3635360" cy="979566"/>
            </a:xfrm>
            <a:prstGeom prst="rect">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407670" fontAlgn="auto">
                <a:spcBef>
                  <a:spcPts val="0"/>
                </a:spcBef>
                <a:spcAft>
                  <a:spcPts val="0"/>
                </a:spcAft>
                <a:defRPr/>
              </a:pPr>
              <a:endParaRPr lang="id-ID" sz="605">
                <a:solidFill>
                  <a:schemeClr val="tx1"/>
                </a:solidFill>
                <a:latin typeface="Roboto light"/>
                <a:cs typeface="Roboto light"/>
              </a:endParaRPr>
            </a:p>
          </p:txBody>
        </p:sp>
      </p:grpSp>
      <p:sp>
        <p:nvSpPr>
          <p:cNvPr id="32" name="Title 20"/>
          <p:cNvSpPr txBox="1"/>
          <p:nvPr/>
        </p:nvSpPr>
        <p:spPr bwMode="auto">
          <a:xfrm>
            <a:off x="2290360" y="4775405"/>
            <a:ext cx="7832102" cy="96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ct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just">
              <a:lnSpc>
                <a:spcPct val="130000"/>
              </a:lnSpc>
            </a:pPr>
            <a:r>
              <a:rPr lang="zh-CN" altLang="en-US" sz="900" dirty="0">
                <a:solidFill>
                  <a:srgbClr val="5293CC"/>
                </a:solidFill>
                <a:latin typeface="微软雅黑" pitchFamily="34" charset="-122"/>
                <a:ea typeface="微软雅黑" pitchFamily="34" charset="-122"/>
              </a:rPr>
              <a:t>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请在此处添加详细描述文本，尽量与标题文本语言风格相符合，语言描述尽量简洁生动。</a:t>
            </a:r>
            <a:endParaRPr lang="en-US" altLang="zh-CN" sz="900" dirty="0">
              <a:solidFill>
                <a:srgbClr val="5293CC"/>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2767684" y="2374282"/>
            <a:ext cx="670901" cy="1982391"/>
          </a:xfrm>
          <a:prstGeom prst="triangle">
            <a:avLst>
              <a:gd name="adj" fmla="val 48974"/>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Isosceles Triangle 2"/>
          <p:cNvSpPr/>
          <p:nvPr/>
        </p:nvSpPr>
        <p:spPr>
          <a:xfrm>
            <a:off x="3132688" y="3660157"/>
            <a:ext cx="1135856" cy="696516"/>
          </a:xfrm>
          <a:prstGeom prst="triangle">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4" name="Isosceles Triangle 3"/>
          <p:cNvSpPr/>
          <p:nvPr/>
        </p:nvSpPr>
        <p:spPr>
          <a:xfrm>
            <a:off x="5545650" y="3115560"/>
            <a:ext cx="624401" cy="1240023"/>
          </a:xfrm>
          <a:prstGeom prst="triangle">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5" name="Isosceles Triangle 4"/>
          <p:cNvSpPr/>
          <p:nvPr/>
        </p:nvSpPr>
        <p:spPr>
          <a:xfrm>
            <a:off x="5846290" y="2813001"/>
            <a:ext cx="876713" cy="1542582"/>
          </a:xfrm>
          <a:prstGeom prst="triangle">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6" name="Isosceles Triangle 5"/>
          <p:cNvSpPr/>
          <p:nvPr/>
        </p:nvSpPr>
        <p:spPr>
          <a:xfrm>
            <a:off x="7921969" y="3199384"/>
            <a:ext cx="989410" cy="1156198"/>
          </a:xfrm>
          <a:prstGeom prst="triangle">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7" name="Isosceles Triangle 6"/>
          <p:cNvSpPr/>
          <p:nvPr/>
        </p:nvSpPr>
        <p:spPr>
          <a:xfrm>
            <a:off x="8527738" y="2480187"/>
            <a:ext cx="688959" cy="1875395"/>
          </a:xfrm>
          <a:prstGeom prst="triangle">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 name="Rounded Rectangle 16"/>
          <p:cNvSpPr/>
          <p:nvPr/>
        </p:nvSpPr>
        <p:spPr>
          <a:xfrm flipV="1">
            <a:off x="2362339" y="4381537"/>
            <a:ext cx="7219855" cy="79078"/>
          </a:xfrm>
          <a:prstGeom prst="roundRect">
            <a:avLst>
              <a:gd name="adj" fmla="val 50000"/>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solidFill>
                <a:srgbClr val="5293CC"/>
              </a:solidFill>
            </a:endParaRPr>
          </a:p>
        </p:txBody>
      </p:sp>
      <p:grpSp>
        <p:nvGrpSpPr>
          <p:cNvPr id="9" name="Group 8"/>
          <p:cNvGrpSpPr/>
          <p:nvPr/>
        </p:nvGrpSpPr>
        <p:grpSpPr>
          <a:xfrm>
            <a:off x="2681980" y="4461708"/>
            <a:ext cx="1769609" cy="784830"/>
            <a:chOff x="1668174" y="4954920"/>
            <a:chExt cx="2359478" cy="1046440"/>
          </a:xfrm>
        </p:grpSpPr>
        <p:sp>
          <p:nvSpPr>
            <p:cNvPr id="10" name="Rectangle 35"/>
            <p:cNvSpPr/>
            <p:nvPr/>
          </p:nvSpPr>
          <p:spPr>
            <a:xfrm>
              <a:off x="1693513" y="4954920"/>
              <a:ext cx="1288872" cy="330945"/>
            </a:xfrm>
            <a:prstGeom prst="rect">
              <a:avLst/>
            </a:prstGeom>
          </p:spPr>
          <p:txBody>
            <a:bodyPr wrap="square">
              <a:spAutoFit/>
            </a:bodyPr>
            <a:lstStyle/>
            <a:p>
              <a:r>
                <a:rPr lang="en-US" sz="1015" b="1" dirty="0">
                  <a:solidFill>
                    <a:srgbClr val="5293CC"/>
                  </a:solidFill>
                  <a:latin typeface="Clear Sans" panose="020B0503030202020304" pitchFamily="34" charset="0"/>
                  <a:ea typeface="Roboto" pitchFamily="2" charset="0"/>
                  <a:cs typeface="Clear Sans" panose="020B0503030202020304" pitchFamily="34" charset="0"/>
                </a:rPr>
                <a:t>Asia</a:t>
              </a:r>
            </a:p>
          </p:txBody>
        </p:sp>
        <p:sp>
          <p:nvSpPr>
            <p:cNvPr id="11" name="Rectangle 38"/>
            <p:cNvSpPr/>
            <p:nvPr/>
          </p:nvSpPr>
          <p:spPr>
            <a:xfrm>
              <a:off x="1668174" y="5324252"/>
              <a:ext cx="2359478" cy="677108"/>
            </a:xfrm>
            <a:prstGeom prst="rect">
              <a:avLst/>
            </a:prstGeom>
          </p:spPr>
          <p:txBody>
            <a:bodyPr wrap="square">
              <a:spAutoFit/>
            </a:bodyPr>
            <a:lstStyle/>
            <a:p>
              <a:r>
                <a:rPr lang="zh-CN" altLang="en-US" sz="9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900" dirty="0">
                <a:solidFill>
                  <a:srgbClr val="5293CC"/>
                </a:solidFill>
                <a:latin typeface="Lato Light" pitchFamily="34" charset="0"/>
                <a:cs typeface="Clear Sans Light" panose="020B0303030202020304" pitchFamily="34" charset="0"/>
              </a:endParaRPr>
            </a:p>
          </p:txBody>
        </p:sp>
      </p:grpSp>
      <p:grpSp>
        <p:nvGrpSpPr>
          <p:cNvPr id="12" name="Group 9"/>
          <p:cNvGrpSpPr/>
          <p:nvPr/>
        </p:nvGrpSpPr>
        <p:grpSpPr>
          <a:xfrm>
            <a:off x="5459924" y="4461708"/>
            <a:ext cx="1769609" cy="784830"/>
            <a:chOff x="5372099" y="4954920"/>
            <a:chExt cx="2359478" cy="1046440"/>
          </a:xfrm>
        </p:grpSpPr>
        <p:sp>
          <p:nvSpPr>
            <p:cNvPr id="13" name="Rectangle 39"/>
            <p:cNvSpPr/>
            <p:nvPr/>
          </p:nvSpPr>
          <p:spPr>
            <a:xfrm>
              <a:off x="5397438" y="4954920"/>
              <a:ext cx="1288872" cy="330945"/>
            </a:xfrm>
            <a:prstGeom prst="rect">
              <a:avLst/>
            </a:prstGeom>
          </p:spPr>
          <p:txBody>
            <a:bodyPr wrap="square">
              <a:spAutoFit/>
            </a:bodyPr>
            <a:lstStyle/>
            <a:p>
              <a:r>
                <a:rPr lang="en-US" sz="1015" b="1" dirty="0">
                  <a:solidFill>
                    <a:srgbClr val="5293CC"/>
                  </a:solidFill>
                  <a:latin typeface="Clear Sans" panose="020B0503030202020304" pitchFamily="34" charset="0"/>
                  <a:ea typeface="Roboto" pitchFamily="2" charset="0"/>
                  <a:cs typeface="Clear Sans" panose="020B0503030202020304" pitchFamily="34" charset="0"/>
                </a:rPr>
                <a:t>Europe</a:t>
              </a:r>
            </a:p>
          </p:txBody>
        </p:sp>
        <p:sp>
          <p:nvSpPr>
            <p:cNvPr id="14" name="Rectangle 40"/>
            <p:cNvSpPr/>
            <p:nvPr/>
          </p:nvSpPr>
          <p:spPr>
            <a:xfrm>
              <a:off x="5372099" y="5324252"/>
              <a:ext cx="2359478" cy="677108"/>
            </a:xfrm>
            <a:prstGeom prst="rect">
              <a:avLst/>
            </a:prstGeom>
          </p:spPr>
          <p:txBody>
            <a:bodyPr wrap="square">
              <a:spAutoFit/>
            </a:bodyPr>
            <a:lstStyle/>
            <a:p>
              <a:r>
                <a:rPr lang="zh-CN" altLang="en-US" sz="9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900" dirty="0">
                <a:solidFill>
                  <a:srgbClr val="5293CC"/>
                </a:solidFill>
                <a:latin typeface="Lato Light" pitchFamily="34" charset="0"/>
                <a:cs typeface="Clear Sans Light" panose="020B0303030202020304" pitchFamily="34" charset="0"/>
              </a:endParaRPr>
            </a:p>
          </p:txBody>
        </p:sp>
      </p:grpSp>
      <p:grpSp>
        <p:nvGrpSpPr>
          <p:cNvPr id="15" name="Group 10"/>
          <p:cNvGrpSpPr/>
          <p:nvPr/>
        </p:nvGrpSpPr>
        <p:grpSpPr>
          <a:xfrm>
            <a:off x="7861246" y="4461708"/>
            <a:ext cx="1769609" cy="784830"/>
            <a:chOff x="8573861" y="4954920"/>
            <a:chExt cx="2359478" cy="1046440"/>
          </a:xfrm>
        </p:grpSpPr>
        <p:sp>
          <p:nvSpPr>
            <p:cNvPr id="16" name="Rectangle 41"/>
            <p:cNvSpPr/>
            <p:nvPr/>
          </p:nvSpPr>
          <p:spPr>
            <a:xfrm>
              <a:off x="8599200" y="4954920"/>
              <a:ext cx="1288872" cy="330945"/>
            </a:xfrm>
            <a:prstGeom prst="rect">
              <a:avLst/>
            </a:prstGeom>
          </p:spPr>
          <p:txBody>
            <a:bodyPr wrap="square">
              <a:spAutoFit/>
            </a:bodyPr>
            <a:lstStyle/>
            <a:p>
              <a:r>
                <a:rPr lang="en-US" sz="1015" b="1" dirty="0">
                  <a:solidFill>
                    <a:srgbClr val="5293CC"/>
                  </a:solidFill>
                  <a:latin typeface="Clear Sans" panose="020B0503030202020304" pitchFamily="34" charset="0"/>
                  <a:ea typeface="Roboto" pitchFamily="2" charset="0"/>
                  <a:cs typeface="Clear Sans" panose="020B0503030202020304" pitchFamily="34" charset="0"/>
                </a:rPr>
                <a:t>Africa</a:t>
              </a:r>
            </a:p>
          </p:txBody>
        </p:sp>
        <p:sp>
          <p:nvSpPr>
            <p:cNvPr id="17" name="Rectangle 42"/>
            <p:cNvSpPr/>
            <p:nvPr/>
          </p:nvSpPr>
          <p:spPr>
            <a:xfrm>
              <a:off x="8573861" y="5324252"/>
              <a:ext cx="2359478" cy="677108"/>
            </a:xfrm>
            <a:prstGeom prst="rect">
              <a:avLst/>
            </a:prstGeom>
          </p:spPr>
          <p:txBody>
            <a:bodyPr wrap="square">
              <a:spAutoFit/>
            </a:bodyPr>
            <a:lstStyle/>
            <a:p>
              <a:r>
                <a:rPr lang="zh-CN" altLang="en-US" sz="9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900" dirty="0">
                <a:solidFill>
                  <a:srgbClr val="5293CC"/>
                </a:solidFill>
                <a:latin typeface="Lato Light" pitchFamily="34" charset="0"/>
                <a:cs typeface="Clear Sans Light" panose="020B0303030202020304" pitchFamily="34" charset="0"/>
              </a:endParaRPr>
            </a:p>
          </p:txBody>
        </p:sp>
      </p:grpSp>
      <p:sp>
        <p:nvSpPr>
          <p:cNvPr id="18" name="TextBox 44"/>
          <p:cNvSpPr txBox="1"/>
          <p:nvPr/>
        </p:nvSpPr>
        <p:spPr>
          <a:xfrm>
            <a:off x="2834489" y="2102043"/>
            <a:ext cx="537292" cy="201465"/>
          </a:xfrm>
          <a:prstGeom prst="rect">
            <a:avLst/>
          </a:prstGeom>
          <a:noFill/>
        </p:spPr>
        <p:txBody>
          <a:bodyPr wrap="square" rtlCol="0">
            <a:spAutoFit/>
          </a:bodyPr>
          <a:lstStyle/>
          <a:p>
            <a:pPr algn="ctr">
              <a:lnSpc>
                <a:spcPct val="70000"/>
              </a:lnSpc>
            </a:pPr>
            <a:r>
              <a:rPr lang="en-US"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98</a:t>
            </a:r>
            <a:r>
              <a:rPr lang="id-ID"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19" name="TextBox 45"/>
          <p:cNvSpPr txBox="1"/>
          <p:nvPr/>
        </p:nvSpPr>
        <p:spPr>
          <a:xfrm>
            <a:off x="3446415" y="3428056"/>
            <a:ext cx="537292" cy="201465"/>
          </a:xfrm>
          <a:prstGeom prst="rect">
            <a:avLst/>
          </a:prstGeom>
          <a:noFill/>
        </p:spPr>
        <p:txBody>
          <a:bodyPr wrap="square" rtlCol="0">
            <a:spAutoFit/>
          </a:bodyPr>
          <a:lstStyle/>
          <a:p>
            <a:pPr algn="ctr">
              <a:lnSpc>
                <a:spcPct val="70000"/>
              </a:lnSpc>
            </a:pPr>
            <a:r>
              <a:rPr lang="en-US"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40</a:t>
            </a:r>
            <a:r>
              <a:rPr lang="id-ID"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20" name="TextBox 46"/>
          <p:cNvSpPr txBox="1"/>
          <p:nvPr/>
        </p:nvSpPr>
        <p:spPr>
          <a:xfrm>
            <a:off x="5587729" y="2852024"/>
            <a:ext cx="537292" cy="201465"/>
          </a:xfrm>
          <a:prstGeom prst="rect">
            <a:avLst/>
          </a:prstGeom>
          <a:noFill/>
        </p:spPr>
        <p:txBody>
          <a:bodyPr wrap="square" rtlCol="0">
            <a:spAutoFit/>
          </a:bodyPr>
          <a:lstStyle/>
          <a:p>
            <a:pPr algn="ctr">
              <a:lnSpc>
                <a:spcPct val="70000"/>
              </a:lnSpc>
            </a:pPr>
            <a:r>
              <a:rPr lang="en-US"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65</a:t>
            </a:r>
            <a:r>
              <a:rPr lang="id-ID"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21" name="TextBox 47"/>
          <p:cNvSpPr txBox="1"/>
          <p:nvPr/>
        </p:nvSpPr>
        <p:spPr>
          <a:xfrm>
            <a:off x="6019424" y="2572446"/>
            <a:ext cx="537292" cy="201465"/>
          </a:xfrm>
          <a:prstGeom prst="rect">
            <a:avLst/>
          </a:prstGeom>
          <a:noFill/>
        </p:spPr>
        <p:txBody>
          <a:bodyPr wrap="square" rtlCol="0">
            <a:spAutoFit/>
          </a:bodyPr>
          <a:lstStyle/>
          <a:p>
            <a:pPr algn="ctr">
              <a:lnSpc>
                <a:spcPct val="70000"/>
              </a:lnSpc>
            </a:pPr>
            <a:r>
              <a:rPr lang="en-US"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70</a:t>
            </a:r>
            <a:r>
              <a:rPr lang="id-ID"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22" name="TextBox 48"/>
          <p:cNvSpPr txBox="1"/>
          <p:nvPr/>
        </p:nvSpPr>
        <p:spPr>
          <a:xfrm>
            <a:off x="8156733" y="2949705"/>
            <a:ext cx="537292" cy="201465"/>
          </a:xfrm>
          <a:prstGeom prst="rect">
            <a:avLst/>
          </a:prstGeom>
          <a:noFill/>
        </p:spPr>
        <p:txBody>
          <a:bodyPr wrap="square" rtlCol="0">
            <a:spAutoFit/>
          </a:bodyPr>
          <a:lstStyle/>
          <a:p>
            <a:pPr algn="ctr">
              <a:lnSpc>
                <a:spcPct val="70000"/>
              </a:lnSpc>
            </a:pPr>
            <a:r>
              <a:rPr lang="en-US"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60</a:t>
            </a:r>
            <a:r>
              <a:rPr lang="id-ID"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23" name="TextBox 49"/>
          <p:cNvSpPr txBox="1"/>
          <p:nvPr/>
        </p:nvSpPr>
        <p:spPr>
          <a:xfrm>
            <a:off x="8603571" y="2229550"/>
            <a:ext cx="537292" cy="201465"/>
          </a:xfrm>
          <a:prstGeom prst="rect">
            <a:avLst/>
          </a:prstGeom>
          <a:noFill/>
        </p:spPr>
        <p:txBody>
          <a:bodyPr wrap="square" rtlCol="0">
            <a:spAutoFit/>
          </a:bodyPr>
          <a:lstStyle/>
          <a:p>
            <a:pPr algn="ctr">
              <a:lnSpc>
                <a:spcPct val="70000"/>
              </a:lnSpc>
            </a:pPr>
            <a:r>
              <a:rPr lang="en-US"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95</a:t>
            </a:r>
            <a:r>
              <a:rPr lang="id-ID" sz="1015" b="1" dirty="0">
                <a:solidFill>
                  <a:schemeClr val="tx1">
                    <a:lumMod val="65000"/>
                    <a:lumOff val="35000"/>
                  </a:schemeClr>
                </a:solidFill>
                <a:latin typeface="Clear Sans" panose="020B0503030202020304" pitchFamily="34" charset="0"/>
                <a:ea typeface="Fira Sans SemiBold" panose="00000700000000000000" pitchFamily="50" charset="0"/>
                <a:cs typeface="Clear Sans" panose="020B0503030202020304" pitchFamily="34" charset="0"/>
              </a:rPr>
              <a:t>%</a:t>
            </a:r>
          </a:p>
        </p:txBody>
      </p:sp>
      <p:grpSp>
        <p:nvGrpSpPr>
          <p:cNvPr id="24" name="Group 7"/>
          <p:cNvGrpSpPr/>
          <p:nvPr/>
        </p:nvGrpSpPr>
        <p:grpSpPr>
          <a:xfrm>
            <a:off x="5348544" y="1985666"/>
            <a:ext cx="1597282" cy="230833"/>
            <a:chOff x="5223591" y="1653533"/>
            <a:chExt cx="2129709" cy="307777"/>
          </a:xfrm>
        </p:grpSpPr>
        <p:sp>
          <p:nvSpPr>
            <p:cNvPr id="25" name="Rectangle 50"/>
            <p:cNvSpPr/>
            <p:nvPr/>
          </p:nvSpPr>
          <p:spPr>
            <a:xfrm>
              <a:off x="5223591" y="1689364"/>
              <a:ext cx="201621" cy="187759"/>
            </a:xfrm>
            <a:prstGeom prst="rect">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p>
          </p:txBody>
        </p:sp>
        <p:sp>
          <p:nvSpPr>
            <p:cNvPr id="26" name="Rectangle 51"/>
            <p:cNvSpPr/>
            <p:nvPr/>
          </p:nvSpPr>
          <p:spPr>
            <a:xfrm>
              <a:off x="5429552" y="1653534"/>
              <a:ext cx="647911" cy="307776"/>
            </a:xfrm>
            <a:prstGeom prst="rect">
              <a:avLst/>
            </a:prstGeom>
          </p:spPr>
          <p:txBody>
            <a:bodyPr wrap="square">
              <a:spAutoFit/>
            </a:bodyPr>
            <a:lstStyle/>
            <a:p>
              <a:r>
                <a:rPr lang="en-US" sz="900" b="1" dirty="0">
                  <a:solidFill>
                    <a:schemeClr val="tx1">
                      <a:lumMod val="65000"/>
                      <a:lumOff val="35000"/>
                    </a:schemeClr>
                  </a:solidFill>
                  <a:latin typeface="Clear Sans" panose="020B0503030202020304" pitchFamily="34" charset="0"/>
                  <a:ea typeface="Roboto" pitchFamily="2" charset="0"/>
                  <a:cs typeface="Clear Sans" panose="020B0503030202020304" pitchFamily="34" charset="0"/>
                </a:rPr>
                <a:t>Metal</a:t>
              </a:r>
            </a:p>
          </p:txBody>
        </p:sp>
        <p:sp>
          <p:nvSpPr>
            <p:cNvPr id="27" name="Rectangle 52"/>
            <p:cNvSpPr/>
            <p:nvPr/>
          </p:nvSpPr>
          <p:spPr>
            <a:xfrm>
              <a:off x="6272301" y="1689364"/>
              <a:ext cx="201621" cy="187759"/>
            </a:xfrm>
            <a:prstGeom prst="rect">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28" name="Rectangle 53"/>
            <p:cNvSpPr/>
            <p:nvPr/>
          </p:nvSpPr>
          <p:spPr>
            <a:xfrm>
              <a:off x="6478261" y="1653533"/>
              <a:ext cx="875039" cy="307776"/>
            </a:xfrm>
            <a:prstGeom prst="rect">
              <a:avLst/>
            </a:prstGeom>
          </p:spPr>
          <p:txBody>
            <a:bodyPr wrap="square">
              <a:spAutoFit/>
            </a:bodyPr>
            <a:lstStyle/>
            <a:p>
              <a:r>
                <a:rPr lang="en-US" sz="900" b="1" dirty="0">
                  <a:solidFill>
                    <a:schemeClr val="tx1">
                      <a:lumMod val="65000"/>
                      <a:lumOff val="35000"/>
                    </a:schemeClr>
                  </a:solidFill>
                  <a:latin typeface="Clear Sans" panose="020B0503030202020304" pitchFamily="34" charset="0"/>
                  <a:ea typeface="Roboto" pitchFamily="2" charset="0"/>
                  <a:cs typeface="Clear Sans" panose="020B0503030202020304" pitchFamily="34" charset="0"/>
                </a:rPr>
                <a:t>Gas &amp; Oil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0"/>
                            </p:stCondLst>
                            <p:childTnLst>
                              <p:par>
                                <p:cTn id="47" presetID="22" presetClass="entr" presetSubtype="4"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6000"/>
                            </p:stCondLst>
                            <p:childTnLst>
                              <p:par>
                                <p:cTn id="55" presetID="2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6500"/>
                            </p:stCondLst>
                            <p:childTnLst>
                              <p:par>
                                <p:cTn id="59" presetID="22" presetClass="entr" presetSubtype="4"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par>
                          <p:cTn id="62" fill="hold">
                            <p:stCondLst>
                              <p:cond delay="7000"/>
                            </p:stCondLst>
                            <p:childTnLst>
                              <p:par>
                                <p:cTn id="63" presetID="10"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par>
                          <p:cTn id="66" fill="hold">
                            <p:stCondLst>
                              <p:cond delay="7500"/>
                            </p:stCondLst>
                            <p:childTnLst>
                              <p:par>
                                <p:cTn id="67" presetID="22" presetClass="entr" presetSubtype="4"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down)">
                                      <p:cBhvr>
                                        <p:cTn id="69" dur="500"/>
                                        <p:tgtEl>
                                          <p:spTgt spid="7"/>
                                        </p:tgtEl>
                                      </p:cBhvr>
                                    </p:animEffect>
                                  </p:childTnLst>
                                </p:cTn>
                              </p:par>
                            </p:childTnLst>
                          </p:cTn>
                        </p:par>
                        <p:par>
                          <p:cTn id="70" fill="hold">
                            <p:stCondLst>
                              <p:cond delay="80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8" grpId="0"/>
      <p:bldP spid="19" grpId="0"/>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3"/>
          <p:cNvGrpSpPr/>
          <p:nvPr/>
        </p:nvGrpSpPr>
        <p:grpSpPr>
          <a:xfrm>
            <a:off x="2961886" y="3713151"/>
            <a:ext cx="1891268" cy="754987"/>
            <a:chOff x="1791477" y="3574345"/>
            <a:chExt cx="2521690" cy="1006649"/>
          </a:xfrm>
        </p:grpSpPr>
        <p:sp>
          <p:nvSpPr>
            <p:cNvPr id="3" name="TextBox 51"/>
            <p:cNvSpPr txBox="1"/>
            <p:nvPr/>
          </p:nvSpPr>
          <p:spPr>
            <a:xfrm>
              <a:off x="2531667" y="3574345"/>
              <a:ext cx="1035497" cy="369332"/>
            </a:xfrm>
            <a:prstGeom prst="rect">
              <a:avLst/>
            </a:prstGeom>
            <a:noFill/>
          </p:spPr>
          <p:txBody>
            <a:bodyPr wrap="none" rtlCol="0">
              <a:spAutoFit/>
            </a:bodyPr>
            <a:lstStyle/>
            <a:p>
              <a:pPr algn="ctr"/>
              <a:r>
                <a:rPr lang="en-GB" sz="1200" b="1" i="1" dirty="0">
                  <a:solidFill>
                    <a:srgbClr val="5293CC"/>
                  </a:solidFill>
                  <a:latin typeface="Clear Sans" panose="020B0503030202020304" pitchFamily="34" charset="0"/>
                  <a:cs typeface="Clear Sans" panose="020B0503030202020304" pitchFamily="34" charset="0"/>
                </a:rPr>
                <a:t>Process 1</a:t>
              </a:r>
            </a:p>
          </p:txBody>
        </p:sp>
        <p:sp>
          <p:nvSpPr>
            <p:cNvPr id="4" name="Rectangle 52"/>
            <p:cNvSpPr/>
            <p:nvPr/>
          </p:nvSpPr>
          <p:spPr>
            <a:xfrm>
              <a:off x="1791477" y="3903887"/>
              <a:ext cx="2521690" cy="677107"/>
            </a:xfrm>
            <a:prstGeom prst="rect">
              <a:avLst/>
            </a:prstGeom>
          </p:spPr>
          <p:txBody>
            <a:bodyPr wrap="square">
              <a:spAutoFit/>
            </a:bodyPr>
            <a:lstStyle/>
            <a:p>
              <a:pPr algn="ctr">
                <a:defRPr/>
              </a:pPr>
              <a:r>
                <a:rPr lang="zh-CN" altLang="en-US" sz="9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900" b="1" dirty="0">
                <a:solidFill>
                  <a:srgbClr val="5293CC"/>
                </a:solidFill>
                <a:latin typeface="Lato Light" pitchFamily="34" charset="0"/>
                <a:cs typeface="Clear Sans Light" panose="020B0303030202020304" pitchFamily="34" charset="0"/>
              </a:endParaRPr>
            </a:p>
          </p:txBody>
        </p:sp>
      </p:grpSp>
      <p:grpSp>
        <p:nvGrpSpPr>
          <p:cNvPr id="5" name="Group 54"/>
          <p:cNvGrpSpPr/>
          <p:nvPr/>
        </p:nvGrpSpPr>
        <p:grpSpPr>
          <a:xfrm>
            <a:off x="7462268" y="3713151"/>
            <a:ext cx="1891268" cy="754987"/>
            <a:chOff x="1791477" y="3574345"/>
            <a:chExt cx="2521690" cy="1006649"/>
          </a:xfrm>
        </p:grpSpPr>
        <p:sp>
          <p:nvSpPr>
            <p:cNvPr id="6" name="TextBox 55"/>
            <p:cNvSpPr txBox="1"/>
            <p:nvPr/>
          </p:nvSpPr>
          <p:spPr>
            <a:xfrm>
              <a:off x="2531669" y="3574345"/>
              <a:ext cx="1035497" cy="369332"/>
            </a:xfrm>
            <a:prstGeom prst="rect">
              <a:avLst/>
            </a:prstGeom>
            <a:noFill/>
          </p:spPr>
          <p:txBody>
            <a:bodyPr wrap="none" rtlCol="0">
              <a:spAutoFit/>
            </a:bodyPr>
            <a:lstStyle/>
            <a:p>
              <a:pPr algn="ctr"/>
              <a:r>
                <a:rPr lang="en-GB" sz="1200" b="1" i="1" dirty="0">
                  <a:solidFill>
                    <a:srgbClr val="5293CC"/>
                  </a:solidFill>
                  <a:latin typeface="Clear Sans" panose="020B0503030202020304" pitchFamily="34" charset="0"/>
                  <a:cs typeface="Clear Sans" panose="020B0503030202020304" pitchFamily="34" charset="0"/>
                </a:rPr>
                <a:t>Process 3</a:t>
              </a:r>
            </a:p>
          </p:txBody>
        </p:sp>
        <p:sp>
          <p:nvSpPr>
            <p:cNvPr id="7" name="Rectangle 56"/>
            <p:cNvSpPr/>
            <p:nvPr/>
          </p:nvSpPr>
          <p:spPr>
            <a:xfrm>
              <a:off x="1791477" y="3903887"/>
              <a:ext cx="2521690" cy="677107"/>
            </a:xfrm>
            <a:prstGeom prst="rect">
              <a:avLst/>
            </a:prstGeom>
          </p:spPr>
          <p:txBody>
            <a:bodyPr wrap="square">
              <a:spAutoFit/>
            </a:bodyPr>
            <a:lstStyle/>
            <a:p>
              <a:pPr algn="ctr">
                <a:defRPr/>
              </a:pPr>
              <a:r>
                <a:rPr lang="zh-CN" altLang="en-US" sz="9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900" b="1" dirty="0">
                <a:solidFill>
                  <a:srgbClr val="5293CC"/>
                </a:solidFill>
                <a:latin typeface="Lato Light" pitchFamily="34" charset="0"/>
                <a:cs typeface="Clear Sans Light" panose="020B0303030202020304" pitchFamily="34" charset="0"/>
              </a:endParaRPr>
            </a:p>
          </p:txBody>
        </p:sp>
      </p:grpSp>
      <p:grpSp>
        <p:nvGrpSpPr>
          <p:cNvPr id="8" name="Group 57"/>
          <p:cNvGrpSpPr/>
          <p:nvPr/>
        </p:nvGrpSpPr>
        <p:grpSpPr>
          <a:xfrm>
            <a:off x="5245231" y="2642148"/>
            <a:ext cx="1891268" cy="754987"/>
            <a:chOff x="1791477" y="3574345"/>
            <a:chExt cx="2521690" cy="1006649"/>
          </a:xfrm>
        </p:grpSpPr>
        <p:sp>
          <p:nvSpPr>
            <p:cNvPr id="9" name="TextBox 58"/>
            <p:cNvSpPr txBox="1"/>
            <p:nvPr/>
          </p:nvSpPr>
          <p:spPr>
            <a:xfrm>
              <a:off x="2531669" y="3574345"/>
              <a:ext cx="1035497" cy="369332"/>
            </a:xfrm>
            <a:prstGeom prst="rect">
              <a:avLst/>
            </a:prstGeom>
            <a:noFill/>
          </p:spPr>
          <p:txBody>
            <a:bodyPr wrap="none" rtlCol="0">
              <a:spAutoFit/>
            </a:bodyPr>
            <a:lstStyle/>
            <a:p>
              <a:pPr algn="ctr"/>
              <a:r>
                <a:rPr lang="en-GB" sz="1200" b="1" i="1" dirty="0">
                  <a:solidFill>
                    <a:srgbClr val="5293CC"/>
                  </a:solidFill>
                  <a:latin typeface="Clear Sans" panose="020B0503030202020304" pitchFamily="34" charset="0"/>
                  <a:cs typeface="Clear Sans" panose="020B0503030202020304" pitchFamily="34" charset="0"/>
                </a:rPr>
                <a:t>Process 2</a:t>
              </a:r>
            </a:p>
          </p:txBody>
        </p:sp>
        <p:sp>
          <p:nvSpPr>
            <p:cNvPr id="10" name="Rectangle 59"/>
            <p:cNvSpPr/>
            <p:nvPr/>
          </p:nvSpPr>
          <p:spPr>
            <a:xfrm>
              <a:off x="1791477" y="3903887"/>
              <a:ext cx="2521690" cy="677107"/>
            </a:xfrm>
            <a:prstGeom prst="rect">
              <a:avLst/>
            </a:prstGeom>
          </p:spPr>
          <p:txBody>
            <a:bodyPr wrap="square">
              <a:spAutoFit/>
            </a:bodyPr>
            <a:lstStyle/>
            <a:p>
              <a:pPr algn="ctr">
                <a:defRPr/>
              </a:pPr>
              <a:r>
                <a:rPr lang="zh-CN" altLang="en-US" sz="9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900" b="1" dirty="0">
                <a:solidFill>
                  <a:srgbClr val="5293CC"/>
                </a:solidFill>
                <a:latin typeface="Lato Light" pitchFamily="34" charset="0"/>
                <a:cs typeface="Clear Sans Light" panose="020B0303030202020304" pitchFamily="34" charset="0"/>
              </a:endParaRPr>
            </a:p>
          </p:txBody>
        </p:sp>
      </p:grpSp>
      <p:grpSp>
        <p:nvGrpSpPr>
          <p:cNvPr id="11" name="Group 1"/>
          <p:cNvGrpSpPr/>
          <p:nvPr/>
        </p:nvGrpSpPr>
        <p:grpSpPr>
          <a:xfrm>
            <a:off x="2777894" y="1957127"/>
            <a:ext cx="2276736" cy="1604648"/>
            <a:chOff x="1546154" y="1232979"/>
            <a:chExt cx="3035648" cy="2139530"/>
          </a:xfrm>
        </p:grpSpPr>
        <p:grpSp>
          <p:nvGrpSpPr>
            <p:cNvPr id="12" name="Group 12"/>
            <p:cNvGrpSpPr/>
            <p:nvPr/>
          </p:nvGrpSpPr>
          <p:grpSpPr>
            <a:xfrm>
              <a:off x="1546154" y="1232979"/>
              <a:ext cx="3035648" cy="2139530"/>
              <a:chOff x="860354" y="1042479"/>
              <a:chExt cx="3466373" cy="2443106"/>
            </a:xfrm>
          </p:grpSpPr>
          <p:sp>
            <p:nvSpPr>
              <p:cNvPr id="14" name="Freeform 5"/>
              <p:cNvSpPr/>
              <p:nvPr/>
            </p:nvSpPr>
            <p:spPr bwMode="auto">
              <a:xfrm>
                <a:off x="1095577" y="1954510"/>
                <a:ext cx="2995928" cy="1531075"/>
              </a:xfrm>
              <a:custGeom>
                <a:avLst/>
                <a:gdLst>
                  <a:gd name="T0" fmla="*/ 0 w 1000"/>
                  <a:gd name="T1" fmla="*/ 509 h 509"/>
                  <a:gd name="T2" fmla="*/ 500 w 1000"/>
                  <a:gd name="T3" fmla="*/ 508 h 509"/>
                  <a:gd name="T4" fmla="*/ 1000 w 1000"/>
                  <a:gd name="T5" fmla="*/ 509 h 509"/>
                  <a:gd name="T6" fmla="*/ 500 w 1000"/>
                  <a:gd name="T7" fmla="*/ 5 h 509"/>
                  <a:gd name="T8" fmla="*/ 500 w 1000"/>
                  <a:gd name="T9" fmla="*/ 5 h 509"/>
                  <a:gd name="T10" fmla="*/ 0 w 1000"/>
                  <a:gd name="T11" fmla="*/ 509 h 509"/>
                </a:gdLst>
                <a:ahLst/>
                <a:cxnLst>
                  <a:cxn ang="0">
                    <a:pos x="T0" y="T1"/>
                  </a:cxn>
                  <a:cxn ang="0">
                    <a:pos x="T2" y="T3"/>
                  </a:cxn>
                  <a:cxn ang="0">
                    <a:pos x="T4" y="T5"/>
                  </a:cxn>
                  <a:cxn ang="0">
                    <a:pos x="T6" y="T7"/>
                  </a:cxn>
                  <a:cxn ang="0">
                    <a:pos x="T8" y="T9"/>
                  </a:cxn>
                  <a:cxn ang="0">
                    <a:pos x="T10" y="T11"/>
                  </a:cxn>
                </a:cxnLst>
                <a:rect l="0" t="0" r="r" b="b"/>
                <a:pathLst>
                  <a:path w="1000" h="509">
                    <a:moveTo>
                      <a:pt x="0" y="509"/>
                    </a:moveTo>
                    <a:cubicBezTo>
                      <a:pt x="500" y="508"/>
                      <a:pt x="500" y="508"/>
                      <a:pt x="500" y="508"/>
                    </a:cubicBezTo>
                    <a:cubicBezTo>
                      <a:pt x="1000" y="509"/>
                      <a:pt x="1000" y="509"/>
                      <a:pt x="1000" y="509"/>
                    </a:cubicBezTo>
                    <a:cubicBezTo>
                      <a:pt x="959" y="151"/>
                      <a:pt x="729" y="0"/>
                      <a:pt x="500" y="5"/>
                    </a:cubicBezTo>
                    <a:cubicBezTo>
                      <a:pt x="500" y="5"/>
                      <a:pt x="500" y="5"/>
                      <a:pt x="500" y="5"/>
                    </a:cubicBezTo>
                    <a:cubicBezTo>
                      <a:pt x="270" y="0"/>
                      <a:pt x="41" y="151"/>
                      <a:pt x="0" y="509"/>
                    </a:cubicBezTo>
                    <a:close/>
                  </a:path>
                </a:pathLst>
              </a:custGeom>
              <a:solidFill>
                <a:srgbClr val="5293CC"/>
              </a:solidFill>
              <a:ln>
                <a:noFill/>
              </a:ln>
            </p:spPr>
            <p:txBody>
              <a:bodyPr vert="horz" wrap="square" lIns="91440" tIns="45720" rIns="91440" bIns="45720" numCol="1" anchor="t" anchorCtr="0" compatLnSpc="1"/>
              <a:lstStyle/>
              <a:p>
                <a:endParaRPr lang="en-US" sz="1800"/>
              </a:p>
            </p:txBody>
          </p:sp>
          <p:sp>
            <p:nvSpPr>
              <p:cNvPr id="15" name="Freeform 5"/>
              <p:cNvSpPr/>
              <p:nvPr/>
            </p:nvSpPr>
            <p:spPr bwMode="auto">
              <a:xfrm>
                <a:off x="860354" y="1042479"/>
                <a:ext cx="3466373" cy="2439344"/>
              </a:xfrm>
              <a:custGeom>
                <a:avLst/>
                <a:gdLst>
                  <a:gd name="T0" fmla="*/ 6 w 1216"/>
                  <a:gd name="T1" fmla="*/ 854 h 854"/>
                  <a:gd name="T2" fmla="*/ 1216 w 1216"/>
                  <a:gd name="T3" fmla="*/ 854 h 854"/>
                </a:gdLst>
                <a:ahLst/>
                <a:cxnLst>
                  <a:cxn ang="0">
                    <a:pos x="T0" y="T1"/>
                  </a:cxn>
                  <a:cxn ang="0">
                    <a:pos x="T2" y="T3"/>
                  </a:cxn>
                </a:cxnLst>
                <a:rect l="0" t="0" r="r" b="b"/>
                <a:pathLst>
                  <a:path w="1216" h="854">
                    <a:moveTo>
                      <a:pt x="6" y="854"/>
                    </a:moveTo>
                    <a:cubicBezTo>
                      <a:pt x="0" y="63"/>
                      <a:pt x="1183" y="0"/>
                      <a:pt x="1216" y="854"/>
                    </a:cubicBezTo>
                  </a:path>
                </a:pathLst>
              </a:custGeom>
              <a:noFill/>
              <a:ln w="114300" cap="flat">
                <a:solidFill>
                  <a:srgbClr val="5293CC"/>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a:p>
            </p:txBody>
          </p:sp>
        </p:grpSp>
        <p:sp>
          <p:nvSpPr>
            <p:cNvPr id="13" name="Shape 3659"/>
            <p:cNvSpPr/>
            <p:nvPr/>
          </p:nvSpPr>
          <p:spPr>
            <a:xfrm>
              <a:off x="2730320" y="2484896"/>
              <a:ext cx="637079" cy="597287"/>
            </a:xfrm>
            <a:custGeom>
              <a:avLst/>
              <a:gdLst/>
              <a:ahLst/>
              <a:cxnLst>
                <a:cxn ang="0">
                  <a:pos x="wd2" y="hd2"/>
                </a:cxn>
                <a:cxn ang="5400000">
                  <a:pos x="wd2" y="hd2"/>
                </a:cxn>
                <a:cxn ang="10800000">
                  <a:pos x="wd2" y="hd2"/>
                </a:cxn>
                <a:cxn ang="16200000">
                  <a:pos x="wd2" y="hd2"/>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chemeClr val="bg1"/>
            </a:solidFill>
            <a:ln w="12700" cap="flat">
              <a:noFill/>
              <a:miter lim="400000"/>
            </a:ln>
            <a:effectLst/>
          </p:spPr>
          <p:txBody>
            <a:bodyPr wrap="square" lIns="28575" tIns="28575" rIns="28575" bIns="28575" numCol="1" anchor="ctr">
              <a:noAutofit/>
            </a:bodyPr>
            <a:lstStyle/>
            <a:p>
              <a:pPr lvl="0">
                <a:defRPr sz="3200">
                  <a:solidFill>
                    <a:srgbClr val="FFFFFF"/>
                  </a:solidFill>
                  <a:latin typeface="Helvetica Light"/>
                  <a:ea typeface="Helvetica Light"/>
                  <a:cs typeface="Helvetica Light"/>
                  <a:sym typeface="Helvetica Light"/>
                </a:defRPr>
              </a:pPr>
              <a:endParaRPr sz="2400"/>
            </a:p>
          </p:txBody>
        </p:sp>
      </p:grpSp>
      <p:grpSp>
        <p:nvGrpSpPr>
          <p:cNvPr id="16" name="Group 9"/>
          <p:cNvGrpSpPr/>
          <p:nvPr/>
        </p:nvGrpSpPr>
        <p:grpSpPr>
          <a:xfrm>
            <a:off x="5042834" y="3559304"/>
            <a:ext cx="2276736" cy="1602177"/>
            <a:chOff x="4566074" y="3369215"/>
            <a:chExt cx="3035648" cy="2136236"/>
          </a:xfrm>
        </p:grpSpPr>
        <p:sp>
          <p:nvSpPr>
            <p:cNvPr id="17" name="Freeform 5"/>
            <p:cNvSpPr/>
            <p:nvPr/>
          </p:nvSpPr>
          <p:spPr bwMode="auto">
            <a:xfrm flipV="1">
              <a:off x="4566074" y="3369215"/>
              <a:ext cx="3035648" cy="2136236"/>
            </a:xfrm>
            <a:custGeom>
              <a:avLst/>
              <a:gdLst>
                <a:gd name="T0" fmla="*/ 6 w 1216"/>
                <a:gd name="T1" fmla="*/ 854 h 854"/>
                <a:gd name="T2" fmla="*/ 1216 w 1216"/>
                <a:gd name="T3" fmla="*/ 854 h 854"/>
              </a:gdLst>
              <a:ahLst/>
              <a:cxnLst>
                <a:cxn ang="0">
                  <a:pos x="T0" y="T1"/>
                </a:cxn>
                <a:cxn ang="0">
                  <a:pos x="T2" y="T3"/>
                </a:cxn>
              </a:cxnLst>
              <a:rect l="0" t="0" r="r" b="b"/>
              <a:pathLst>
                <a:path w="1216" h="854">
                  <a:moveTo>
                    <a:pt x="6" y="854"/>
                  </a:moveTo>
                  <a:cubicBezTo>
                    <a:pt x="0" y="63"/>
                    <a:pt x="1183" y="0"/>
                    <a:pt x="1216" y="854"/>
                  </a:cubicBezTo>
                </a:path>
              </a:pathLst>
            </a:custGeom>
            <a:noFill/>
            <a:ln w="114300" cap="flat">
              <a:solidFill>
                <a:srgbClr val="86B0D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a:solidFill>
                  <a:srgbClr val="5293CC"/>
                </a:solidFill>
              </a:endParaRPr>
            </a:p>
          </p:txBody>
        </p:sp>
        <p:grpSp>
          <p:nvGrpSpPr>
            <p:cNvPr id="18" name="Group 2"/>
            <p:cNvGrpSpPr/>
            <p:nvPr/>
          </p:nvGrpSpPr>
          <p:grpSpPr>
            <a:xfrm>
              <a:off x="4772068" y="3380337"/>
              <a:ext cx="2623660" cy="1340827"/>
              <a:chOff x="4772068" y="3380337"/>
              <a:chExt cx="2623660" cy="1340827"/>
            </a:xfrm>
          </p:grpSpPr>
          <p:sp>
            <p:nvSpPr>
              <p:cNvPr id="19" name="Freeform 5"/>
              <p:cNvSpPr/>
              <p:nvPr/>
            </p:nvSpPr>
            <p:spPr bwMode="auto">
              <a:xfrm flipV="1">
                <a:off x="4772068" y="3380337"/>
                <a:ext cx="2623660" cy="1340827"/>
              </a:xfrm>
              <a:custGeom>
                <a:avLst/>
                <a:gdLst>
                  <a:gd name="T0" fmla="*/ 0 w 1000"/>
                  <a:gd name="T1" fmla="*/ 509 h 509"/>
                  <a:gd name="T2" fmla="*/ 500 w 1000"/>
                  <a:gd name="T3" fmla="*/ 508 h 509"/>
                  <a:gd name="T4" fmla="*/ 1000 w 1000"/>
                  <a:gd name="T5" fmla="*/ 509 h 509"/>
                  <a:gd name="T6" fmla="*/ 500 w 1000"/>
                  <a:gd name="T7" fmla="*/ 5 h 509"/>
                  <a:gd name="T8" fmla="*/ 500 w 1000"/>
                  <a:gd name="T9" fmla="*/ 5 h 509"/>
                  <a:gd name="T10" fmla="*/ 0 w 1000"/>
                  <a:gd name="T11" fmla="*/ 509 h 509"/>
                </a:gdLst>
                <a:ahLst/>
                <a:cxnLst>
                  <a:cxn ang="0">
                    <a:pos x="T0" y="T1"/>
                  </a:cxn>
                  <a:cxn ang="0">
                    <a:pos x="T2" y="T3"/>
                  </a:cxn>
                  <a:cxn ang="0">
                    <a:pos x="T4" y="T5"/>
                  </a:cxn>
                  <a:cxn ang="0">
                    <a:pos x="T6" y="T7"/>
                  </a:cxn>
                  <a:cxn ang="0">
                    <a:pos x="T8" y="T9"/>
                  </a:cxn>
                  <a:cxn ang="0">
                    <a:pos x="T10" y="T11"/>
                  </a:cxn>
                </a:cxnLst>
                <a:rect l="0" t="0" r="r" b="b"/>
                <a:pathLst>
                  <a:path w="1000" h="509">
                    <a:moveTo>
                      <a:pt x="0" y="509"/>
                    </a:moveTo>
                    <a:cubicBezTo>
                      <a:pt x="500" y="508"/>
                      <a:pt x="500" y="508"/>
                      <a:pt x="500" y="508"/>
                    </a:cubicBezTo>
                    <a:cubicBezTo>
                      <a:pt x="1000" y="509"/>
                      <a:pt x="1000" y="509"/>
                      <a:pt x="1000" y="509"/>
                    </a:cubicBezTo>
                    <a:cubicBezTo>
                      <a:pt x="959" y="151"/>
                      <a:pt x="729" y="0"/>
                      <a:pt x="500" y="5"/>
                    </a:cubicBezTo>
                    <a:cubicBezTo>
                      <a:pt x="500" y="5"/>
                      <a:pt x="500" y="5"/>
                      <a:pt x="500" y="5"/>
                    </a:cubicBezTo>
                    <a:cubicBezTo>
                      <a:pt x="270" y="0"/>
                      <a:pt x="41" y="151"/>
                      <a:pt x="0" y="509"/>
                    </a:cubicBezTo>
                    <a:close/>
                  </a:path>
                </a:pathLst>
              </a:custGeom>
              <a:solidFill>
                <a:srgbClr val="86B0D3"/>
              </a:solidFill>
              <a:ln>
                <a:noFill/>
              </a:ln>
            </p:spPr>
            <p:txBody>
              <a:bodyPr vert="horz" wrap="square" lIns="91440" tIns="45720" rIns="91440" bIns="45720" numCol="1" anchor="t" anchorCtr="0" compatLnSpc="1"/>
              <a:lstStyle/>
              <a:p>
                <a:endParaRPr lang="en-US" sz="1800" dirty="0">
                  <a:solidFill>
                    <a:srgbClr val="5293CC"/>
                  </a:solidFill>
                </a:endParaRPr>
              </a:p>
            </p:txBody>
          </p:sp>
          <p:sp>
            <p:nvSpPr>
              <p:cNvPr id="20" name="Freeform 21"/>
              <p:cNvSpPr>
                <a:spLocks noEditPoints="1"/>
              </p:cNvSpPr>
              <p:nvPr/>
            </p:nvSpPr>
            <p:spPr bwMode="auto">
              <a:xfrm>
                <a:off x="5825240" y="3636643"/>
                <a:ext cx="517315" cy="590880"/>
              </a:xfrm>
              <a:custGeom>
                <a:avLst/>
                <a:gdLst>
                  <a:gd name="T0" fmla="*/ 432 w 504"/>
                  <a:gd name="T1" fmla="*/ 541 h 577"/>
                  <a:gd name="T2" fmla="*/ 407 w 504"/>
                  <a:gd name="T3" fmla="*/ 541 h 577"/>
                  <a:gd name="T4" fmla="*/ 504 w 504"/>
                  <a:gd name="T5" fmla="*/ 361 h 577"/>
                  <a:gd name="T6" fmla="*/ 341 w 504"/>
                  <a:gd name="T7" fmla="*/ 152 h 577"/>
                  <a:gd name="T8" fmla="*/ 382 w 504"/>
                  <a:gd name="T9" fmla="*/ 75 h 577"/>
                  <a:gd name="T10" fmla="*/ 374 w 504"/>
                  <a:gd name="T11" fmla="*/ 50 h 577"/>
                  <a:gd name="T12" fmla="*/ 277 w 504"/>
                  <a:gd name="T13" fmla="*/ 3 h 577"/>
                  <a:gd name="T14" fmla="*/ 263 w 504"/>
                  <a:gd name="T15" fmla="*/ 2 h 577"/>
                  <a:gd name="T16" fmla="*/ 252 w 504"/>
                  <a:gd name="T17" fmla="*/ 12 h 577"/>
                  <a:gd name="T18" fmla="*/ 137 w 504"/>
                  <a:gd name="T19" fmla="*/ 230 h 577"/>
                  <a:gd name="T20" fmla="*/ 153 w 504"/>
                  <a:gd name="T21" fmla="*/ 280 h 577"/>
                  <a:gd name="T22" fmla="*/ 137 w 504"/>
                  <a:gd name="T23" fmla="*/ 313 h 577"/>
                  <a:gd name="T24" fmla="*/ 202 w 504"/>
                  <a:gd name="T25" fmla="*/ 344 h 577"/>
                  <a:gd name="T26" fmla="*/ 217 w 504"/>
                  <a:gd name="T27" fmla="*/ 312 h 577"/>
                  <a:gd name="T28" fmla="*/ 217 w 504"/>
                  <a:gd name="T29" fmla="*/ 312 h 577"/>
                  <a:gd name="T30" fmla="*/ 267 w 504"/>
                  <a:gd name="T31" fmla="*/ 293 h 577"/>
                  <a:gd name="T32" fmla="*/ 306 w 504"/>
                  <a:gd name="T33" fmla="*/ 219 h 577"/>
                  <a:gd name="T34" fmla="*/ 432 w 504"/>
                  <a:gd name="T35" fmla="*/ 361 h 577"/>
                  <a:gd name="T36" fmla="*/ 288 w 504"/>
                  <a:gd name="T37" fmla="*/ 505 h 577"/>
                  <a:gd name="T38" fmla="*/ 180 w 504"/>
                  <a:gd name="T39" fmla="*/ 469 h 577"/>
                  <a:gd name="T40" fmla="*/ 180 w 504"/>
                  <a:gd name="T41" fmla="*/ 451 h 577"/>
                  <a:gd name="T42" fmla="*/ 198 w 504"/>
                  <a:gd name="T43" fmla="*/ 433 h 577"/>
                  <a:gd name="T44" fmla="*/ 288 w 504"/>
                  <a:gd name="T45" fmla="*/ 433 h 577"/>
                  <a:gd name="T46" fmla="*/ 288 w 504"/>
                  <a:gd name="T47" fmla="*/ 397 h 577"/>
                  <a:gd name="T48" fmla="*/ 149 w 504"/>
                  <a:gd name="T49" fmla="*/ 397 h 577"/>
                  <a:gd name="T50" fmla="*/ 75 w 504"/>
                  <a:gd name="T51" fmla="*/ 397 h 577"/>
                  <a:gd name="T52" fmla="*/ 0 w 504"/>
                  <a:gd name="T53" fmla="*/ 397 h 577"/>
                  <a:gd name="T54" fmla="*/ 0 w 504"/>
                  <a:gd name="T55" fmla="*/ 433 h 577"/>
                  <a:gd name="T56" fmla="*/ 85 w 504"/>
                  <a:gd name="T57" fmla="*/ 433 h 577"/>
                  <a:gd name="T58" fmla="*/ 90 w 504"/>
                  <a:gd name="T59" fmla="*/ 433 h 577"/>
                  <a:gd name="T60" fmla="*/ 108 w 504"/>
                  <a:gd name="T61" fmla="*/ 451 h 577"/>
                  <a:gd name="T62" fmla="*/ 108 w 504"/>
                  <a:gd name="T63" fmla="*/ 469 h 577"/>
                  <a:gd name="T64" fmla="*/ 108 w 504"/>
                  <a:gd name="T65" fmla="*/ 541 h 577"/>
                  <a:gd name="T66" fmla="*/ 36 w 504"/>
                  <a:gd name="T67" fmla="*/ 577 h 577"/>
                  <a:gd name="T68" fmla="*/ 504 w 504"/>
                  <a:gd name="T69" fmla="*/ 577 h 577"/>
                  <a:gd name="T70" fmla="*/ 432 w 504"/>
                  <a:gd name="T71" fmla="*/ 541 h 577"/>
                  <a:gd name="T72" fmla="*/ 306 w 504"/>
                  <a:gd name="T73" fmla="*/ 49 h 577"/>
                  <a:gd name="T74" fmla="*/ 294 w 504"/>
                  <a:gd name="T75" fmla="*/ 61 h 577"/>
                  <a:gd name="T76" fmla="*/ 212 w 504"/>
                  <a:gd name="T77" fmla="*/ 217 h 577"/>
                  <a:gd name="T78" fmla="*/ 180 w 504"/>
                  <a:gd name="T79" fmla="*/ 202 h 577"/>
                  <a:gd name="T80" fmla="*/ 182 w 504"/>
                  <a:gd name="T81" fmla="*/ 195 h 577"/>
                  <a:gd name="T82" fmla="*/ 261 w 504"/>
                  <a:gd name="T83" fmla="*/ 48 h 577"/>
                  <a:gd name="T84" fmla="*/ 272 w 504"/>
                  <a:gd name="T85" fmla="*/ 38 h 577"/>
                  <a:gd name="T86" fmla="*/ 286 w 504"/>
                  <a:gd name="T87" fmla="*/ 39 h 577"/>
                  <a:gd name="T88" fmla="*/ 306 w 504"/>
                  <a:gd name="T89" fmla="*/ 49 h 577"/>
                  <a:gd name="T90" fmla="*/ 306 w 504"/>
                  <a:gd name="T91" fmla="*/ 4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4" h="577">
                    <a:moveTo>
                      <a:pt x="432" y="541"/>
                    </a:moveTo>
                    <a:cubicBezTo>
                      <a:pt x="407" y="541"/>
                      <a:pt x="407" y="541"/>
                      <a:pt x="407" y="541"/>
                    </a:cubicBezTo>
                    <a:cubicBezTo>
                      <a:pt x="466" y="502"/>
                      <a:pt x="504" y="436"/>
                      <a:pt x="504" y="361"/>
                    </a:cubicBezTo>
                    <a:cubicBezTo>
                      <a:pt x="504" y="260"/>
                      <a:pt x="435" y="175"/>
                      <a:pt x="341" y="152"/>
                    </a:cubicBezTo>
                    <a:cubicBezTo>
                      <a:pt x="382" y="75"/>
                      <a:pt x="382" y="75"/>
                      <a:pt x="382" y="75"/>
                    </a:cubicBezTo>
                    <a:cubicBezTo>
                      <a:pt x="386" y="65"/>
                      <a:pt x="383" y="54"/>
                      <a:pt x="374" y="50"/>
                    </a:cubicBezTo>
                    <a:cubicBezTo>
                      <a:pt x="277" y="3"/>
                      <a:pt x="277" y="3"/>
                      <a:pt x="277" y="3"/>
                    </a:cubicBezTo>
                    <a:cubicBezTo>
                      <a:pt x="272" y="1"/>
                      <a:pt x="267" y="0"/>
                      <a:pt x="263" y="2"/>
                    </a:cubicBezTo>
                    <a:cubicBezTo>
                      <a:pt x="258" y="4"/>
                      <a:pt x="254" y="7"/>
                      <a:pt x="252" y="12"/>
                    </a:cubicBezTo>
                    <a:cubicBezTo>
                      <a:pt x="137" y="230"/>
                      <a:pt x="137" y="230"/>
                      <a:pt x="137" y="230"/>
                    </a:cubicBezTo>
                    <a:cubicBezTo>
                      <a:pt x="128" y="249"/>
                      <a:pt x="135" y="272"/>
                      <a:pt x="153" y="280"/>
                    </a:cubicBezTo>
                    <a:cubicBezTo>
                      <a:pt x="137" y="313"/>
                      <a:pt x="137" y="313"/>
                      <a:pt x="137" y="313"/>
                    </a:cubicBezTo>
                    <a:cubicBezTo>
                      <a:pt x="202" y="344"/>
                      <a:pt x="202" y="344"/>
                      <a:pt x="202" y="344"/>
                    </a:cubicBezTo>
                    <a:cubicBezTo>
                      <a:pt x="217" y="312"/>
                      <a:pt x="217" y="312"/>
                      <a:pt x="217" y="312"/>
                    </a:cubicBezTo>
                    <a:cubicBezTo>
                      <a:pt x="217" y="312"/>
                      <a:pt x="217" y="312"/>
                      <a:pt x="217" y="312"/>
                    </a:cubicBezTo>
                    <a:cubicBezTo>
                      <a:pt x="235" y="320"/>
                      <a:pt x="257" y="312"/>
                      <a:pt x="267" y="293"/>
                    </a:cubicBezTo>
                    <a:cubicBezTo>
                      <a:pt x="306" y="219"/>
                      <a:pt x="306" y="219"/>
                      <a:pt x="306" y="219"/>
                    </a:cubicBezTo>
                    <a:cubicBezTo>
                      <a:pt x="377" y="228"/>
                      <a:pt x="432" y="288"/>
                      <a:pt x="432" y="361"/>
                    </a:cubicBezTo>
                    <a:cubicBezTo>
                      <a:pt x="432" y="440"/>
                      <a:pt x="367" y="505"/>
                      <a:pt x="288" y="505"/>
                    </a:cubicBezTo>
                    <a:cubicBezTo>
                      <a:pt x="252" y="505"/>
                      <a:pt x="205" y="491"/>
                      <a:pt x="180" y="469"/>
                    </a:cubicBezTo>
                    <a:cubicBezTo>
                      <a:pt x="180" y="451"/>
                      <a:pt x="180" y="451"/>
                      <a:pt x="180" y="451"/>
                    </a:cubicBezTo>
                    <a:cubicBezTo>
                      <a:pt x="180" y="441"/>
                      <a:pt x="188" y="433"/>
                      <a:pt x="198" y="433"/>
                    </a:cubicBezTo>
                    <a:cubicBezTo>
                      <a:pt x="288" y="433"/>
                      <a:pt x="288" y="433"/>
                      <a:pt x="288" y="433"/>
                    </a:cubicBezTo>
                    <a:cubicBezTo>
                      <a:pt x="288" y="397"/>
                      <a:pt x="288" y="397"/>
                      <a:pt x="288" y="397"/>
                    </a:cubicBezTo>
                    <a:cubicBezTo>
                      <a:pt x="149" y="397"/>
                      <a:pt x="149" y="397"/>
                      <a:pt x="149" y="397"/>
                    </a:cubicBezTo>
                    <a:cubicBezTo>
                      <a:pt x="75" y="397"/>
                      <a:pt x="75" y="397"/>
                      <a:pt x="75" y="397"/>
                    </a:cubicBezTo>
                    <a:cubicBezTo>
                      <a:pt x="0" y="397"/>
                      <a:pt x="0" y="397"/>
                      <a:pt x="0" y="397"/>
                    </a:cubicBezTo>
                    <a:cubicBezTo>
                      <a:pt x="0" y="433"/>
                      <a:pt x="0" y="433"/>
                      <a:pt x="0" y="433"/>
                    </a:cubicBezTo>
                    <a:cubicBezTo>
                      <a:pt x="85" y="433"/>
                      <a:pt x="85" y="433"/>
                      <a:pt x="85" y="433"/>
                    </a:cubicBezTo>
                    <a:cubicBezTo>
                      <a:pt x="90" y="433"/>
                      <a:pt x="90" y="433"/>
                      <a:pt x="90" y="433"/>
                    </a:cubicBezTo>
                    <a:cubicBezTo>
                      <a:pt x="100" y="433"/>
                      <a:pt x="108" y="441"/>
                      <a:pt x="108" y="451"/>
                    </a:cubicBezTo>
                    <a:cubicBezTo>
                      <a:pt x="108" y="469"/>
                      <a:pt x="108" y="469"/>
                      <a:pt x="108" y="469"/>
                    </a:cubicBezTo>
                    <a:cubicBezTo>
                      <a:pt x="108" y="541"/>
                      <a:pt x="108" y="541"/>
                      <a:pt x="108" y="541"/>
                    </a:cubicBezTo>
                    <a:cubicBezTo>
                      <a:pt x="68" y="541"/>
                      <a:pt x="36" y="537"/>
                      <a:pt x="36" y="577"/>
                    </a:cubicBezTo>
                    <a:cubicBezTo>
                      <a:pt x="504" y="577"/>
                      <a:pt x="504" y="577"/>
                      <a:pt x="504" y="577"/>
                    </a:cubicBezTo>
                    <a:cubicBezTo>
                      <a:pt x="504" y="537"/>
                      <a:pt x="472" y="541"/>
                      <a:pt x="432" y="541"/>
                    </a:cubicBezTo>
                    <a:close/>
                    <a:moveTo>
                      <a:pt x="306" y="49"/>
                    </a:moveTo>
                    <a:cubicBezTo>
                      <a:pt x="301" y="51"/>
                      <a:pt x="297" y="55"/>
                      <a:pt x="294" y="61"/>
                    </a:cubicBezTo>
                    <a:cubicBezTo>
                      <a:pt x="212" y="217"/>
                      <a:pt x="212" y="217"/>
                      <a:pt x="212" y="217"/>
                    </a:cubicBezTo>
                    <a:cubicBezTo>
                      <a:pt x="180" y="202"/>
                      <a:pt x="180" y="202"/>
                      <a:pt x="180" y="202"/>
                    </a:cubicBezTo>
                    <a:cubicBezTo>
                      <a:pt x="181" y="199"/>
                      <a:pt x="181" y="197"/>
                      <a:pt x="182" y="195"/>
                    </a:cubicBezTo>
                    <a:cubicBezTo>
                      <a:pt x="261" y="48"/>
                      <a:pt x="261" y="48"/>
                      <a:pt x="261" y="48"/>
                    </a:cubicBezTo>
                    <a:cubicBezTo>
                      <a:pt x="263" y="43"/>
                      <a:pt x="267" y="40"/>
                      <a:pt x="272" y="38"/>
                    </a:cubicBezTo>
                    <a:cubicBezTo>
                      <a:pt x="276" y="36"/>
                      <a:pt x="281" y="37"/>
                      <a:pt x="286" y="39"/>
                    </a:cubicBezTo>
                    <a:cubicBezTo>
                      <a:pt x="306" y="49"/>
                      <a:pt x="306" y="49"/>
                      <a:pt x="306" y="49"/>
                    </a:cubicBezTo>
                    <a:cubicBezTo>
                      <a:pt x="306" y="49"/>
                      <a:pt x="306" y="49"/>
                      <a:pt x="306" y="49"/>
                    </a:cubicBezTo>
                    <a:close/>
                  </a:path>
                </a:pathLst>
              </a:custGeom>
              <a:solidFill>
                <a:schemeClr val="bg1"/>
              </a:solidFill>
              <a:ln>
                <a:noFill/>
              </a:ln>
            </p:spPr>
            <p:txBody>
              <a:bodyPr vert="horz" wrap="square" lIns="68580" tIns="34290" rIns="68580" bIns="34290" numCol="1" anchor="t" anchorCtr="0" compatLnSpc="1"/>
              <a:lstStyle/>
              <a:p>
                <a:endParaRPr lang="id-ID" sz="1015">
                  <a:solidFill>
                    <a:srgbClr val="5293CC"/>
                  </a:solidFill>
                </a:endParaRPr>
              </a:p>
            </p:txBody>
          </p:sp>
        </p:grpSp>
      </p:grpSp>
      <p:grpSp>
        <p:nvGrpSpPr>
          <p:cNvPr id="21" name="Group 7"/>
          <p:cNvGrpSpPr/>
          <p:nvPr/>
        </p:nvGrpSpPr>
        <p:grpSpPr>
          <a:xfrm>
            <a:off x="7307773" y="1972766"/>
            <a:ext cx="2276736" cy="1602177"/>
            <a:chOff x="7585993" y="1253830"/>
            <a:chExt cx="3035648" cy="2136236"/>
          </a:xfrm>
        </p:grpSpPr>
        <p:sp>
          <p:nvSpPr>
            <p:cNvPr id="22" name="Freeform 5"/>
            <p:cNvSpPr/>
            <p:nvPr/>
          </p:nvSpPr>
          <p:spPr bwMode="auto">
            <a:xfrm>
              <a:off x="7585993" y="1253830"/>
              <a:ext cx="3035648" cy="2136236"/>
            </a:xfrm>
            <a:custGeom>
              <a:avLst/>
              <a:gdLst>
                <a:gd name="T0" fmla="*/ 6 w 1216"/>
                <a:gd name="T1" fmla="*/ 854 h 854"/>
                <a:gd name="T2" fmla="*/ 1216 w 1216"/>
                <a:gd name="T3" fmla="*/ 854 h 854"/>
              </a:gdLst>
              <a:ahLst/>
              <a:cxnLst>
                <a:cxn ang="0">
                  <a:pos x="T0" y="T1"/>
                </a:cxn>
                <a:cxn ang="0">
                  <a:pos x="T2" y="T3"/>
                </a:cxn>
              </a:cxnLst>
              <a:rect l="0" t="0" r="r" b="b"/>
              <a:pathLst>
                <a:path w="1216" h="854">
                  <a:moveTo>
                    <a:pt x="6" y="854"/>
                  </a:moveTo>
                  <a:cubicBezTo>
                    <a:pt x="0" y="63"/>
                    <a:pt x="1183" y="0"/>
                    <a:pt x="1216" y="854"/>
                  </a:cubicBezTo>
                </a:path>
              </a:pathLst>
            </a:custGeom>
            <a:noFill/>
            <a:ln w="114300" cap="flat">
              <a:solidFill>
                <a:srgbClr val="5293CC"/>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sz="1800" dirty="0"/>
            </a:p>
          </p:txBody>
        </p:sp>
        <p:grpSp>
          <p:nvGrpSpPr>
            <p:cNvPr id="23" name="Group 3"/>
            <p:cNvGrpSpPr/>
            <p:nvPr/>
          </p:nvGrpSpPr>
          <p:grpSpPr>
            <a:xfrm>
              <a:off x="7791987" y="2016869"/>
              <a:ext cx="2623660" cy="1340827"/>
              <a:chOff x="7791987" y="2016869"/>
              <a:chExt cx="2623660" cy="1340827"/>
            </a:xfrm>
          </p:grpSpPr>
          <p:sp>
            <p:nvSpPr>
              <p:cNvPr id="24" name="Freeform 5"/>
              <p:cNvSpPr/>
              <p:nvPr/>
            </p:nvSpPr>
            <p:spPr bwMode="auto">
              <a:xfrm>
                <a:off x="7791987" y="2016869"/>
                <a:ext cx="2623660" cy="1340827"/>
              </a:xfrm>
              <a:custGeom>
                <a:avLst/>
                <a:gdLst>
                  <a:gd name="T0" fmla="*/ 0 w 1000"/>
                  <a:gd name="T1" fmla="*/ 509 h 509"/>
                  <a:gd name="T2" fmla="*/ 500 w 1000"/>
                  <a:gd name="T3" fmla="*/ 508 h 509"/>
                  <a:gd name="T4" fmla="*/ 1000 w 1000"/>
                  <a:gd name="T5" fmla="*/ 509 h 509"/>
                  <a:gd name="T6" fmla="*/ 500 w 1000"/>
                  <a:gd name="T7" fmla="*/ 5 h 509"/>
                  <a:gd name="T8" fmla="*/ 500 w 1000"/>
                  <a:gd name="T9" fmla="*/ 5 h 509"/>
                  <a:gd name="T10" fmla="*/ 0 w 1000"/>
                  <a:gd name="T11" fmla="*/ 509 h 509"/>
                </a:gdLst>
                <a:ahLst/>
                <a:cxnLst>
                  <a:cxn ang="0">
                    <a:pos x="T0" y="T1"/>
                  </a:cxn>
                  <a:cxn ang="0">
                    <a:pos x="T2" y="T3"/>
                  </a:cxn>
                  <a:cxn ang="0">
                    <a:pos x="T4" y="T5"/>
                  </a:cxn>
                  <a:cxn ang="0">
                    <a:pos x="T6" y="T7"/>
                  </a:cxn>
                  <a:cxn ang="0">
                    <a:pos x="T8" y="T9"/>
                  </a:cxn>
                  <a:cxn ang="0">
                    <a:pos x="T10" y="T11"/>
                  </a:cxn>
                </a:cxnLst>
                <a:rect l="0" t="0" r="r" b="b"/>
                <a:pathLst>
                  <a:path w="1000" h="509">
                    <a:moveTo>
                      <a:pt x="0" y="509"/>
                    </a:moveTo>
                    <a:cubicBezTo>
                      <a:pt x="500" y="508"/>
                      <a:pt x="500" y="508"/>
                      <a:pt x="500" y="508"/>
                    </a:cubicBezTo>
                    <a:cubicBezTo>
                      <a:pt x="1000" y="509"/>
                      <a:pt x="1000" y="509"/>
                      <a:pt x="1000" y="509"/>
                    </a:cubicBezTo>
                    <a:cubicBezTo>
                      <a:pt x="959" y="151"/>
                      <a:pt x="729" y="0"/>
                      <a:pt x="500" y="5"/>
                    </a:cubicBezTo>
                    <a:cubicBezTo>
                      <a:pt x="500" y="5"/>
                      <a:pt x="500" y="5"/>
                      <a:pt x="500" y="5"/>
                    </a:cubicBezTo>
                    <a:cubicBezTo>
                      <a:pt x="270" y="0"/>
                      <a:pt x="41" y="151"/>
                      <a:pt x="0" y="509"/>
                    </a:cubicBezTo>
                    <a:close/>
                  </a:path>
                </a:pathLst>
              </a:custGeom>
              <a:solidFill>
                <a:srgbClr val="5293CC"/>
              </a:solidFill>
              <a:ln>
                <a:noFill/>
              </a:ln>
            </p:spPr>
            <p:txBody>
              <a:bodyPr vert="horz" wrap="square" lIns="91440" tIns="45720" rIns="91440" bIns="45720" numCol="1" anchor="t" anchorCtr="0" compatLnSpc="1"/>
              <a:lstStyle/>
              <a:p>
                <a:endParaRPr lang="en-US" sz="1800" dirty="0"/>
              </a:p>
            </p:txBody>
          </p:sp>
          <p:grpSp>
            <p:nvGrpSpPr>
              <p:cNvPr id="25" name="Group 486"/>
              <p:cNvGrpSpPr/>
              <p:nvPr/>
            </p:nvGrpSpPr>
            <p:grpSpPr bwMode="auto">
              <a:xfrm>
                <a:off x="8843075" y="2551897"/>
                <a:ext cx="575272" cy="494305"/>
                <a:chOff x="0" y="0"/>
                <a:chExt cx="576" cy="495"/>
              </a:xfrm>
              <a:solidFill>
                <a:schemeClr val="bg1"/>
              </a:solidFill>
            </p:grpSpPr>
            <p:sp>
              <p:nvSpPr>
                <p:cNvPr id="26" name="AutoShape 484"/>
                <p:cNvSpPr/>
                <p:nvPr/>
              </p:nvSpPr>
              <p:spPr bwMode="auto">
                <a:xfrm>
                  <a:off x="0" y="0"/>
                  <a:ext cx="495"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8899" y="18001"/>
                      </a:moveTo>
                      <a:cubicBezTo>
                        <a:pt x="18899" y="18497"/>
                        <a:pt x="18494" y="18901"/>
                        <a:pt x="17999" y="18901"/>
                      </a:cubicBezTo>
                      <a:lnTo>
                        <a:pt x="3601" y="18901"/>
                      </a:lnTo>
                      <a:cubicBezTo>
                        <a:pt x="3105" y="18901"/>
                        <a:pt x="2701" y="18497"/>
                        <a:pt x="2701" y="18001"/>
                      </a:cubicBezTo>
                      <a:lnTo>
                        <a:pt x="2701" y="3598"/>
                      </a:lnTo>
                      <a:cubicBezTo>
                        <a:pt x="2701" y="3102"/>
                        <a:pt x="3105" y="2699"/>
                        <a:pt x="3601" y="2699"/>
                      </a:cubicBezTo>
                      <a:lnTo>
                        <a:pt x="16077" y="2699"/>
                      </a:lnTo>
                      <a:lnTo>
                        <a:pt x="18707" y="70"/>
                      </a:lnTo>
                      <a:cubicBezTo>
                        <a:pt x="18478" y="25"/>
                        <a:pt x="18241" y="0"/>
                        <a:pt x="17999" y="0"/>
                      </a:cubicBezTo>
                      <a:lnTo>
                        <a:pt x="3601" y="0"/>
                      </a:lnTo>
                      <a:cubicBezTo>
                        <a:pt x="1612" y="0"/>
                        <a:pt x="0" y="1611"/>
                        <a:pt x="0" y="3598"/>
                      </a:cubicBezTo>
                      <a:lnTo>
                        <a:pt x="0" y="18001"/>
                      </a:lnTo>
                      <a:cubicBezTo>
                        <a:pt x="0" y="19989"/>
                        <a:pt x="1612" y="21600"/>
                        <a:pt x="3601" y="21600"/>
                      </a:cubicBezTo>
                      <a:lnTo>
                        <a:pt x="17999" y="21600"/>
                      </a:lnTo>
                      <a:cubicBezTo>
                        <a:pt x="19988" y="21600"/>
                        <a:pt x="21600" y="19989"/>
                        <a:pt x="21600" y="18001"/>
                      </a:cubicBezTo>
                      <a:lnTo>
                        <a:pt x="21600" y="10014"/>
                      </a:lnTo>
                      <a:lnTo>
                        <a:pt x="18899" y="12712"/>
                      </a:lnTo>
                      <a:lnTo>
                        <a:pt x="18899" y="18001"/>
                      </a:lnTo>
                      <a:close/>
                      <a:moveTo>
                        <a:pt x="18899" y="18001"/>
                      </a:moveTo>
                    </a:path>
                  </a:pathLst>
                </a:custGeom>
                <a:grpFill/>
                <a:ln>
                  <a:noFill/>
                </a:ln>
              </p:spPr>
              <p:txBody>
                <a:bodyPr lIns="0" tIns="0" rIns="0" bIns="0"/>
                <a:lstStyle/>
                <a:p>
                  <a:endParaRPr lang="en-US" sz="1800">
                    <a:solidFill>
                      <a:schemeClr val="bg2"/>
                    </a:solidFill>
                  </a:endParaRPr>
                </a:p>
              </p:txBody>
            </p:sp>
            <p:sp>
              <p:nvSpPr>
                <p:cNvPr id="27" name="AutoShape 485"/>
                <p:cNvSpPr/>
                <p:nvPr/>
              </p:nvSpPr>
              <p:spPr bwMode="auto">
                <a:xfrm>
                  <a:off x="208" y="0"/>
                  <a:ext cx="368" cy="3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2496" y="13916"/>
                      </a:moveTo>
                      <a:lnTo>
                        <a:pt x="2496" y="13917"/>
                      </a:lnTo>
                      <a:lnTo>
                        <a:pt x="2495" y="13919"/>
                      </a:lnTo>
                      <a:lnTo>
                        <a:pt x="2496" y="13919"/>
                      </a:lnTo>
                      <a:lnTo>
                        <a:pt x="0" y="21600"/>
                      </a:lnTo>
                      <a:lnTo>
                        <a:pt x="7681" y="19104"/>
                      </a:lnTo>
                      <a:lnTo>
                        <a:pt x="7684" y="19103"/>
                      </a:lnTo>
                      <a:lnTo>
                        <a:pt x="7683" y="19102"/>
                      </a:lnTo>
                      <a:lnTo>
                        <a:pt x="21600" y="5186"/>
                      </a:lnTo>
                      <a:lnTo>
                        <a:pt x="16414" y="0"/>
                      </a:lnTo>
                      <a:lnTo>
                        <a:pt x="2498" y="13916"/>
                      </a:lnTo>
                      <a:lnTo>
                        <a:pt x="2496" y="13916"/>
                      </a:lnTo>
                      <a:close/>
                      <a:moveTo>
                        <a:pt x="7041" y="18061"/>
                      </a:moveTo>
                      <a:lnTo>
                        <a:pt x="1855" y="19745"/>
                      </a:lnTo>
                      <a:lnTo>
                        <a:pt x="3540" y="14559"/>
                      </a:lnTo>
                      <a:lnTo>
                        <a:pt x="7041" y="18061"/>
                      </a:lnTo>
                      <a:close/>
                      <a:moveTo>
                        <a:pt x="7041" y="18061"/>
                      </a:moveTo>
                    </a:path>
                  </a:pathLst>
                </a:custGeom>
                <a:grpFill/>
                <a:ln>
                  <a:noFill/>
                </a:ln>
              </p:spPr>
              <p:txBody>
                <a:bodyPr lIns="0" tIns="0" rIns="0" bIns="0"/>
                <a:lstStyle/>
                <a:p>
                  <a:endParaRPr lang="en-US" sz="1800">
                    <a:solidFill>
                      <a:schemeClr val="bg2"/>
                    </a:solidFill>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p:nvPr/>
        </p:nvSpPr>
        <p:spPr>
          <a:xfrm>
            <a:off x="7762003" y="2556797"/>
            <a:ext cx="1510095" cy="196335"/>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solidFill>
                  <a:srgbClr val="5293CC"/>
                </a:solidFill>
                <a:latin typeface="Clear Sans" panose="020B0503030202020304" pitchFamily="34" charset="0"/>
                <a:cs typeface="Clear Sans" panose="020B0503030202020304" pitchFamily="34" charset="0"/>
              </a:rPr>
              <a:t>Weaknesses</a:t>
            </a:r>
          </a:p>
        </p:txBody>
      </p:sp>
      <p:sp>
        <p:nvSpPr>
          <p:cNvPr id="3" name="TextBox 55"/>
          <p:cNvSpPr txBox="1"/>
          <p:nvPr/>
        </p:nvSpPr>
        <p:spPr>
          <a:xfrm>
            <a:off x="7818603" y="2811252"/>
            <a:ext cx="1604534" cy="677108"/>
          </a:xfrm>
          <a:prstGeom prst="rect">
            <a:avLst/>
          </a:prstGeom>
          <a:noFill/>
        </p:spPr>
        <p:txBody>
          <a:bodyPr wrap="square" lIns="0" tIns="0" rIns="0" bIns="0" rtlCol="0">
            <a:spAutoFit/>
          </a:bodyPr>
          <a:lstStyle/>
          <a:p>
            <a:r>
              <a:rPr lang="zh-CN" altLang="en-US" sz="11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1100" dirty="0">
              <a:solidFill>
                <a:srgbClr val="5293CC"/>
              </a:solidFill>
              <a:latin typeface="Lato Light" pitchFamily="34" charset="0"/>
              <a:cs typeface="Clear Sans Light" panose="020B0303030202020304" pitchFamily="34" charset="0"/>
            </a:endParaRPr>
          </a:p>
        </p:txBody>
      </p:sp>
      <p:sp>
        <p:nvSpPr>
          <p:cNvPr id="4" name="Text Placeholder 2"/>
          <p:cNvSpPr txBox="1"/>
          <p:nvPr/>
        </p:nvSpPr>
        <p:spPr>
          <a:xfrm>
            <a:off x="7762003" y="4181529"/>
            <a:ext cx="1510095" cy="196335"/>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solidFill>
                  <a:srgbClr val="5293CC"/>
                </a:solidFill>
                <a:latin typeface="Clear Sans" panose="020B0503030202020304" pitchFamily="34" charset="0"/>
                <a:cs typeface="Clear Sans" panose="020B0503030202020304" pitchFamily="34" charset="0"/>
              </a:rPr>
              <a:t>Threats</a:t>
            </a:r>
          </a:p>
        </p:txBody>
      </p:sp>
      <p:sp>
        <p:nvSpPr>
          <p:cNvPr id="5" name="TextBox 57"/>
          <p:cNvSpPr txBox="1"/>
          <p:nvPr/>
        </p:nvSpPr>
        <p:spPr>
          <a:xfrm>
            <a:off x="7818603" y="4435983"/>
            <a:ext cx="1604534" cy="677108"/>
          </a:xfrm>
          <a:prstGeom prst="rect">
            <a:avLst/>
          </a:prstGeom>
          <a:noFill/>
        </p:spPr>
        <p:txBody>
          <a:bodyPr wrap="square" lIns="0" tIns="0" rIns="0" bIns="0" rtlCol="0">
            <a:spAutoFit/>
          </a:bodyPr>
          <a:lstStyle/>
          <a:p>
            <a:r>
              <a:rPr lang="zh-CN" altLang="en-US" sz="11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1100" dirty="0">
              <a:solidFill>
                <a:srgbClr val="5293CC"/>
              </a:solidFill>
              <a:latin typeface="Lato Light" pitchFamily="34" charset="0"/>
              <a:cs typeface="Clear Sans Light" panose="020B0303030202020304" pitchFamily="34" charset="0"/>
            </a:endParaRPr>
          </a:p>
        </p:txBody>
      </p:sp>
      <p:sp>
        <p:nvSpPr>
          <p:cNvPr id="6" name="Text Placeholder 2"/>
          <p:cNvSpPr txBox="1"/>
          <p:nvPr/>
        </p:nvSpPr>
        <p:spPr>
          <a:xfrm>
            <a:off x="2892402" y="2556797"/>
            <a:ext cx="1510095" cy="196335"/>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b="1" dirty="0">
                <a:solidFill>
                  <a:srgbClr val="5293CC"/>
                </a:solidFill>
                <a:latin typeface="Clear Sans" panose="020B0503030202020304" pitchFamily="34" charset="0"/>
                <a:cs typeface="Clear Sans" panose="020B0503030202020304" pitchFamily="34" charset="0"/>
              </a:rPr>
              <a:t>Strengths</a:t>
            </a:r>
          </a:p>
        </p:txBody>
      </p:sp>
      <p:sp>
        <p:nvSpPr>
          <p:cNvPr id="7" name="TextBox 59"/>
          <p:cNvSpPr txBox="1"/>
          <p:nvPr/>
        </p:nvSpPr>
        <p:spPr>
          <a:xfrm>
            <a:off x="2720402" y="2811252"/>
            <a:ext cx="1604534" cy="677108"/>
          </a:xfrm>
          <a:prstGeom prst="rect">
            <a:avLst/>
          </a:prstGeom>
          <a:noFill/>
        </p:spPr>
        <p:txBody>
          <a:bodyPr wrap="square" lIns="0" tIns="0" rIns="0" bIns="0" rtlCol="0">
            <a:spAutoFit/>
          </a:bodyPr>
          <a:lstStyle/>
          <a:p>
            <a:pPr algn="r"/>
            <a:r>
              <a:rPr lang="zh-CN" altLang="en-US" sz="11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1100" dirty="0">
              <a:solidFill>
                <a:srgbClr val="5293CC"/>
              </a:solidFill>
              <a:latin typeface="Lato Light" pitchFamily="34" charset="0"/>
              <a:cs typeface="Clear Sans Light" panose="020B0303030202020304" pitchFamily="34" charset="0"/>
            </a:endParaRPr>
          </a:p>
        </p:txBody>
      </p:sp>
      <p:sp>
        <p:nvSpPr>
          <p:cNvPr id="8" name="Text Placeholder 2"/>
          <p:cNvSpPr txBox="1"/>
          <p:nvPr/>
        </p:nvSpPr>
        <p:spPr>
          <a:xfrm>
            <a:off x="2892402" y="4181529"/>
            <a:ext cx="1510095" cy="196335"/>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600" b="1" dirty="0">
                <a:solidFill>
                  <a:srgbClr val="5293CC"/>
                </a:solidFill>
                <a:latin typeface="Clear Sans" panose="020B0503030202020304" pitchFamily="34" charset="0"/>
                <a:cs typeface="Clear Sans" panose="020B0503030202020304" pitchFamily="34" charset="0"/>
              </a:rPr>
              <a:t>Opportunities</a:t>
            </a:r>
          </a:p>
        </p:txBody>
      </p:sp>
      <p:sp>
        <p:nvSpPr>
          <p:cNvPr id="9" name="TextBox 61"/>
          <p:cNvSpPr txBox="1"/>
          <p:nvPr/>
        </p:nvSpPr>
        <p:spPr>
          <a:xfrm>
            <a:off x="2720402" y="4435983"/>
            <a:ext cx="1604534" cy="677108"/>
          </a:xfrm>
          <a:prstGeom prst="rect">
            <a:avLst/>
          </a:prstGeom>
          <a:noFill/>
        </p:spPr>
        <p:txBody>
          <a:bodyPr wrap="square" lIns="0" tIns="0" rIns="0" bIns="0" rtlCol="0">
            <a:spAutoFit/>
          </a:bodyPr>
          <a:lstStyle/>
          <a:p>
            <a:pPr algn="r"/>
            <a:r>
              <a:rPr lang="zh-CN" altLang="en-US" sz="1100" dirty="0">
                <a:solidFill>
                  <a:srgbClr val="5293CC"/>
                </a:solidFill>
                <a:latin typeface="Lato Light" pitchFamily="34" charset="0"/>
                <a:cs typeface="Clear Sans Light" panose="020B0303030202020304" pitchFamily="34" charset="0"/>
              </a:rPr>
              <a:t>请在此处添加详细描述文本，尽量与标题文本语言风格相符合，语言描述尽量简洁生动。</a:t>
            </a:r>
            <a:endParaRPr lang="en-US" sz="1100" dirty="0">
              <a:solidFill>
                <a:srgbClr val="5293CC"/>
              </a:solidFill>
              <a:latin typeface="Lato Light" pitchFamily="34" charset="0"/>
              <a:cs typeface="Clear Sans Light" panose="020B0303030202020304" pitchFamily="34" charset="0"/>
            </a:endParaRPr>
          </a:p>
        </p:txBody>
      </p:sp>
      <p:grpSp>
        <p:nvGrpSpPr>
          <p:cNvPr id="10" name="Group 1"/>
          <p:cNvGrpSpPr/>
          <p:nvPr/>
        </p:nvGrpSpPr>
        <p:grpSpPr>
          <a:xfrm>
            <a:off x="4638243" y="2244698"/>
            <a:ext cx="2903323" cy="2911873"/>
            <a:chOff x="4190941" y="1774248"/>
            <a:chExt cx="3871097" cy="3882497"/>
          </a:xfrm>
        </p:grpSpPr>
        <p:sp>
          <p:nvSpPr>
            <p:cNvPr id="11" name="Freeform 5"/>
            <p:cNvSpPr/>
            <p:nvPr/>
          </p:nvSpPr>
          <p:spPr bwMode="auto">
            <a:xfrm>
              <a:off x="4190941" y="1774248"/>
              <a:ext cx="3871097" cy="1558536"/>
            </a:xfrm>
            <a:custGeom>
              <a:avLst/>
              <a:gdLst>
                <a:gd name="T0" fmla="*/ 618 w 773"/>
                <a:gd name="T1" fmla="*/ 0 h 311"/>
                <a:gd name="T2" fmla="*/ 773 w 773"/>
                <a:gd name="T3" fmla="*/ 155 h 311"/>
                <a:gd name="T4" fmla="*/ 618 w 773"/>
                <a:gd name="T5" fmla="*/ 311 h 311"/>
                <a:gd name="T6" fmla="*/ 510 w 773"/>
                <a:gd name="T7" fmla="*/ 268 h 311"/>
                <a:gd name="T8" fmla="*/ 506 w 773"/>
                <a:gd name="T9" fmla="*/ 268 h 311"/>
                <a:gd name="T10" fmla="*/ 386 w 773"/>
                <a:gd name="T11" fmla="*/ 211 h 311"/>
                <a:gd name="T12" fmla="*/ 265 w 773"/>
                <a:gd name="T13" fmla="*/ 268 h 311"/>
                <a:gd name="T14" fmla="*/ 263 w 773"/>
                <a:gd name="T15" fmla="*/ 268 h 311"/>
                <a:gd name="T16" fmla="*/ 155 w 773"/>
                <a:gd name="T17" fmla="*/ 311 h 311"/>
                <a:gd name="T18" fmla="*/ 0 w 773"/>
                <a:gd name="T19" fmla="*/ 155 h 311"/>
                <a:gd name="T20" fmla="*/ 155 w 773"/>
                <a:gd name="T21" fmla="*/ 0 h 311"/>
                <a:gd name="T22" fmla="*/ 260 w 773"/>
                <a:gd name="T23" fmla="*/ 40 h 311"/>
                <a:gd name="T24" fmla="*/ 262 w 773"/>
                <a:gd name="T25" fmla="*/ 40 h 311"/>
                <a:gd name="T26" fmla="*/ 386 w 773"/>
                <a:gd name="T27" fmla="*/ 102 h 311"/>
                <a:gd name="T28" fmla="*/ 510 w 773"/>
                <a:gd name="T29" fmla="*/ 40 h 311"/>
                <a:gd name="T30" fmla="*/ 513 w 773"/>
                <a:gd name="T31" fmla="*/ 40 h 311"/>
                <a:gd name="T32" fmla="*/ 618 w 773"/>
                <a:gd name="T3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3" h="311">
                  <a:moveTo>
                    <a:pt x="618" y="0"/>
                  </a:moveTo>
                  <a:cubicBezTo>
                    <a:pt x="704" y="0"/>
                    <a:pt x="773" y="69"/>
                    <a:pt x="773" y="155"/>
                  </a:cubicBezTo>
                  <a:cubicBezTo>
                    <a:pt x="773" y="241"/>
                    <a:pt x="704" y="311"/>
                    <a:pt x="618" y="311"/>
                  </a:cubicBezTo>
                  <a:cubicBezTo>
                    <a:pt x="576" y="311"/>
                    <a:pt x="538" y="295"/>
                    <a:pt x="510" y="268"/>
                  </a:cubicBezTo>
                  <a:cubicBezTo>
                    <a:pt x="506" y="268"/>
                    <a:pt x="506" y="268"/>
                    <a:pt x="506" y="268"/>
                  </a:cubicBezTo>
                  <a:cubicBezTo>
                    <a:pt x="478" y="233"/>
                    <a:pt x="434" y="211"/>
                    <a:pt x="386" y="211"/>
                  </a:cubicBezTo>
                  <a:cubicBezTo>
                    <a:pt x="337" y="211"/>
                    <a:pt x="294" y="233"/>
                    <a:pt x="265" y="268"/>
                  </a:cubicBezTo>
                  <a:cubicBezTo>
                    <a:pt x="263" y="268"/>
                    <a:pt x="263" y="268"/>
                    <a:pt x="263" y="268"/>
                  </a:cubicBezTo>
                  <a:cubicBezTo>
                    <a:pt x="235" y="295"/>
                    <a:pt x="197" y="311"/>
                    <a:pt x="155" y="311"/>
                  </a:cubicBezTo>
                  <a:cubicBezTo>
                    <a:pt x="69" y="311"/>
                    <a:pt x="0" y="241"/>
                    <a:pt x="0" y="155"/>
                  </a:cubicBezTo>
                  <a:cubicBezTo>
                    <a:pt x="0" y="69"/>
                    <a:pt x="69" y="0"/>
                    <a:pt x="155" y="0"/>
                  </a:cubicBezTo>
                  <a:cubicBezTo>
                    <a:pt x="196" y="0"/>
                    <a:pt x="233" y="15"/>
                    <a:pt x="260" y="40"/>
                  </a:cubicBezTo>
                  <a:cubicBezTo>
                    <a:pt x="262" y="40"/>
                    <a:pt x="262" y="40"/>
                    <a:pt x="262" y="40"/>
                  </a:cubicBezTo>
                  <a:cubicBezTo>
                    <a:pt x="290" y="78"/>
                    <a:pt x="335" y="102"/>
                    <a:pt x="386" y="102"/>
                  </a:cubicBezTo>
                  <a:cubicBezTo>
                    <a:pt x="436" y="102"/>
                    <a:pt x="481" y="78"/>
                    <a:pt x="510" y="40"/>
                  </a:cubicBezTo>
                  <a:cubicBezTo>
                    <a:pt x="513" y="40"/>
                    <a:pt x="513" y="40"/>
                    <a:pt x="513" y="40"/>
                  </a:cubicBezTo>
                  <a:cubicBezTo>
                    <a:pt x="540" y="15"/>
                    <a:pt x="577" y="0"/>
                    <a:pt x="618" y="0"/>
                  </a:cubicBezTo>
                  <a:close/>
                </a:path>
              </a:pathLst>
            </a:custGeom>
            <a:solidFill>
              <a:schemeClr val="bg1">
                <a:lumMod val="85000"/>
              </a:schemeClr>
            </a:solidFill>
            <a:ln w="9525" cap="flat">
              <a:noFill/>
              <a:prstDash val="solid"/>
              <a:miter lim="800000"/>
            </a:ln>
          </p:spPr>
          <p:txBody>
            <a:bodyPr vert="horz" wrap="square" lIns="68580" tIns="34290" rIns="68580" bIns="34290" numCol="1" anchor="t" anchorCtr="0" compatLnSpc="1"/>
            <a:lstStyle/>
            <a:p>
              <a:endParaRPr lang="en-US" sz="1015"/>
            </a:p>
          </p:txBody>
        </p:sp>
        <p:sp>
          <p:nvSpPr>
            <p:cNvPr id="12" name="Freeform 8"/>
            <p:cNvSpPr/>
            <p:nvPr/>
          </p:nvSpPr>
          <p:spPr bwMode="auto">
            <a:xfrm>
              <a:off x="4190941" y="4098209"/>
              <a:ext cx="3871097" cy="1558536"/>
            </a:xfrm>
            <a:custGeom>
              <a:avLst/>
              <a:gdLst>
                <a:gd name="T0" fmla="*/ 618 w 773"/>
                <a:gd name="T1" fmla="*/ 0 h 311"/>
                <a:gd name="T2" fmla="*/ 773 w 773"/>
                <a:gd name="T3" fmla="*/ 155 h 311"/>
                <a:gd name="T4" fmla="*/ 618 w 773"/>
                <a:gd name="T5" fmla="*/ 311 h 311"/>
                <a:gd name="T6" fmla="*/ 510 w 773"/>
                <a:gd name="T7" fmla="*/ 268 h 311"/>
                <a:gd name="T8" fmla="*/ 506 w 773"/>
                <a:gd name="T9" fmla="*/ 268 h 311"/>
                <a:gd name="T10" fmla="*/ 386 w 773"/>
                <a:gd name="T11" fmla="*/ 211 h 311"/>
                <a:gd name="T12" fmla="*/ 265 w 773"/>
                <a:gd name="T13" fmla="*/ 268 h 311"/>
                <a:gd name="T14" fmla="*/ 263 w 773"/>
                <a:gd name="T15" fmla="*/ 268 h 311"/>
                <a:gd name="T16" fmla="*/ 155 w 773"/>
                <a:gd name="T17" fmla="*/ 311 h 311"/>
                <a:gd name="T18" fmla="*/ 0 w 773"/>
                <a:gd name="T19" fmla="*/ 155 h 311"/>
                <a:gd name="T20" fmla="*/ 155 w 773"/>
                <a:gd name="T21" fmla="*/ 0 h 311"/>
                <a:gd name="T22" fmla="*/ 260 w 773"/>
                <a:gd name="T23" fmla="*/ 40 h 311"/>
                <a:gd name="T24" fmla="*/ 262 w 773"/>
                <a:gd name="T25" fmla="*/ 40 h 311"/>
                <a:gd name="T26" fmla="*/ 386 w 773"/>
                <a:gd name="T27" fmla="*/ 102 h 311"/>
                <a:gd name="T28" fmla="*/ 510 w 773"/>
                <a:gd name="T29" fmla="*/ 40 h 311"/>
                <a:gd name="T30" fmla="*/ 513 w 773"/>
                <a:gd name="T31" fmla="*/ 40 h 311"/>
                <a:gd name="T32" fmla="*/ 618 w 773"/>
                <a:gd name="T3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3" h="311">
                  <a:moveTo>
                    <a:pt x="618" y="0"/>
                  </a:moveTo>
                  <a:cubicBezTo>
                    <a:pt x="704" y="0"/>
                    <a:pt x="773" y="69"/>
                    <a:pt x="773" y="155"/>
                  </a:cubicBezTo>
                  <a:cubicBezTo>
                    <a:pt x="773" y="241"/>
                    <a:pt x="704" y="311"/>
                    <a:pt x="618" y="311"/>
                  </a:cubicBezTo>
                  <a:cubicBezTo>
                    <a:pt x="576" y="311"/>
                    <a:pt x="538" y="295"/>
                    <a:pt x="510" y="268"/>
                  </a:cubicBezTo>
                  <a:cubicBezTo>
                    <a:pt x="506" y="268"/>
                    <a:pt x="506" y="268"/>
                    <a:pt x="506" y="268"/>
                  </a:cubicBezTo>
                  <a:cubicBezTo>
                    <a:pt x="478" y="233"/>
                    <a:pt x="434" y="211"/>
                    <a:pt x="386" y="211"/>
                  </a:cubicBezTo>
                  <a:cubicBezTo>
                    <a:pt x="337" y="211"/>
                    <a:pt x="294" y="233"/>
                    <a:pt x="265" y="268"/>
                  </a:cubicBezTo>
                  <a:cubicBezTo>
                    <a:pt x="263" y="268"/>
                    <a:pt x="263" y="268"/>
                    <a:pt x="263" y="268"/>
                  </a:cubicBezTo>
                  <a:cubicBezTo>
                    <a:pt x="235" y="295"/>
                    <a:pt x="197" y="311"/>
                    <a:pt x="155" y="311"/>
                  </a:cubicBezTo>
                  <a:cubicBezTo>
                    <a:pt x="69" y="311"/>
                    <a:pt x="0" y="241"/>
                    <a:pt x="0" y="155"/>
                  </a:cubicBezTo>
                  <a:cubicBezTo>
                    <a:pt x="0" y="69"/>
                    <a:pt x="69" y="0"/>
                    <a:pt x="155" y="0"/>
                  </a:cubicBezTo>
                  <a:cubicBezTo>
                    <a:pt x="196" y="0"/>
                    <a:pt x="233" y="15"/>
                    <a:pt x="260" y="40"/>
                  </a:cubicBezTo>
                  <a:cubicBezTo>
                    <a:pt x="262" y="40"/>
                    <a:pt x="262" y="40"/>
                    <a:pt x="262" y="40"/>
                  </a:cubicBezTo>
                  <a:cubicBezTo>
                    <a:pt x="290" y="78"/>
                    <a:pt x="335" y="102"/>
                    <a:pt x="386" y="102"/>
                  </a:cubicBezTo>
                  <a:cubicBezTo>
                    <a:pt x="436" y="102"/>
                    <a:pt x="481" y="78"/>
                    <a:pt x="510" y="40"/>
                  </a:cubicBezTo>
                  <a:cubicBezTo>
                    <a:pt x="513" y="40"/>
                    <a:pt x="513" y="40"/>
                    <a:pt x="513" y="40"/>
                  </a:cubicBezTo>
                  <a:cubicBezTo>
                    <a:pt x="540" y="15"/>
                    <a:pt x="577" y="0"/>
                    <a:pt x="618" y="0"/>
                  </a:cubicBezTo>
                  <a:close/>
                </a:path>
              </a:pathLst>
            </a:custGeom>
            <a:solidFill>
              <a:schemeClr val="bg1">
                <a:lumMod val="85000"/>
              </a:schemeClr>
            </a:solidFill>
            <a:ln w="9525" cap="flat">
              <a:noFill/>
              <a:prstDash val="solid"/>
              <a:miter lim="800000"/>
            </a:ln>
          </p:spPr>
          <p:txBody>
            <a:bodyPr vert="horz" wrap="square" lIns="68580" tIns="34290" rIns="68580" bIns="34290" numCol="1" anchor="t" anchorCtr="0" compatLnSpc="1"/>
            <a:lstStyle/>
            <a:p>
              <a:endParaRPr lang="en-US" sz="1015"/>
            </a:p>
          </p:txBody>
        </p:sp>
        <p:sp>
          <p:nvSpPr>
            <p:cNvPr id="13" name="Freeform 11"/>
            <p:cNvSpPr/>
            <p:nvPr/>
          </p:nvSpPr>
          <p:spPr bwMode="auto">
            <a:xfrm>
              <a:off x="6498616" y="1774248"/>
              <a:ext cx="1558536" cy="3877610"/>
            </a:xfrm>
            <a:custGeom>
              <a:avLst/>
              <a:gdLst>
                <a:gd name="T0" fmla="*/ 0 w 311"/>
                <a:gd name="T1" fmla="*/ 156 h 774"/>
                <a:gd name="T2" fmla="*/ 156 w 311"/>
                <a:gd name="T3" fmla="*/ 0 h 774"/>
                <a:gd name="T4" fmla="*/ 311 w 311"/>
                <a:gd name="T5" fmla="*/ 156 h 774"/>
                <a:gd name="T6" fmla="*/ 268 w 311"/>
                <a:gd name="T7" fmla="*/ 264 h 774"/>
                <a:gd name="T8" fmla="*/ 268 w 311"/>
                <a:gd name="T9" fmla="*/ 267 h 774"/>
                <a:gd name="T10" fmla="*/ 211 w 311"/>
                <a:gd name="T11" fmla="*/ 388 h 774"/>
                <a:gd name="T12" fmla="*/ 268 w 311"/>
                <a:gd name="T13" fmla="*/ 509 h 774"/>
                <a:gd name="T14" fmla="*/ 268 w 311"/>
                <a:gd name="T15" fmla="*/ 511 h 774"/>
                <a:gd name="T16" fmla="*/ 311 w 311"/>
                <a:gd name="T17" fmla="*/ 619 h 774"/>
                <a:gd name="T18" fmla="*/ 156 w 311"/>
                <a:gd name="T19" fmla="*/ 774 h 774"/>
                <a:gd name="T20" fmla="*/ 0 w 311"/>
                <a:gd name="T21" fmla="*/ 619 h 774"/>
                <a:gd name="T22" fmla="*/ 41 w 311"/>
                <a:gd name="T23" fmla="*/ 514 h 774"/>
                <a:gd name="T24" fmla="*/ 41 w 311"/>
                <a:gd name="T25" fmla="*/ 512 h 774"/>
                <a:gd name="T26" fmla="*/ 102 w 311"/>
                <a:gd name="T27" fmla="*/ 388 h 774"/>
                <a:gd name="T28" fmla="*/ 41 w 311"/>
                <a:gd name="T29" fmla="*/ 264 h 774"/>
                <a:gd name="T30" fmla="*/ 41 w 311"/>
                <a:gd name="T31" fmla="*/ 261 h 774"/>
                <a:gd name="T32" fmla="*/ 0 w 311"/>
                <a:gd name="T33" fmla="*/ 15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1" h="774">
                  <a:moveTo>
                    <a:pt x="0" y="156"/>
                  </a:moveTo>
                  <a:cubicBezTo>
                    <a:pt x="0" y="70"/>
                    <a:pt x="70" y="0"/>
                    <a:pt x="156" y="0"/>
                  </a:cubicBezTo>
                  <a:cubicBezTo>
                    <a:pt x="241" y="0"/>
                    <a:pt x="311" y="70"/>
                    <a:pt x="311" y="156"/>
                  </a:cubicBezTo>
                  <a:cubicBezTo>
                    <a:pt x="311" y="198"/>
                    <a:pt x="295" y="236"/>
                    <a:pt x="268" y="264"/>
                  </a:cubicBezTo>
                  <a:cubicBezTo>
                    <a:pt x="268" y="267"/>
                    <a:pt x="268" y="267"/>
                    <a:pt x="268" y="267"/>
                  </a:cubicBezTo>
                  <a:cubicBezTo>
                    <a:pt x="233" y="296"/>
                    <a:pt x="211" y="339"/>
                    <a:pt x="211" y="388"/>
                  </a:cubicBezTo>
                  <a:cubicBezTo>
                    <a:pt x="211" y="437"/>
                    <a:pt x="233" y="480"/>
                    <a:pt x="268" y="509"/>
                  </a:cubicBezTo>
                  <a:cubicBezTo>
                    <a:pt x="268" y="511"/>
                    <a:pt x="268" y="511"/>
                    <a:pt x="268" y="511"/>
                  </a:cubicBezTo>
                  <a:cubicBezTo>
                    <a:pt x="295" y="539"/>
                    <a:pt x="311" y="577"/>
                    <a:pt x="311" y="619"/>
                  </a:cubicBezTo>
                  <a:cubicBezTo>
                    <a:pt x="311" y="705"/>
                    <a:pt x="241" y="774"/>
                    <a:pt x="156" y="774"/>
                  </a:cubicBezTo>
                  <a:cubicBezTo>
                    <a:pt x="70" y="774"/>
                    <a:pt x="0" y="705"/>
                    <a:pt x="0" y="619"/>
                  </a:cubicBezTo>
                  <a:cubicBezTo>
                    <a:pt x="0" y="578"/>
                    <a:pt x="15" y="541"/>
                    <a:pt x="41" y="514"/>
                  </a:cubicBezTo>
                  <a:cubicBezTo>
                    <a:pt x="41" y="512"/>
                    <a:pt x="41" y="512"/>
                    <a:pt x="41" y="512"/>
                  </a:cubicBezTo>
                  <a:cubicBezTo>
                    <a:pt x="78" y="483"/>
                    <a:pt x="102" y="439"/>
                    <a:pt x="102" y="388"/>
                  </a:cubicBezTo>
                  <a:cubicBezTo>
                    <a:pt x="102" y="338"/>
                    <a:pt x="78" y="293"/>
                    <a:pt x="41" y="264"/>
                  </a:cubicBezTo>
                  <a:cubicBezTo>
                    <a:pt x="41" y="261"/>
                    <a:pt x="41" y="261"/>
                    <a:pt x="41" y="261"/>
                  </a:cubicBezTo>
                  <a:cubicBezTo>
                    <a:pt x="15" y="233"/>
                    <a:pt x="0" y="197"/>
                    <a:pt x="0" y="156"/>
                  </a:cubicBezTo>
                  <a:close/>
                </a:path>
              </a:pathLst>
            </a:custGeom>
            <a:solidFill>
              <a:schemeClr val="bg1">
                <a:lumMod val="75000"/>
              </a:schemeClr>
            </a:solidFill>
            <a:ln w="9525" cap="flat">
              <a:noFill/>
              <a:prstDash val="solid"/>
              <a:miter lim="800000"/>
            </a:ln>
          </p:spPr>
          <p:txBody>
            <a:bodyPr vert="horz" wrap="square" lIns="68580" tIns="34290" rIns="68580" bIns="34290" numCol="1" anchor="t" anchorCtr="0" compatLnSpc="1"/>
            <a:lstStyle/>
            <a:p>
              <a:endParaRPr lang="en-US" sz="1015"/>
            </a:p>
          </p:txBody>
        </p:sp>
        <p:sp>
          <p:nvSpPr>
            <p:cNvPr id="14" name="Freeform 12"/>
            <p:cNvSpPr/>
            <p:nvPr/>
          </p:nvSpPr>
          <p:spPr bwMode="auto">
            <a:xfrm>
              <a:off x="4190941" y="1774248"/>
              <a:ext cx="1556907" cy="3877610"/>
            </a:xfrm>
            <a:custGeom>
              <a:avLst/>
              <a:gdLst>
                <a:gd name="T0" fmla="*/ 0 w 311"/>
                <a:gd name="T1" fmla="*/ 156 h 774"/>
                <a:gd name="T2" fmla="*/ 155 w 311"/>
                <a:gd name="T3" fmla="*/ 0 h 774"/>
                <a:gd name="T4" fmla="*/ 311 w 311"/>
                <a:gd name="T5" fmla="*/ 156 h 774"/>
                <a:gd name="T6" fmla="*/ 268 w 311"/>
                <a:gd name="T7" fmla="*/ 264 h 774"/>
                <a:gd name="T8" fmla="*/ 268 w 311"/>
                <a:gd name="T9" fmla="*/ 267 h 774"/>
                <a:gd name="T10" fmla="*/ 210 w 311"/>
                <a:gd name="T11" fmla="*/ 388 h 774"/>
                <a:gd name="T12" fmla="*/ 268 w 311"/>
                <a:gd name="T13" fmla="*/ 509 h 774"/>
                <a:gd name="T14" fmla="*/ 268 w 311"/>
                <a:gd name="T15" fmla="*/ 511 h 774"/>
                <a:gd name="T16" fmla="*/ 311 w 311"/>
                <a:gd name="T17" fmla="*/ 619 h 774"/>
                <a:gd name="T18" fmla="*/ 155 w 311"/>
                <a:gd name="T19" fmla="*/ 774 h 774"/>
                <a:gd name="T20" fmla="*/ 0 w 311"/>
                <a:gd name="T21" fmla="*/ 619 h 774"/>
                <a:gd name="T22" fmla="*/ 40 w 311"/>
                <a:gd name="T23" fmla="*/ 514 h 774"/>
                <a:gd name="T24" fmla="*/ 40 w 311"/>
                <a:gd name="T25" fmla="*/ 512 h 774"/>
                <a:gd name="T26" fmla="*/ 102 w 311"/>
                <a:gd name="T27" fmla="*/ 388 h 774"/>
                <a:gd name="T28" fmla="*/ 40 w 311"/>
                <a:gd name="T29" fmla="*/ 264 h 774"/>
                <a:gd name="T30" fmla="*/ 40 w 311"/>
                <a:gd name="T31" fmla="*/ 261 h 774"/>
                <a:gd name="T32" fmla="*/ 0 w 311"/>
                <a:gd name="T33" fmla="*/ 15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1" h="774">
                  <a:moveTo>
                    <a:pt x="0" y="156"/>
                  </a:moveTo>
                  <a:cubicBezTo>
                    <a:pt x="0" y="70"/>
                    <a:pt x="69" y="0"/>
                    <a:pt x="155" y="0"/>
                  </a:cubicBezTo>
                  <a:cubicBezTo>
                    <a:pt x="241" y="0"/>
                    <a:pt x="311" y="70"/>
                    <a:pt x="311" y="156"/>
                  </a:cubicBezTo>
                  <a:cubicBezTo>
                    <a:pt x="311" y="198"/>
                    <a:pt x="294" y="236"/>
                    <a:pt x="268" y="264"/>
                  </a:cubicBezTo>
                  <a:cubicBezTo>
                    <a:pt x="268" y="267"/>
                    <a:pt x="268" y="267"/>
                    <a:pt x="268" y="267"/>
                  </a:cubicBezTo>
                  <a:cubicBezTo>
                    <a:pt x="233" y="296"/>
                    <a:pt x="210" y="339"/>
                    <a:pt x="210" y="388"/>
                  </a:cubicBezTo>
                  <a:cubicBezTo>
                    <a:pt x="210" y="437"/>
                    <a:pt x="233" y="480"/>
                    <a:pt x="268" y="509"/>
                  </a:cubicBezTo>
                  <a:cubicBezTo>
                    <a:pt x="268" y="511"/>
                    <a:pt x="268" y="511"/>
                    <a:pt x="268" y="511"/>
                  </a:cubicBezTo>
                  <a:cubicBezTo>
                    <a:pt x="294" y="539"/>
                    <a:pt x="311" y="577"/>
                    <a:pt x="311" y="619"/>
                  </a:cubicBezTo>
                  <a:cubicBezTo>
                    <a:pt x="311" y="705"/>
                    <a:pt x="241" y="774"/>
                    <a:pt x="155" y="774"/>
                  </a:cubicBezTo>
                  <a:cubicBezTo>
                    <a:pt x="69" y="774"/>
                    <a:pt x="0" y="705"/>
                    <a:pt x="0" y="619"/>
                  </a:cubicBezTo>
                  <a:cubicBezTo>
                    <a:pt x="0" y="578"/>
                    <a:pt x="15" y="541"/>
                    <a:pt x="40" y="514"/>
                  </a:cubicBezTo>
                  <a:cubicBezTo>
                    <a:pt x="40" y="512"/>
                    <a:pt x="40" y="512"/>
                    <a:pt x="40" y="512"/>
                  </a:cubicBezTo>
                  <a:cubicBezTo>
                    <a:pt x="78" y="483"/>
                    <a:pt x="102" y="439"/>
                    <a:pt x="102" y="388"/>
                  </a:cubicBezTo>
                  <a:cubicBezTo>
                    <a:pt x="102" y="338"/>
                    <a:pt x="78" y="293"/>
                    <a:pt x="40" y="264"/>
                  </a:cubicBezTo>
                  <a:cubicBezTo>
                    <a:pt x="40" y="261"/>
                    <a:pt x="40" y="261"/>
                    <a:pt x="40" y="261"/>
                  </a:cubicBezTo>
                  <a:cubicBezTo>
                    <a:pt x="15" y="233"/>
                    <a:pt x="0" y="197"/>
                    <a:pt x="0" y="156"/>
                  </a:cubicBezTo>
                  <a:close/>
                </a:path>
              </a:pathLst>
            </a:custGeom>
            <a:solidFill>
              <a:schemeClr val="bg1">
                <a:lumMod val="75000"/>
              </a:schemeClr>
            </a:solidFill>
            <a:ln w="9525" cap="flat">
              <a:noFill/>
              <a:prstDash val="solid"/>
              <a:miter lim="800000"/>
            </a:ln>
          </p:spPr>
          <p:txBody>
            <a:bodyPr vert="horz" wrap="square" lIns="68580" tIns="34290" rIns="68580" bIns="34290" numCol="1" anchor="t" anchorCtr="0" compatLnSpc="1"/>
            <a:lstStyle/>
            <a:p>
              <a:endParaRPr lang="en-US" sz="1015"/>
            </a:p>
          </p:txBody>
        </p:sp>
        <p:sp>
          <p:nvSpPr>
            <p:cNvPr id="15" name="Oval 10"/>
            <p:cNvSpPr>
              <a:spLocks noChangeArrowheads="1"/>
            </p:cNvSpPr>
            <p:nvPr/>
          </p:nvSpPr>
          <p:spPr bwMode="auto">
            <a:xfrm>
              <a:off x="4296798" y="4204066"/>
              <a:ext cx="1346822" cy="1346822"/>
            </a:xfrm>
            <a:prstGeom prst="ellipse">
              <a:avLst/>
            </a:prstGeom>
            <a:solidFill>
              <a:srgbClr val="5293CC"/>
            </a:solidFill>
            <a:ln w="9525" cap="flat">
              <a:noFill/>
              <a:prstDash val="solid"/>
              <a:miter lim="800000"/>
            </a:ln>
          </p:spPr>
          <p:txBody>
            <a:bodyPr vert="horz" wrap="square" lIns="68580" tIns="34290" rIns="68580" bIns="34290" numCol="1" anchor="t" anchorCtr="0" compatLnSpc="1"/>
            <a:lstStyle/>
            <a:p>
              <a:endParaRPr lang="en-US" sz="1015"/>
            </a:p>
          </p:txBody>
        </p:sp>
        <p:sp>
          <p:nvSpPr>
            <p:cNvPr id="16" name="Oval 7"/>
            <p:cNvSpPr>
              <a:spLocks noChangeArrowheads="1"/>
            </p:cNvSpPr>
            <p:nvPr/>
          </p:nvSpPr>
          <p:spPr bwMode="auto">
            <a:xfrm>
              <a:off x="4296798" y="1880106"/>
              <a:ext cx="1346822" cy="1346822"/>
            </a:xfrm>
            <a:prstGeom prst="ellipse">
              <a:avLst/>
            </a:prstGeom>
            <a:solidFill>
              <a:srgbClr val="86B0D3"/>
            </a:solidFill>
            <a:ln w="9525" cap="flat">
              <a:noFill/>
              <a:prstDash val="solid"/>
              <a:miter lim="800000"/>
            </a:ln>
          </p:spPr>
          <p:txBody>
            <a:bodyPr vert="horz" wrap="square" lIns="68580" tIns="34290" rIns="68580" bIns="34290" numCol="1" anchor="t" anchorCtr="0" compatLnSpc="1"/>
            <a:lstStyle/>
            <a:p>
              <a:endParaRPr lang="en-US" sz="1015"/>
            </a:p>
          </p:txBody>
        </p:sp>
        <p:sp>
          <p:nvSpPr>
            <p:cNvPr id="17" name="Oval 9"/>
            <p:cNvSpPr>
              <a:spLocks noChangeArrowheads="1"/>
            </p:cNvSpPr>
            <p:nvPr/>
          </p:nvSpPr>
          <p:spPr bwMode="auto">
            <a:xfrm>
              <a:off x="6619130" y="4204066"/>
              <a:ext cx="1346822" cy="1346822"/>
            </a:xfrm>
            <a:prstGeom prst="ellipse">
              <a:avLst/>
            </a:prstGeom>
            <a:solidFill>
              <a:srgbClr val="86B0D3"/>
            </a:solidFill>
            <a:ln w="9525" cap="flat">
              <a:noFill/>
              <a:prstDash val="solid"/>
              <a:miter lim="800000"/>
            </a:ln>
          </p:spPr>
          <p:txBody>
            <a:bodyPr vert="horz" wrap="square" lIns="68580" tIns="34290" rIns="68580" bIns="34290" numCol="1" anchor="t" anchorCtr="0" compatLnSpc="1"/>
            <a:lstStyle/>
            <a:p>
              <a:endParaRPr lang="en-US" sz="1015"/>
            </a:p>
          </p:txBody>
        </p:sp>
        <p:sp>
          <p:nvSpPr>
            <p:cNvPr id="18" name="Oval 6"/>
            <p:cNvSpPr>
              <a:spLocks noChangeArrowheads="1"/>
            </p:cNvSpPr>
            <p:nvPr/>
          </p:nvSpPr>
          <p:spPr bwMode="auto">
            <a:xfrm>
              <a:off x="6619130" y="1880106"/>
              <a:ext cx="1346822" cy="1346822"/>
            </a:xfrm>
            <a:prstGeom prst="ellipse">
              <a:avLst/>
            </a:prstGeom>
            <a:solidFill>
              <a:srgbClr val="5293CC"/>
            </a:solidFill>
            <a:ln w="9525" cap="flat">
              <a:noFill/>
              <a:prstDash val="solid"/>
              <a:miter lim="800000"/>
            </a:ln>
          </p:spPr>
          <p:txBody>
            <a:bodyPr vert="horz" wrap="square" lIns="68580" tIns="34290" rIns="68580" bIns="34290" numCol="1" anchor="t" anchorCtr="0" compatLnSpc="1"/>
            <a:lstStyle/>
            <a:p>
              <a:endParaRPr lang="en-US" sz="1015" dirty="0"/>
            </a:p>
          </p:txBody>
        </p:sp>
        <p:sp>
          <p:nvSpPr>
            <p:cNvPr id="19" name="Shape 227"/>
            <p:cNvSpPr/>
            <p:nvPr/>
          </p:nvSpPr>
          <p:spPr>
            <a:xfrm>
              <a:off x="6992883" y="4581707"/>
              <a:ext cx="599315" cy="639283"/>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28575" tIns="28575" rIns="28575" bIns="28575" numCol="1" anchor="ctr">
              <a:noAutofit/>
            </a:bodyPr>
            <a:lstStyle/>
            <a:p>
              <a:pPr defTabSz="342900">
                <a:defRPr sz="1200">
                  <a:solidFill>
                    <a:srgbClr val="000000"/>
                  </a:solidFill>
                  <a:latin typeface="Helvetica"/>
                  <a:ea typeface="Helvetica"/>
                  <a:cs typeface="Helvetica"/>
                  <a:sym typeface="Helvetica"/>
                </a:defRPr>
              </a:pPr>
              <a:endParaRPr sz="900"/>
            </a:p>
          </p:txBody>
        </p:sp>
        <p:sp>
          <p:nvSpPr>
            <p:cNvPr id="20" name="Freeform 2"/>
            <p:cNvSpPr>
              <a:spLocks noChangeArrowheads="1"/>
            </p:cNvSpPr>
            <p:nvPr/>
          </p:nvSpPr>
          <p:spPr bwMode="auto">
            <a:xfrm>
              <a:off x="4670434" y="2237714"/>
              <a:ext cx="618283" cy="618283"/>
            </a:xfrm>
            <a:custGeom>
              <a:avLst/>
              <a:gdLst>
                <a:gd name="T0" fmla="*/ 3437 w 6844"/>
                <a:gd name="T1" fmla="*/ 1719 h 6844"/>
                <a:gd name="T2" fmla="*/ 3437 w 6844"/>
                <a:gd name="T3" fmla="*/ 2875 h 6844"/>
                <a:gd name="T4" fmla="*/ 3437 w 6844"/>
                <a:gd name="T5" fmla="*/ 1719 h 6844"/>
                <a:gd name="T6" fmla="*/ 6843 w 6844"/>
                <a:gd name="T7" fmla="*/ 188 h 6844"/>
                <a:gd name="T8" fmla="*/ 5437 w 6844"/>
                <a:gd name="T9" fmla="*/ 2375 h 6844"/>
                <a:gd name="T10" fmla="*/ 5124 w 6844"/>
                <a:gd name="T11" fmla="*/ 1250 h 6844"/>
                <a:gd name="T12" fmla="*/ 5093 w 6844"/>
                <a:gd name="T13" fmla="*/ 2719 h 6844"/>
                <a:gd name="T14" fmla="*/ 4437 w 6844"/>
                <a:gd name="T15" fmla="*/ 3749 h 6844"/>
                <a:gd name="T16" fmla="*/ 5218 w 6844"/>
                <a:gd name="T17" fmla="*/ 4562 h 6844"/>
                <a:gd name="T18" fmla="*/ 5218 w 6844"/>
                <a:gd name="T19" fmla="*/ 4593 h 6844"/>
                <a:gd name="T20" fmla="*/ 5124 w 6844"/>
                <a:gd name="T21" fmla="*/ 6624 h 6844"/>
                <a:gd name="T22" fmla="*/ 4812 w 6844"/>
                <a:gd name="T23" fmla="*/ 6843 h 6844"/>
                <a:gd name="T24" fmla="*/ 4812 w 6844"/>
                <a:gd name="T25" fmla="*/ 5093 h 6844"/>
                <a:gd name="T26" fmla="*/ 2594 w 6844"/>
                <a:gd name="T27" fmla="*/ 5812 h 6844"/>
                <a:gd name="T28" fmla="*/ 2438 w 6844"/>
                <a:gd name="T29" fmla="*/ 5968 h 6844"/>
                <a:gd name="T30" fmla="*/ 875 w 6844"/>
                <a:gd name="T31" fmla="*/ 6843 h 6844"/>
                <a:gd name="T32" fmla="*/ 719 w 6844"/>
                <a:gd name="T33" fmla="*/ 6312 h 6844"/>
                <a:gd name="T34" fmla="*/ 2844 w 6844"/>
                <a:gd name="T35" fmla="*/ 4562 h 6844"/>
                <a:gd name="T36" fmla="*/ 1782 w 6844"/>
                <a:gd name="T37" fmla="*/ 2750 h 6844"/>
                <a:gd name="T38" fmla="*/ 1719 w 6844"/>
                <a:gd name="T39" fmla="*/ 2594 h 6844"/>
                <a:gd name="T40" fmla="*/ 1250 w 6844"/>
                <a:gd name="T41" fmla="*/ 1313 h 6844"/>
                <a:gd name="T42" fmla="*/ 407 w 6844"/>
                <a:gd name="T43" fmla="*/ 2563 h 6844"/>
                <a:gd name="T44" fmla="*/ 1032 w 6844"/>
                <a:gd name="T45" fmla="*/ 32 h 6844"/>
                <a:gd name="T46" fmla="*/ 1813 w 6844"/>
                <a:gd name="T47" fmla="*/ 938 h 6844"/>
                <a:gd name="T48" fmla="*/ 2157 w 6844"/>
                <a:gd name="T49" fmla="*/ 907 h 6844"/>
                <a:gd name="T50" fmla="*/ 4718 w 6844"/>
                <a:gd name="T51" fmla="*/ 907 h 6844"/>
                <a:gd name="T52" fmla="*/ 5031 w 6844"/>
                <a:gd name="T53" fmla="*/ 938 h 6844"/>
                <a:gd name="T54" fmla="*/ 5812 w 6844"/>
                <a:gd name="T55" fmla="*/ 0 h 6844"/>
                <a:gd name="T56" fmla="*/ 4562 w 6844"/>
                <a:gd name="T57" fmla="*/ 1188 h 6844"/>
                <a:gd name="T58" fmla="*/ 3437 w 6844"/>
                <a:gd name="T59" fmla="*/ 1157 h 6844"/>
                <a:gd name="T60" fmla="*/ 2282 w 6844"/>
                <a:gd name="T61" fmla="*/ 2469 h 6844"/>
                <a:gd name="T62" fmla="*/ 3718 w 6844"/>
                <a:gd name="T63" fmla="*/ 3157 h 6844"/>
                <a:gd name="T64" fmla="*/ 4562 w 6844"/>
                <a:gd name="T65" fmla="*/ 1188 h 6844"/>
                <a:gd name="T66" fmla="*/ 4562 w 6844"/>
                <a:gd name="T67" fmla="*/ 1188 h 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lnTo>
                    <a:pt x="1782" y="2750"/>
                  </a:ln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chemeClr val="bg1"/>
            </a:solidFill>
            <a:ln>
              <a:noFill/>
            </a:ln>
            <a:effectLst/>
          </p:spPr>
          <p:txBody>
            <a:bodyPr wrap="none" anchor="ctr"/>
            <a:lstStyle/>
            <a:p>
              <a:endParaRPr lang="en-US" sz="1015"/>
            </a:p>
          </p:txBody>
        </p:sp>
        <p:sp>
          <p:nvSpPr>
            <p:cNvPr id="21" name="Freeform 71"/>
            <p:cNvSpPr>
              <a:spLocks noEditPoints="1"/>
            </p:cNvSpPr>
            <p:nvPr/>
          </p:nvSpPr>
          <p:spPr bwMode="auto">
            <a:xfrm>
              <a:off x="4793644" y="4610768"/>
              <a:ext cx="351499" cy="533417"/>
            </a:xfrm>
            <a:custGeom>
              <a:avLst/>
              <a:gdLst>
                <a:gd name="T0" fmla="*/ 13 w 48"/>
                <a:gd name="T1" fmla="*/ 59 h 73"/>
                <a:gd name="T2" fmla="*/ 36 w 48"/>
                <a:gd name="T3" fmla="*/ 59 h 73"/>
                <a:gd name="T4" fmla="*/ 36 w 48"/>
                <a:gd name="T5" fmla="*/ 59 h 73"/>
                <a:gd name="T6" fmla="*/ 37 w 48"/>
                <a:gd name="T7" fmla="*/ 59 h 73"/>
                <a:gd name="T8" fmla="*/ 38 w 48"/>
                <a:gd name="T9" fmla="*/ 57 h 73"/>
                <a:gd name="T10" fmla="*/ 24 w 48"/>
                <a:gd name="T11" fmla="*/ 41 h 73"/>
                <a:gd name="T12" fmla="*/ 11 w 48"/>
                <a:gd name="T13" fmla="*/ 57 h 73"/>
                <a:gd name="T14" fmla="*/ 11 w 48"/>
                <a:gd name="T15" fmla="*/ 59 h 73"/>
                <a:gd name="T16" fmla="*/ 13 w 48"/>
                <a:gd name="T17" fmla="*/ 59 h 73"/>
                <a:gd name="T18" fmla="*/ 13 w 48"/>
                <a:gd name="T19" fmla="*/ 59 h 73"/>
                <a:gd name="T20" fmla="*/ 44 w 48"/>
                <a:gd name="T21" fmla="*/ 11 h 73"/>
                <a:gd name="T22" fmla="*/ 48 w 48"/>
                <a:gd name="T23" fmla="*/ 7 h 73"/>
                <a:gd name="T24" fmla="*/ 48 w 48"/>
                <a:gd name="T25" fmla="*/ 5 h 73"/>
                <a:gd name="T26" fmla="*/ 44 w 48"/>
                <a:gd name="T27" fmla="*/ 0 h 73"/>
                <a:gd name="T28" fmla="*/ 5 w 48"/>
                <a:gd name="T29" fmla="*/ 0 h 73"/>
                <a:gd name="T30" fmla="*/ 0 w 48"/>
                <a:gd name="T31" fmla="*/ 5 h 73"/>
                <a:gd name="T32" fmla="*/ 0 w 48"/>
                <a:gd name="T33" fmla="*/ 7 h 73"/>
                <a:gd name="T34" fmla="*/ 4 w 48"/>
                <a:gd name="T35" fmla="*/ 11 h 73"/>
                <a:gd name="T36" fmla="*/ 44 w 48"/>
                <a:gd name="T37" fmla="*/ 11 h 73"/>
                <a:gd name="T38" fmla="*/ 40 w 48"/>
                <a:gd name="T39" fmla="*/ 13 h 73"/>
                <a:gd name="T40" fmla="*/ 44 w 48"/>
                <a:gd name="T41" fmla="*/ 13 h 73"/>
                <a:gd name="T42" fmla="*/ 31 w 48"/>
                <a:gd name="T43" fmla="*/ 36 h 73"/>
                <a:gd name="T44" fmla="*/ 44 w 48"/>
                <a:gd name="T45" fmla="*/ 59 h 73"/>
                <a:gd name="T46" fmla="*/ 40 w 48"/>
                <a:gd name="T47" fmla="*/ 59 h 73"/>
                <a:gd name="T48" fmla="*/ 26 w 48"/>
                <a:gd name="T49" fmla="*/ 38 h 73"/>
                <a:gd name="T50" fmla="*/ 25 w 48"/>
                <a:gd name="T51" fmla="*/ 36 h 73"/>
                <a:gd name="T52" fmla="*/ 26 w 48"/>
                <a:gd name="T53" fmla="*/ 35 h 73"/>
                <a:gd name="T54" fmla="*/ 26 w 48"/>
                <a:gd name="T55" fmla="*/ 35 h 73"/>
                <a:gd name="T56" fmla="*/ 40 w 48"/>
                <a:gd name="T57" fmla="*/ 13 h 73"/>
                <a:gd name="T58" fmla="*/ 4 w 48"/>
                <a:gd name="T59" fmla="*/ 61 h 73"/>
                <a:gd name="T60" fmla="*/ 0 w 48"/>
                <a:gd name="T61" fmla="*/ 66 h 73"/>
                <a:gd name="T62" fmla="*/ 0 w 48"/>
                <a:gd name="T63" fmla="*/ 68 h 73"/>
                <a:gd name="T64" fmla="*/ 5 w 48"/>
                <a:gd name="T65" fmla="*/ 73 h 73"/>
                <a:gd name="T66" fmla="*/ 44 w 48"/>
                <a:gd name="T67" fmla="*/ 73 h 73"/>
                <a:gd name="T68" fmla="*/ 48 w 48"/>
                <a:gd name="T69" fmla="*/ 68 h 73"/>
                <a:gd name="T70" fmla="*/ 48 w 48"/>
                <a:gd name="T71" fmla="*/ 66 h 73"/>
                <a:gd name="T72" fmla="*/ 44 w 48"/>
                <a:gd name="T73" fmla="*/ 61 h 73"/>
                <a:gd name="T74" fmla="*/ 4 w 48"/>
                <a:gd name="T75" fmla="*/ 61 h 73"/>
                <a:gd name="T76" fmla="*/ 8 w 48"/>
                <a:gd name="T77" fmla="*/ 59 h 73"/>
                <a:gd name="T78" fmla="*/ 4 w 48"/>
                <a:gd name="T79" fmla="*/ 59 h 73"/>
                <a:gd name="T80" fmla="*/ 18 w 48"/>
                <a:gd name="T81" fmla="*/ 36 h 73"/>
                <a:gd name="T82" fmla="*/ 4 w 48"/>
                <a:gd name="T83" fmla="*/ 13 h 73"/>
                <a:gd name="T84" fmla="*/ 8 w 48"/>
                <a:gd name="T85" fmla="*/ 13 h 73"/>
                <a:gd name="T86" fmla="*/ 22 w 48"/>
                <a:gd name="T87" fmla="*/ 35 h 73"/>
                <a:gd name="T88" fmla="*/ 24 w 48"/>
                <a:gd name="T89" fmla="*/ 37 h 73"/>
                <a:gd name="T90" fmla="*/ 22 w 48"/>
                <a:gd name="T91" fmla="*/ 38 h 73"/>
                <a:gd name="T92" fmla="*/ 8 w 48"/>
                <a:gd name="T9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73">
                  <a:moveTo>
                    <a:pt x="13" y="59"/>
                  </a:moveTo>
                  <a:cubicBezTo>
                    <a:pt x="36" y="59"/>
                    <a:pt x="36" y="59"/>
                    <a:pt x="36" y="59"/>
                  </a:cubicBezTo>
                  <a:cubicBezTo>
                    <a:pt x="36" y="59"/>
                    <a:pt x="36" y="59"/>
                    <a:pt x="36" y="59"/>
                  </a:cubicBezTo>
                  <a:cubicBezTo>
                    <a:pt x="36" y="59"/>
                    <a:pt x="37" y="59"/>
                    <a:pt x="37" y="59"/>
                  </a:cubicBezTo>
                  <a:cubicBezTo>
                    <a:pt x="38" y="58"/>
                    <a:pt x="38" y="57"/>
                    <a:pt x="38" y="57"/>
                  </a:cubicBezTo>
                  <a:cubicBezTo>
                    <a:pt x="36" y="49"/>
                    <a:pt x="31" y="41"/>
                    <a:pt x="24" y="41"/>
                  </a:cubicBezTo>
                  <a:cubicBezTo>
                    <a:pt x="17" y="41"/>
                    <a:pt x="12" y="49"/>
                    <a:pt x="11" y="57"/>
                  </a:cubicBezTo>
                  <a:cubicBezTo>
                    <a:pt x="11" y="57"/>
                    <a:pt x="11" y="58"/>
                    <a:pt x="11" y="59"/>
                  </a:cubicBezTo>
                  <a:cubicBezTo>
                    <a:pt x="12" y="59"/>
                    <a:pt x="12" y="59"/>
                    <a:pt x="13" y="59"/>
                  </a:cubicBezTo>
                  <a:cubicBezTo>
                    <a:pt x="13" y="59"/>
                    <a:pt x="13" y="59"/>
                    <a:pt x="13" y="59"/>
                  </a:cubicBezTo>
                  <a:close/>
                  <a:moveTo>
                    <a:pt x="44" y="11"/>
                  </a:moveTo>
                  <a:cubicBezTo>
                    <a:pt x="47" y="11"/>
                    <a:pt x="48" y="9"/>
                    <a:pt x="48" y="7"/>
                  </a:cubicBezTo>
                  <a:cubicBezTo>
                    <a:pt x="48" y="5"/>
                    <a:pt x="48" y="5"/>
                    <a:pt x="48" y="5"/>
                  </a:cubicBezTo>
                  <a:cubicBezTo>
                    <a:pt x="48" y="2"/>
                    <a:pt x="46" y="0"/>
                    <a:pt x="44" y="0"/>
                  </a:cubicBezTo>
                  <a:cubicBezTo>
                    <a:pt x="5" y="0"/>
                    <a:pt x="5" y="0"/>
                    <a:pt x="5" y="0"/>
                  </a:cubicBezTo>
                  <a:cubicBezTo>
                    <a:pt x="2" y="0"/>
                    <a:pt x="0" y="2"/>
                    <a:pt x="0" y="5"/>
                  </a:cubicBezTo>
                  <a:cubicBezTo>
                    <a:pt x="0" y="7"/>
                    <a:pt x="0" y="7"/>
                    <a:pt x="0" y="7"/>
                  </a:cubicBezTo>
                  <a:cubicBezTo>
                    <a:pt x="0" y="9"/>
                    <a:pt x="2" y="11"/>
                    <a:pt x="4" y="11"/>
                  </a:cubicBezTo>
                  <a:cubicBezTo>
                    <a:pt x="44" y="11"/>
                    <a:pt x="44" y="11"/>
                    <a:pt x="44" y="11"/>
                  </a:cubicBezTo>
                  <a:close/>
                  <a:moveTo>
                    <a:pt x="40" y="13"/>
                  </a:moveTo>
                  <a:cubicBezTo>
                    <a:pt x="44" y="13"/>
                    <a:pt x="44" y="13"/>
                    <a:pt x="44" y="13"/>
                  </a:cubicBezTo>
                  <a:cubicBezTo>
                    <a:pt x="43" y="22"/>
                    <a:pt x="39" y="31"/>
                    <a:pt x="31" y="36"/>
                  </a:cubicBezTo>
                  <a:cubicBezTo>
                    <a:pt x="39" y="42"/>
                    <a:pt x="43" y="50"/>
                    <a:pt x="44" y="59"/>
                  </a:cubicBezTo>
                  <a:cubicBezTo>
                    <a:pt x="40" y="59"/>
                    <a:pt x="40" y="59"/>
                    <a:pt x="40" y="59"/>
                  </a:cubicBezTo>
                  <a:cubicBezTo>
                    <a:pt x="39" y="51"/>
                    <a:pt x="35" y="41"/>
                    <a:pt x="26" y="38"/>
                  </a:cubicBezTo>
                  <a:cubicBezTo>
                    <a:pt x="25" y="38"/>
                    <a:pt x="25" y="37"/>
                    <a:pt x="25" y="36"/>
                  </a:cubicBezTo>
                  <a:cubicBezTo>
                    <a:pt x="25" y="35"/>
                    <a:pt x="26" y="35"/>
                    <a:pt x="26" y="35"/>
                  </a:cubicBezTo>
                  <a:cubicBezTo>
                    <a:pt x="26" y="35"/>
                    <a:pt x="26" y="35"/>
                    <a:pt x="26" y="35"/>
                  </a:cubicBezTo>
                  <a:cubicBezTo>
                    <a:pt x="34" y="32"/>
                    <a:pt x="39" y="21"/>
                    <a:pt x="40" y="13"/>
                  </a:cubicBezTo>
                  <a:close/>
                  <a:moveTo>
                    <a:pt x="4" y="61"/>
                  </a:moveTo>
                  <a:cubicBezTo>
                    <a:pt x="2" y="62"/>
                    <a:pt x="0" y="64"/>
                    <a:pt x="0" y="66"/>
                  </a:cubicBezTo>
                  <a:cubicBezTo>
                    <a:pt x="0" y="68"/>
                    <a:pt x="0" y="68"/>
                    <a:pt x="0" y="68"/>
                  </a:cubicBezTo>
                  <a:cubicBezTo>
                    <a:pt x="0" y="70"/>
                    <a:pt x="2" y="73"/>
                    <a:pt x="5" y="73"/>
                  </a:cubicBezTo>
                  <a:cubicBezTo>
                    <a:pt x="44" y="73"/>
                    <a:pt x="44" y="73"/>
                    <a:pt x="44" y="73"/>
                  </a:cubicBezTo>
                  <a:cubicBezTo>
                    <a:pt x="46" y="73"/>
                    <a:pt x="48" y="70"/>
                    <a:pt x="48" y="68"/>
                  </a:cubicBezTo>
                  <a:cubicBezTo>
                    <a:pt x="48" y="66"/>
                    <a:pt x="48" y="66"/>
                    <a:pt x="48" y="66"/>
                  </a:cubicBezTo>
                  <a:cubicBezTo>
                    <a:pt x="48" y="64"/>
                    <a:pt x="47" y="62"/>
                    <a:pt x="44" y="61"/>
                  </a:cubicBezTo>
                  <a:cubicBezTo>
                    <a:pt x="4" y="61"/>
                    <a:pt x="4" y="61"/>
                    <a:pt x="4" y="61"/>
                  </a:cubicBezTo>
                  <a:close/>
                  <a:moveTo>
                    <a:pt x="8" y="59"/>
                  </a:moveTo>
                  <a:cubicBezTo>
                    <a:pt x="4" y="59"/>
                    <a:pt x="4" y="59"/>
                    <a:pt x="4" y="59"/>
                  </a:cubicBezTo>
                  <a:cubicBezTo>
                    <a:pt x="5" y="50"/>
                    <a:pt x="10" y="42"/>
                    <a:pt x="18" y="36"/>
                  </a:cubicBezTo>
                  <a:cubicBezTo>
                    <a:pt x="10" y="31"/>
                    <a:pt x="5" y="22"/>
                    <a:pt x="4" y="13"/>
                  </a:cubicBezTo>
                  <a:cubicBezTo>
                    <a:pt x="8" y="13"/>
                    <a:pt x="8" y="13"/>
                    <a:pt x="8" y="13"/>
                  </a:cubicBezTo>
                  <a:cubicBezTo>
                    <a:pt x="9" y="21"/>
                    <a:pt x="14" y="32"/>
                    <a:pt x="22" y="35"/>
                  </a:cubicBezTo>
                  <a:cubicBezTo>
                    <a:pt x="23" y="35"/>
                    <a:pt x="24" y="36"/>
                    <a:pt x="24" y="37"/>
                  </a:cubicBezTo>
                  <a:cubicBezTo>
                    <a:pt x="23" y="38"/>
                    <a:pt x="23" y="38"/>
                    <a:pt x="22" y="38"/>
                  </a:cubicBezTo>
                  <a:cubicBezTo>
                    <a:pt x="14" y="41"/>
                    <a:pt x="9" y="51"/>
                    <a:pt x="8" y="59"/>
                  </a:cubicBezTo>
                  <a:close/>
                </a:path>
              </a:pathLst>
            </a:custGeom>
            <a:solidFill>
              <a:schemeClr val="bg1"/>
            </a:solidFill>
            <a:ln>
              <a:noFill/>
            </a:ln>
          </p:spPr>
          <p:txBody>
            <a:bodyPr vert="horz" wrap="square" lIns="68580" tIns="34290" rIns="68580" bIns="34290" numCol="1" anchor="t" anchorCtr="0" compatLnSpc="1"/>
            <a:lstStyle/>
            <a:p>
              <a:endParaRPr lang="en-US" sz="1015"/>
            </a:p>
          </p:txBody>
        </p:sp>
        <p:sp>
          <p:nvSpPr>
            <p:cNvPr id="22" name="Freeform 3"/>
            <p:cNvSpPr>
              <a:spLocks noChangeArrowheads="1"/>
            </p:cNvSpPr>
            <p:nvPr/>
          </p:nvSpPr>
          <p:spPr bwMode="auto">
            <a:xfrm>
              <a:off x="6981700" y="2284971"/>
              <a:ext cx="675353" cy="518392"/>
            </a:xfrm>
            <a:custGeom>
              <a:avLst/>
              <a:gdLst>
                <a:gd name="T0" fmla="*/ 3034 w 6392"/>
                <a:gd name="T1" fmla="*/ 2260 h 4907"/>
                <a:gd name="T2" fmla="*/ 2582 w 6392"/>
                <a:gd name="T3" fmla="*/ 1937 h 4907"/>
                <a:gd name="T4" fmla="*/ 1421 w 6392"/>
                <a:gd name="T5" fmla="*/ 2196 h 4907"/>
                <a:gd name="T6" fmla="*/ 388 w 6392"/>
                <a:gd name="T7" fmla="*/ 4583 h 4907"/>
                <a:gd name="T8" fmla="*/ 2712 w 6392"/>
                <a:gd name="T9" fmla="*/ 3551 h 4907"/>
                <a:gd name="T10" fmla="*/ 3034 w 6392"/>
                <a:gd name="T11" fmla="*/ 2260 h 4907"/>
                <a:gd name="T12" fmla="*/ 2454 w 6392"/>
                <a:gd name="T13" fmla="*/ 3228 h 4907"/>
                <a:gd name="T14" fmla="*/ 711 w 6392"/>
                <a:gd name="T15" fmla="*/ 4261 h 4907"/>
                <a:gd name="T16" fmla="*/ 1679 w 6392"/>
                <a:gd name="T17" fmla="*/ 2518 h 4907"/>
                <a:gd name="T18" fmla="*/ 1874 w 6392"/>
                <a:gd name="T19" fmla="*/ 2648 h 4907"/>
                <a:gd name="T20" fmla="*/ 2260 w 6392"/>
                <a:gd name="T21" fmla="*/ 3034 h 4907"/>
                <a:gd name="T22" fmla="*/ 2454 w 6392"/>
                <a:gd name="T23" fmla="*/ 3228 h 4907"/>
                <a:gd name="T24" fmla="*/ 6197 w 6392"/>
                <a:gd name="T25" fmla="*/ 710 h 4907"/>
                <a:gd name="T26" fmla="*/ 3615 w 6392"/>
                <a:gd name="T27" fmla="*/ 646 h 4907"/>
                <a:gd name="T28" fmla="*/ 2776 w 6392"/>
                <a:gd name="T29" fmla="*/ 1679 h 4907"/>
                <a:gd name="T30" fmla="*/ 3034 w 6392"/>
                <a:gd name="T31" fmla="*/ 2196 h 4907"/>
                <a:gd name="T32" fmla="*/ 4326 w 6392"/>
                <a:gd name="T33" fmla="*/ 2454 h 4907"/>
                <a:gd name="T34" fmla="*/ 6197 w 6392"/>
                <a:gd name="T35" fmla="*/ 710 h 4907"/>
                <a:gd name="T36" fmla="*/ 5489 w 6392"/>
                <a:gd name="T37" fmla="*/ 1549 h 4907"/>
                <a:gd name="T38" fmla="*/ 3681 w 6392"/>
                <a:gd name="T39" fmla="*/ 1937 h 4907"/>
                <a:gd name="T40" fmla="*/ 4067 w 6392"/>
                <a:gd name="T41" fmla="*/ 1485 h 4907"/>
                <a:gd name="T42" fmla="*/ 3487 w 6392"/>
                <a:gd name="T43" fmla="*/ 1421 h 4907"/>
                <a:gd name="T44" fmla="*/ 5164 w 6392"/>
                <a:gd name="T45" fmla="*/ 582 h 4907"/>
                <a:gd name="T46" fmla="*/ 5489 w 6392"/>
                <a:gd name="T47" fmla="*/ 1549 h 4907"/>
                <a:gd name="T48" fmla="*/ 3165 w 6392"/>
                <a:gd name="T49" fmla="*/ 2260 h 4907"/>
                <a:gd name="T50" fmla="*/ 3423 w 6392"/>
                <a:gd name="T51" fmla="*/ 3098 h 4907"/>
                <a:gd name="T52" fmla="*/ 3423 w 6392"/>
                <a:gd name="T53" fmla="*/ 2582 h 4907"/>
                <a:gd name="T54" fmla="*/ 3165 w 6392"/>
                <a:gd name="T55" fmla="*/ 2260 h 4907"/>
                <a:gd name="T56" fmla="*/ 2196 w 6392"/>
                <a:gd name="T57" fmla="*/ 1615 h 4907"/>
                <a:gd name="T58" fmla="*/ 2066 w 6392"/>
                <a:gd name="T59" fmla="*/ 1163 h 4907"/>
                <a:gd name="T60" fmla="*/ 2518 w 6392"/>
                <a:gd name="T61" fmla="*/ 1549 h 4907"/>
                <a:gd name="T62" fmla="*/ 2582 w 6392"/>
                <a:gd name="T63" fmla="*/ 1873 h 4907"/>
                <a:gd name="T64" fmla="*/ 2196 w 6392"/>
                <a:gd name="T65" fmla="*/ 1615 h 4907"/>
                <a:gd name="T66" fmla="*/ 2196 w 6392"/>
                <a:gd name="T67" fmla="*/ 161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92" h="4907">
                  <a:moveTo>
                    <a:pt x="3034" y="2260"/>
                  </a:moveTo>
                  <a:lnTo>
                    <a:pt x="3034" y="2260"/>
                  </a:lnTo>
                  <a:cubicBezTo>
                    <a:pt x="2776" y="2196"/>
                    <a:pt x="2776" y="2196"/>
                    <a:pt x="2776" y="2196"/>
                  </a:cubicBezTo>
                  <a:cubicBezTo>
                    <a:pt x="2582" y="1937"/>
                    <a:pt x="2582" y="1937"/>
                    <a:pt x="2582" y="1937"/>
                  </a:cubicBezTo>
                  <a:cubicBezTo>
                    <a:pt x="2454" y="2001"/>
                    <a:pt x="2454" y="2001"/>
                    <a:pt x="2454" y="2001"/>
                  </a:cubicBezTo>
                  <a:cubicBezTo>
                    <a:pt x="2132" y="1873"/>
                    <a:pt x="1679" y="1937"/>
                    <a:pt x="1421" y="2196"/>
                  </a:cubicBezTo>
                  <a:cubicBezTo>
                    <a:pt x="388" y="3228"/>
                    <a:pt x="388" y="3228"/>
                    <a:pt x="388" y="3228"/>
                  </a:cubicBezTo>
                  <a:cubicBezTo>
                    <a:pt x="0" y="3615"/>
                    <a:pt x="0" y="4197"/>
                    <a:pt x="388" y="4583"/>
                  </a:cubicBezTo>
                  <a:cubicBezTo>
                    <a:pt x="775" y="4906"/>
                    <a:pt x="1357" y="4906"/>
                    <a:pt x="1743" y="4583"/>
                  </a:cubicBezTo>
                  <a:cubicBezTo>
                    <a:pt x="2712" y="3551"/>
                    <a:pt x="2712" y="3551"/>
                    <a:pt x="2712" y="3551"/>
                  </a:cubicBezTo>
                  <a:cubicBezTo>
                    <a:pt x="3034" y="3228"/>
                    <a:pt x="3099" y="2776"/>
                    <a:pt x="2906" y="2454"/>
                  </a:cubicBezTo>
                  <a:lnTo>
                    <a:pt x="3034" y="2260"/>
                  </a:lnTo>
                  <a:close/>
                  <a:moveTo>
                    <a:pt x="2454" y="3228"/>
                  </a:moveTo>
                  <a:lnTo>
                    <a:pt x="2454" y="3228"/>
                  </a:lnTo>
                  <a:cubicBezTo>
                    <a:pt x="1421" y="4261"/>
                    <a:pt x="1421" y="4261"/>
                    <a:pt x="1421" y="4261"/>
                  </a:cubicBezTo>
                  <a:cubicBezTo>
                    <a:pt x="1227" y="4455"/>
                    <a:pt x="905" y="4455"/>
                    <a:pt x="711" y="4261"/>
                  </a:cubicBezTo>
                  <a:cubicBezTo>
                    <a:pt x="516" y="4067"/>
                    <a:pt x="516" y="3745"/>
                    <a:pt x="711" y="3551"/>
                  </a:cubicBezTo>
                  <a:cubicBezTo>
                    <a:pt x="1679" y="2518"/>
                    <a:pt x="1679" y="2518"/>
                    <a:pt x="1679" y="2518"/>
                  </a:cubicBezTo>
                  <a:cubicBezTo>
                    <a:pt x="1807" y="2390"/>
                    <a:pt x="2002" y="2324"/>
                    <a:pt x="2132" y="2390"/>
                  </a:cubicBezTo>
                  <a:cubicBezTo>
                    <a:pt x="1874" y="2648"/>
                    <a:pt x="1874" y="2648"/>
                    <a:pt x="1874" y="2648"/>
                  </a:cubicBezTo>
                  <a:cubicBezTo>
                    <a:pt x="1743" y="2776"/>
                    <a:pt x="1743" y="2970"/>
                    <a:pt x="1874" y="3034"/>
                  </a:cubicBezTo>
                  <a:cubicBezTo>
                    <a:pt x="1938" y="3164"/>
                    <a:pt x="2132" y="3164"/>
                    <a:pt x="2260" y="3034"/>
                  </a:cubicBezTo>
                  <a:cubicBezTo>
                    <a:pt x="2582" y="2776"/>
                    <a:pt x="2582" y="2776"/>
                    <a:pt x="2582" y="2776"/>
                  </a:cubicBezTo>
                  <a:cubicBezTo>
                    <a:pt x="2582" y="2906"/>
                    <a:pt x="2582" y="3098"/>
                    <a:pt x="2454" y="3228"/>
                  </a:cubicBezTo>
                  <a:close/>
                  <a:moveTo>
                    <a:pt x="6197" y="710"/>
                  </a:moveTo>
                  <a:lnTo>
                    <a:pt x="6197" y="710"/>
                  </a:lnTo>
                  <a:cubicBezTo>
                    <a:pt x="6005" y="258"/>
                    <a:pt x="5489" y="0"/>
                    <a:pt x="4972" y="194"/>
                  </a:cubicBezTo>
                  <a:cubicBezTo>
                    <a:pt x="3615" y="646"/>
                    <a:pt x="3615" y="646"/>
                    <a:pt x="3615" y="646"/>
                  </a:cubicBezTo>
                  <a:cubicBezTo>
                    <a:pt x="3229" y="841"/>
                    <a:pt x="3034" y="1163"/>
                    <a:pt x="3034" y="1549"/>
                  </a:cubicBezTo>
                  <a:cubicBezTo>
                    <a:pt x="2776" y="1679"/>
                    <a:pt x="2776" y="1679"/>
                    <a:pt x="2776" y="1679"/>
                  </a:cubicBezTo>
                  <a:cubicBezTo>
                    <a:pt x="2840" y="2001"/>
                    <a:pt x="2840" y="2001"/>
                    <a:pt x="2840" y="2001"/>
                  </a:cubicBezTo>
                  <a:cubicBezTo>
                    <a:pt x="3034" y="2196"/>
                    <a:pt x="3034" y="2196"/>
                    <a:pt x="3034" y="2196"/>
                  </a:cubicBezTo>
                  <a:cubicBezTo>
                    <a:pt x="3229" y="2132"/>
                    <a:pt x="3229" y="2132"/>
                    <a:pt x="3229" y="2132"/>
                  </a:cubicBezTo>
                  <a:cubicBezTo>
                    <a:pt x="3487" y="2454"/>
                    <a:pt x="3939" y="2582"/>
                    <a:pt x="4326" y="2454"/>
                  </a:cubicBezTo>
                  <a:cubicBezTo>
                    <a:pt x="5681" y="1937"/>
                    <a:pt x="5681" y="1937"/>
                    <a:pt x="5681" y="1937"/>
                  </a:cubicBezTo>
                  <a:cubicBezTo>
                    <a:pt x="6133" y="1743"/>
                    <a:pt x="6391" y="1227"/>
                    <a:pt x="6197" y="710"/>
                  </a:cubicBezTo>
                  <a:close/>
                  <a:moveTo>
                    <a:pt x="5489" y="1549"/>
                  </a:moveTo>
                  <a:lnTo>
                    <a:pt x="5489" y="1549"/>
                  </a:lnTo>
                  <a:cubicBezTo>
                    <a:pt x="4131" y="2065"/>
                    <a:pt x="4131" y="2065"/>
                    <a:pt x="4131" y="2065"/>
                  </a:cubicBezTo>
                  <a:cubicBezTo>
                    <a:pt x="4003" y="2132"/>
                    <a:pt x="3809" y="2065"/>
                    <a:pt x="3681" y="1937"/>
                  </a:cubicBezTo>
                  <a:cubicBezTo>
                    <a:pt x="3939" y="1873"/>
                    <a:pt x="3939" y="1873"/>
                    <a:pt x="3939" y="1873"/>
                  </a:cubicBezTo>
                  <a:cubicBezTo>
                    <a:pt x="4067" y="1807"/>
                    <a:pt x="4131" y="1679"/>
                    <a:pt x="4067" y="1485"/>
                  </a:cubicBezTo>
                  <a:cubicBezTo>
                    <a:pt x="4003" y="1357"/>
                    <a:pt x="3873" y="1291"/>
                    <a:pt x="3681" y="1291"/>
                  </a:cubicBezTo>
                  <a:cubicBezTo>
                    <a:pt x="3487" y="1421"/>
                    <a:pt x="3487" y="1421"/>
                    <a:pt x="3487" y="1421"/>
                  </a:cubicBezTo>
                  <a:cubicBezTo>
                    <a:pt x="3551" y="1227"/>
                    <a:pt x="3615" y="1163"/>
                    <a:pt x="3809" y="1099"/>
                  </a:cubicBezTo>
                  <a:cubicBezTo>
                    <a:pt x="5164" y="582"/>
                    <a:pt x="5164" y="582"/>
                    <a:pt x="5164" y="582"/>
                  </a:cubicBezTo>
                  <a:cubicBezTo>
                    <a:pt x="5422" y="452"/>
                    <a:pt x="5681" y="646"/>
                    <a:pt x="5811" y="905"/>
                  </a:cubicBezTo>
                  <a:cubicBezTo>
                    <a:pt x="5875" y="1163"/>
                    <a:pt x="5747" y="1421"/>
                    <a:pt x="5489" y="1549"/>
                  </a:cubicBezTo>
                  <a:close/>
                  <a:moveTo>
                    <a:pt x="3165" y="2260"/>
                  </a:moveTo>
                  <a:lnTo>
                    <a:pt x="3165" y="2260"/>
                  </a:lnTo>
                  <a:cubicBezTo>
                    <a:pt x="3551" y="2518"/>
                    <a:pt x="3551" y="2518"/>
                    <a:pt x="3551" y="2518"/>
                  </a:cubicBezTo>
                  <a:cubicBezTo>
                    <a:pt x="3423" y="3098"/>
                    <a:pt x="3423" y="3098"/>
                    <a:pt x="3423" y="3098"/>
                  </a:cubicBezTo>
                  <a:cubicBezTo>
                    <a:pt x="3293" y="3098"/>
                    <a:pt x="3293" y="3098"/>
                    <a:pt x="3293" y="3098"/>
                  </a:cubicBezTo>
                  <a:cubicBezTo>
                    <a:pt x="3423" y="2582"/>
                    <a:pt x="3423" y="2582"/>
                    <a:pt x="3423" y="2582"/>
                  </a:cubicBezTo>
                  <a:cubicBezTo>
                    <a:pt x="3034" y="2324"/>
                    <a:pt x="3034" y="2324"/>
                    <a:pt x="3034" y="2324"/>
                  </a:cubicBezTo>
                  <a:lnTo>
                    <a:pt x="3165" y="2260"/>
                  </a:lnTo>
                  <a:close/>
                  <a:moveTo>
                    <a:pt x="2196" y="1615"/>
                  </a:moveTo>
                  <a:lnTo>
                    <a:pt x="2196" y="1615"/>
                  </a:lnTo>
                  <a:cubicBezTo>
                    <a:pt x="1938" y="1163"/>
                    <a:pt x="1938" y="1163"/>
                    <a:pt x="1938" y="1163"/>
                  </a:cubicBezTo>
                  <a:cubicBezTo>
                    <a:pt x="2066" y="1163"/>
                    <a:pt x="2066" y="1163"/>
                    <a:pt x="2066" y="1163"/>
                  </a:cubicBezTo>
                  <a:cubicBezTo>
                    <a:pt x="2260" y="1549"/>
                    <a:pt x="2260" y="1549"/>
                    <a:pt x="2260" y="1549"/>
                  </a:cubicBezTo>
                  <a:cubicBezTo>
                    <a:pt x="2518" y="1549"/>
                    <a:pt x="2518" y="1549"/>
                    <a:pt x="2518" y="1549"/>
                  </a:cubicBezTo>
                  <a:cubicBezTo>
                    <a:pt x="2648" y="1807"/>
                    <a:pt x="2648" y="1807"/>
                    <a:pt x="2648" y="1807"/>
                  </a:cubicBezTo>
                  <a:cubicBezTo>
                    <a:pt x="2582" y="1873"/>
                    <a:pt x="2582" y="1873"/>
                    <a:pt x="2582" y="1873"/>
                  </a:cubicBezTo>
                  <a:cubicBezTo>
                    <a:pt x="2454" y="1679"/>
                    <a:pt x="2454" y="1679"/>
                    <a:pt x="2454" y="1679"/>
                  </a:cubicBezTo>
                  <a:lnTo>
                    <a:pt x="2196" y="1615"/>
                  </a:lnTo>
                  <a:close/>
                  <a:moveTo>
                    <a:pt x="2196" y="1615"/>
                  </a:moveTo>
                  <a:lnTo>
                    <a:pt x="2196" y="1615"/>
                  </a:lnTo>
                  <a:close/>
                </a:path>
              </a:pathLst>
            </a:custGeom>
            <a:solidFill>
              <a:schemeClr val="bg1"/>
            </a:solidFill>
            <a:ln>
              <a:noFill/>
            </a:ln>
            <a:effectLst/>
          </p:spPr>
          <p:txBody>
            <a:bodyPr wrap="none" anchor="ctr"/>
            <a:lstStyle/>
            <a:p>
              <a:endParaRPr lang="en-US" sz="1015"/>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000"/>
                            </p:stCondLst>
                            <p:childTnLst>
                              <p:par>
                                <p:cTn id="32" presetID="2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
          <p:cNvSpPr>
            <a:spLocks noChangeArrowheads="1"/>
          </p:cNvSpPr>
          <p:nvPr/>
        </p:nvSpPr>
        <p:spPr bwMode="auto">
          <a:xfrm rot="19397468">
            <a:off x="4727600" y="1986515"/>
            <a:ext cx="1730348" cy="1755348"/>
          </a:xfrm>
          <a:custGeom>
            <a:avLst/>
            <a:gdLst>
              <a:gd name="T0" fmla="*/ 1538378 w 10688"/>
              <a:gd name="T1" fmla="*/ 3048257 h 10844"/>
              <a:gd name="T2" fmla="*/ 1538378 w 10688"/>
              <a:gd name="T3" fmla="*/ 3048257 h 10844"/>
              <a:gd name="T4" fmla="*/ 1970143 w 10688"/>
              <a:gd name="T5" fmla="*/ 4639722 h 10844"/>
              <a:gd name="T6" fmla="*/ 3426917 w 10688"/>
              <a:gd name="T7" fmla="*/ 4235273 h 10844"/>
              <a:gd name="T8" fmla="*/ 3912652 w 10688"/>
              <a:gd name="T9" fmla="*/ 1200829 h 10844"/>
              <a:gd name="T10" fmla="*/ 877346 w 10688"/>
              <a:gd name="T11" fmla="*/ 701850 h 10844"/>
              <a:gd name="T12" fmla="*/ 0 w 10688"/>
              <a:gd name="T13" fmla="*/ 2118068 h 10844"/>
              <a:gd name="T14" fmla="*/ 1538378 w 10688"/>
              <a:gd name="T15" fmla="*/ 3048257 h 108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293CC"/>
          </a:solidFill>
          <a:ln>
            <a:noFill/>
          </a:ln>
        </p:spPr>
        <p:txBody>
          <a:bodyPr wrap="none" lIns="91433" tIns="45716" rIns="91433" bIns="45716" anchor="ctr"/>
          <a:lstStyle/>
          <a:p>
            <a:endParaRPr lang="zh-CN" altLang="en-US" sz="605"/>
          </a:p>
        </p:txBody>
      </p:sp>
      <p:sp>
        <p:nvSpPr>
          <p:cNvPr id="18" name="Freeform 3"/>
          <p:cNvSpPr>
            <a:spLocks noChangeArrowheads="1"/>
          </p:cNvSpPr>
          <p:nvPr/>
        </p:nvSpPr>
        <p:spPr bwMode="auto">
          <a:xfrm rot="3202081">
            <a:off x="5948427" y="2395442"/>
            <a:ext cx="1730348" cy="175534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86B0D3"/>
          </a:solidFill>
          <a:ln>
            <a:noFill/>
          </a:ln>
          <a:effectLst/>
        </p:spPr>
        <p:txBody>
          <a:bodyPr wrap="none" lIns="91433" tIns="45716" rIns="91433" bIns="45716" anchor="ctr"/>
          <a:lstStyle/>
          <a:p>
            <a:pPr defTabSz="407670" fontAlgn="auto">
              <a:spcBef>
                <a:spcPts val="0"/>
              </a:spcBef>
              <a:spcAft>
                <a:spcPts val="0"/>
              </a:spcAft>
              <a:defRPr/>
            </a:pPr>
            <a:endParaRPr lang="en-US" sz="605" dirty="0">
              <a:solidFill>
                <a:schemeClr val="bg1"/>
              </a:solidFill>
              <a:latin typeface="+mn-lt"/>
              <a:ea typeface="+mn-ea"/>
            </a:endParaRPr>
          </a:p>
        </p:txBody>
      </p:sp>
      <p:sp>
        <p:nvSpPr>
          <p:cNvPr id="19" name="Freeform 3"/>
          <p:cNvSpPr>
            <a:spLocks noChangeArrowheads="1"/>
          </p:cNvSpPr>
          <p:nvPr/>
        </p:nvSpPr>
        <p:spPr bwMode="auto">
          <a:xfrm rot="8579122">
            <a:off x="5536524" y="3618650"/>
            <a:ext cx="1730348" cy="175475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5293CC"/>
          </a:solidFill>
          <a:ln>
            <a:noFill/>
          </a:ln>
          <a:effectLst/>
        </p:spPr>
        <p:txBody>
          <a:bodyPr wrap="none" lIns="91433" tIns="45716" rIns="91433" bIns="45716" anchor="ctr"/>
          <a:lstStyle/>
          <a:p>
            <a:pPr defTabSz="407670" fontAlgn="auto">
              <a:spcBef>
                <a:spcPts val="0"/>
              </a:spcBef>
              <a:spcAft>
                <a:spcPts val="0"/>
              </a:spcAft>
              <a:defRPr/>
            </a:pPr>
            <a:endParaRPr lang="en-US" sz="605" dirty="0">
              <a:solidFill>
                <a:schemeClr val="bg1"/>
              </a:solidFill>
              <a:latin typeface="+mn-lt"/>
              <a:ea typeface="+mn-ea"/>
            </a:endParaRPr>
          </a:p>
        </p:txBody>
      </p:sp>
      <p:sp>
        <p:nvSpPr>
          <p:cNvPr id="20" name="Freeform 3"/>
          <p:cNvSpPr>
            <a:spLocks noChangeArrowheads="1"/>
          </p:cNvSpPr>
          <p:nvPr/>
        </p:nvSpPr>
        <p:spPr bwMode="auto">
          <a:xfrm rot="13978264">
            <a:off x="4316292" y="3218057"/>
            <a:ext cx="1730348" cy="175534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86B0D3"/>
          </a:solidFill>
          <a:ln>
            <a:noFill/>
          </a:ln>
          <a:effectLst/>
        </p:spPr>
        <p:txBody>
          <a:bodyPr wrap="none" lIns="91433" tIns="45716" rIns="91433" bIns="45716" anchor="ctr"/>
          <a:lstStyle/>
          <a:p>
            <a:pPr defTabSz="407670" fontAlgn="auto">
              <a:spcBef>
                <a:spcPts val="0"/>
              </a:spcBef>
              <a:spcAft>
                <a:spcPts val="0"/>
              </a:spcAft>
              <a:defRPr/>
            </a:pPr>
            <a:endParaRPr lang="en-US" sz="605" dirty="0">
              <a:solidFill>
                <a:srgbClr val="5293CC"/>
              </a:solidFill>
              <a:latin typeface="+mn-lt"/>
              <a:ea typeface="+mn-ea"/>
            </a:endParaRPr>
          </a:p>
        </p:txBody>
      </p:sp>
      <p:sp>
        <p:nvSpPr>
          <p:cNvPr id="21" name="TextBox 22"/>
          <p:cNvSpPr txBox="1">
            <a:spLocks noChangeArrowheads="1"/>
          </p:cNvSpPr>
          <p:nvPr/>
        </p:nvSpPr>
        <p:spPr bwMode="auto">
          <a:xfrm>
            <a:off x="5013312" y="2221633"/>
            <a:ext cx="1094042" cy="10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en-US" altLang="zh-CN" sz="6485" b="1" dirty="0">
                <a:solidFill>
                  <a:schemeClr val="bg1"/>
                </a:solidFill>
                <a:latin typeface="Roboto Black" charset="0"/>
              </a:rPr>
              <a:t>S</a:t>
            </a:r>
            <a:endParaRPr lang="ru-RU" altLang="zh-CN" sz="6485" b="1">
              <a:solidFill>
                <a:schemeClr val="bg1"/>
              </a:solidFill>
              <a:latin typeface="Roboto Black" charset="0"/>
            </a:endParaRPr>
          </a:p>
        </p:txBody>
      </p:sp>
      <p:sp>
        <p:nvSpPr>
          <p:cNvPr id="22" name="TextBox 24"/>
          <p:cNvSpPr txBox="1">
            <a:spLocks noChangeArrowheads="1"/>
          </p:cNvSpPr>
          <p:nvPr/>
        </p:nvSpPr>
        <p:spPr bwMode="auto">
          <a:xfrm>
            <a:off x="5841879" y="4032933"/>
            <a:ext cx="1094042" cy="10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en-US" altLang="zh-CN" sz="6485" b="1" dirty="0">
                <a:solidFill>
                  <a:schemeClr val="bg1"/>
                </a:solidFill>
                <a:latin typeface="Roboto Black" charset="0"/>
              </a:rPr>
              <a:t>T</a:t>
            </a:r>
            <a:endParaRPr lang="ru-RU" altLang="zh-CN" sz="6485" b="1">
              <a:solidFill>
                <a:schemeClr val="bg1"/>
              </a:solidFill>
              <a:latin typeface="Roboto Black" charset="0"/>
            </a:endParaRPr>
          </a:p>
        </p:txBody>
      </p:sp>
      <p:sp>
        <p:nvSpPr>
          <p:cNvPr id="23" name="TextBox 25"/>
          <p:cNvSpPr txBox="1">
            <a:spLocks noChangeArrowheads="1"/>
          </p:cNvSpPr>
          <p:nvPr/>
        </p:nvSpPr>
        <p:spPr bwMode="auto">
          <a:xfrm>
            <a:off x="6376400" y="2690678"/>
            <a:ext cx="1094042" cy="10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en-US" altLang="zh-CN" sz="6485" b="1" dirty="0">
                <a:solidFill>
                  <a:schemeClr val="bg1"/>
                </a:solidFill>
                <a:latin typeface="Roboto Black" charset="0"/>
              </a:rPr>
              <a:t>W</a:t>
            </a:r>
            <a:endParaRPr lang="ru-RU" altLang="zh-CN" sz="6485" b="1" dirty="0">
              <a:solidFill>
                <a:schemeClr val="bg1"/>
              </a:solidFill>
              <a:latin typeface="Roboto Black" charset="0"/>
            </a:endParaRPr>
          </a:p>
        </p:txBody>
      </p:sp>
      <p:sp>
        <p:nvSpPr>
          <p:cNvPr id="24" name="TextBox 41"/>
          <p:cNvSpPr txBox="1">
            <a:spLocks noChangeArrowheads="1"/>
          </p:cNvSpPr>
          <p:nvPr/>
        </p:nvSpPr>
        <p:spPr bwMode="auto">
          <a:xfrm>
            <a:off x="8231153" y="2505561"/>
            <a:ext cx="1761300" cy="7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6" rIns="0" bIns="0">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1390" dirty="0">
                <a:solidFill>
                  <a:srgbClr val="5293CC"/>
                </a:solidFill>
                <a:latin typeface="微软雅黑" pitchFamily="34" charset="-122"/>
                <a:ea typeface="微软雅黑" pitchFamily="34" charset="-122"/>
              </a:rPr>
              <a:t>Weakness</a:t>
            </a:r>
          </a:p>
          <a:p>
            <a:r>
              <a:rPr lang="zh-CN" altLang="en-US" sz="1015" dirty="0">
                <a:solidFill>
                  <a:srgbClr val="5293CC"/>
                </a:solidFill>
                <a:latin typeface="微软雅黑" pitchFamily="34" charset="-122"/>
                <a:ea typeface="微软雅黑" pitchFamily="34" charset="-122"/>
              </a:rPr>
              <a:t>请在此处添加详细描述文本，尽量与标题文本语言风格相符合，语言描述尽量简洁生动。</a:t>
            </a:r>
            <a:endParaRPr lang="en-US" altLang="zh-CN" sz="1015" dirty="0">
              <a:solidFill>
                <a:srgbClr val="5293CC"/>
              </a:solidFill>
              <a:latin typeface="微软雅黑" pitchFamily="34" charset="-122"/>
              <a:ea typeface="微软雅黑" pitchFamily="34" charset="-122"/>
            </a:endParaRPr>
          </a:p>
        </p:txBody>
      </p:sp>
      <p:sp>
        <p:nvSpPr>
          <p:cNvPr id="25" name="TextBox 43"/>
          <p:cNvSpPr txBox="1">
            <a:spLocks noChangeArrowheads="1"/>
          </p:cNvSpPr>
          <p:nvPr/>
        </p:nvSpPr>
        <p:spPr bwMode="auto">
          <a:xfrm>
            <a:off x="2752609" y="2413894"/>
            <a:ext cx="1711896" cy="7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6" rIns="0" bIns="0">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1390" dirty="0" err="1">
                <a:solidFill>
                  <a:srgbClr val="5293CC"/>
                </a:solidFill>
                <a:latin typeface="微软雅黑" pitchFamily="34" charset="-122"/>
                <a:ea typeface="微软雅黑" pitchFamily="34" charset="-122"/>
              </a:rPr>
              <a:t>Strenghts</a:t>
            </a:r>
            <a:endParaRPr lang="en-US" altLang="zh-CN" sz="1390" dirty="0">
              <a:solidFill>
                <a:srgbClr val="5293CC"/>
              </a:solidFill>
              <a:latin typeface="微软雅黑" pitchFamily="34" charset="-122"/>
              <a:ea typeface="微软雅黑" pitchFamily="34" charset="-122"/>
            </a:endParaRPr>
          </a:p>
          <a:p>
            <a:r>
              <a:rPr lang="zh-CN" altLang="en-US" sz="1015" dirty="0">
                <a:solidFill>
                  <a:srgbClr val="5293CC"/>
                </a:solidFill>
                <a:latin typeface="微软雅黑" pitchFamily="34" charset="-122"/>
                <a:ea typeface="微软雅黑" pitchFamily="34" charset="-122"/>
              </a:rPr>
              <a:t>请在此处添加详细描述文本，尽量与标题文本语言风格相符合，语言描述尽量简洁生动。</a:t>
            </a:r>
            <a:endParaRPr lang="en-US" altLang="zh-CN" sz="1015" dirty="0">
              <a:solidFill>
                <a:srgbClr val="5293CC"/>
              </a:solidFill>
              <a:latin typeface="微软雅黑" pitchFamily="34" charset="-122"/>
              <a:ea typeface="微软雅黑" pitchFamily="34" charset="-122"/>
            </a:endParaRPr>
          </a:p>
        </p:txBody>
      </p:sp>
      <p:sp>
        <p:nvSpPr>
          <p:cNvPr id="26" name="TextBox 58"/>
          <p:cNvSpPr txBox="1">
            <a:spLocks noChangeArrowheads="1"/>
          </p:cNvSpPr>
          <p:nvPr/>
        </p:nvSpPr>
        <p:spPr bwMode="auto">
          <a:xfrm>
            <a:off x="8197224" y="4313885"/>
            <a:ext cx="1795229" cy="7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6" rIns="0" bIns="0">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1390" dirty="0">
                <a:solidFill>
                  <a:srgbClr val="5293CC"/>
                </a:solidFill>
                <a:latin typeface="微软雅黑" pitchFamily="34" charset="-122"/>
                <a:ea typeface="微软雅黑" pitchFamily="34" charset="-122"/>
              </a:rPr>
              <a:t>Threats</a:t>
            </a:r>
            <a:endParaRPr lang="en-US" altLang="zh-CN" sz="1015" dirty="0">
              <a:solidFill>
                <a:srgbClr val="5293CC"/>
              </a:solidFill>
              <a:latin typeface="微软雅黑" pitchFamily="34" charset="-122"/>
              <a:ea typeface="微软雅黑" pitchFamily="34" charset="-122"/>
            </a:endParaRPr>
          </a:p>
          <a:p>
            <a:r>
              <a:rPr lang="zh-CN" altLang="en-US" sz="1015" dirty="0">
                <a:solidFill>
                  <a:srgbClr val="5293CC"/>
                </a:solidFill>
                <a:latin typeface="微软雅黑" pitchFamily="34" charset="-122"/>
                <a:ea typeface="微软雅黑" pitchFamily="34" charset="-122"/>
              </a:rPr>
              <a:t>请在此处添加详细描述文本，尽量与标题文本语言风格相符合，语言描述尽量简洁生动。</a:t>
            </a:r>
            <a:endParaRPr lang="en-US" altLang="zh-CN" sz="1015" dirty="0">
              <a:solidFill>
                <a:srgbClr val="5293CC"/>
              </a:solidFill>
              <a:latin typeface="微软雅黑" pitchFamily="34" charset="-122"/>
              <a:ea typeface="微软雅黑" pitchFamily="34" charset="-122"/>
            </a:endParaRPr>
          </a:p>
        </p:txBody>
      </p:sp>
      <p:sp>
        <p:nvSpPr>
          <p:cNvPr id="27" name="Freeform 2"/>
          <p:cNvSpPr>
            <a:spLocks noChangeArrowheads="1"/>
          </p:cNvSpPr>
          <p:nvPr/>
        </p:nvSpPr>
        <p:spPr bwMode="auto">
          <a:xfrm>
            <a:off x="2243089" y="2559131"/>
            <a:ext cx="422617" cy="422617"/>
          </a:xfrm>
          <a:custGeom>
            <a:avLst/>
            <a:gdLst>
              <a:gd name="T0" fmla="*/ 566131 w 6844"/>
              <a:gd name="T1" fmla="*/ 283111 h 6844"/>
              <a:gd name="T2" fmla="*/ 566131 w 6844"/>
              <a:gd name="T3" fmla="*/ 473498 h 6844"/>
              <a:gd name="T4" fmla="*/ 566131 w 6844"/>
              <a:gd name="T5" fmla="*/ 283111 h 6844"/>
              <a:gd name="T6" fmla="*/ 1127155 w 6844"/>
              <a:gd name="T7" fmla="*/ 30963 h 6844"/>
              <a:gd name="T8" fmla="*/ 895564 w 6844"/>
              <a:gd name="T9" fmla="*/ 391151 h 6844"/>
              <a:gd name="T10" fmla="*/ 844008 w 6844"/>
              <a:gd name="T11" fmla="*/ 205869 h 6844"/>
              <a:gd name="T12" fmla="*/ 838901 w 6844"/>
              <a:gd name="T13" fmla="*/ 447806 h 6844"/>
              <a:gd name="T14" fmla="*/ 730847 w 6844"/>
              <a:gd name="T15" fmla="*/ 617442 h 6844"/>
              <a:gd name="T16" fmla="*/ 859491 w 6844"/>
              <a:gd name="T17" fmla="*/ 751339 h 6844"/>
              <a:gd name="T18" fmla="*/ 859491 w 6844"/>
              <a:gd name="T19" fmla="*/ 756444 h 6844"/>
              <a:gd name="T20" fmla="*/ 844008 w 6844"/>
              <a:gd name="T21" fmla="*/ 1090940 h 6844"/>
              <a:gd name="T22" fmla="*/ 792616 w 6844"/>
              <a:gd name="T23" fmla="*/ 1127008 h 6844"/>
              <a:gd name="T24" fmla="*/ 792616 w 6844"/>
              <a:gd name="T25" fmla="*/ 838792 h 6844"/>
              <a:gd name="T26" fmla="*/ 427275 w 6844"/>
              <a:gd name="T27" fmla="*/ 957208 h 6844"/>
              <a:gd name="T28" fmla="*/ 401579 w 6844"/>
              <a:gd name="T29" fmla="*/ 982900 h 6844"/>
              <a:gd name="T30" fmla="*/ 144127 w 6844"/>
              <a:gd name="T31" fmla="*/ 1127008 h 6844"/>
              <a:gd name="T32" fmla="*/ 118431 w 6844"/>
              <a:gd name="T33" fmla="*/ 1039555 h 6844"/>
              <a:gd name="T34" fmla="*/ 468454 w 6844"/>
              <a:gd name="T35" fmla="*/ 751339 h 6844"/>
              <a:gd name="T36" fmla="*/ 293525 w 6844"/>
              <a:gd name="T37" fmla="*/ 452911 h 6844"/>
              <a:gd name="T38" fmla="*/ 283148 w 6844"/>
              <a:gd name="T39" fmla="*/ 427219 h 6844"/>
              <a:gd name="T40" fmla="*/ 205896 w 6844"/>
              <a:gd name="T41" fmla="*/ 216245 h 6844"/>
              <a:gd name="T42" fmla="*/ 67040 w 6844"/>
              <a:gd name="T43" fmla="*/ 422113 h 6844"/>
              <a:gd name="T44" fmla="*/ 169987 w 6844"/>
              <a:gd name="T45" fmla="*/ 5270 h 6844"/>
              <a:gd name="T46" fmla="*/ 298631 w 6844"/>
              <a:gd name="T47" fmla="*/ 154484 h 6844"/>
              <a:gd name="T48" fmla="*/ 355294 w 6844"/>
              <a:gd name="T49" fmla="*/ 149378 h 6844"/>
              <a:gd name="T50" fmla="*/ 777133 w 6844"/>
              <a:gd name="T51" fmla="*/ 149378 h 6844"/>
              <a:gd name="T52" fmla="*/ 828689 w 6844"/>
              <a:gd name="T53" fmla="*/ 154484 h 6844"/>
              <a:gd name="T54" fmla="*/ 957333 w 6844"/>
              <a:gd name="T55" fmla="*/ 0 h 6844"/>
              <a:gd name="T56" fmla="*/ 751437 w 6844"/>
              <a:gd name="T57" fmla="*/ 195658 h 6844"/>
              <a:gd name="T58" fmla="*/ 566131 w 6844"/>
              <a:gd name="T59" fmla="*/ 190552 h 6844"/>
              <a:gd name="T60" fmla="*/ 375883 w 6844"/>
              <a:gd name="T61" fmla="*/ 406632 h 6844"/>
              <a:gd name="T62" fmla="*/ 612416 w 6844"/>
              <a:gd name="T63" fmla="*/ 519942 h 6844"/>
              <a:gd name="T64" fmla="*/ 751437 w 6844"/>
              <a:gd name="T65" fmla="*/ 195658 h 6844"/>
              <a:gd name="T66" fmla="*/ 751437 w 6844"/>
              <a:gd name="T67" fmla="*/ 195658 h 68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rgbClr val="5293CC"/>
          </a:solidFill>
          <a:ln>
            <a:noFill/>
          </a:ln>
        </p:spPr>
        <p:txBody>
          <a:bodyPr wrap="none" lIns="91433" tIns="45716" rIns="91433" bIns="45716" anchor="ctr"/>
          <a:lstStyle/>
          <a:p>
            <a:endParaRPr lang="zh-CN" altLang="en-US" sz="605">
              <a:solidFill>
                <a:srgbClr val="5293CC"/>
              </a:solidFill>
            </a:endParaRPr>
          </a:p>
        </p:txBody>
      </p:sp>
      <p:sp>
        <p:nvSpPr>
          <p:cNvPr id="28" name="Freeform 3"/>
          <p:cNvSpPr>
            <a:spLocks noChangeArrowheads="1"/>
          </p:cNvSpPr>
          <p:nvPr/>
        </p:nvSpPr>
        <p:spPr bwMode="auto">
          <a:xfrm>
            <a:off x="7676394" y="2611512"/>
            <a:ext cx="448807" cy="344641"/>
          </a:xfrm>
          <a:custGeom>
            <a:avLst/>
            <a:gdLst>
              <a:gd name="T0" fmla="*/ 3034 w 6392"/>
              <a:gd name="T1" fmla="*/ 2260 h 4907"/>
              <a:gd name="T2" fmla="*/ 2582 w 6392"/>
              <a:gd name="T3" fmla="*/ 1937 h 4907"/>
              <a:gd name="T4" fmla="*/ 1421 w 6392"/>
              <a:gd name="T5" fmla="*/ 2196 h 4907"/>
              <a:gd name="T6" fmla="*/ 388 w 6392"/>
              <a:gd name="T7" fmla="*/ 4583 h 4907"/>
              <a:gd name="T8" fmla="*/ 2712 w 6392"/>
              <a:gd name="T9" fmla="*/ 3551 h 4907"/>
              <a:gd name="T10" fmla="*/ 3034 w 6392"/>
              <a:gd name="T11" fmla="*/ 2260 h 4907"/>
              <a:gd name="T12" fmla="*/ 2454 w 6392"/>
              <a:gd name="T13" fmla="*/ 3228 h 4907"/>
              <a:gd name="T14" fmla="*/ 711 w 6392"/>
              <a:gd name="T15" fmla="*/ 4261 h 4907"/>
              <a:gd name="T16" fmla="*/ 1679 w 6392"/>
              <a:gd name="T17" fmla="*/ 2518 h 4907"/>
              <a:gd name="T18" fmla="*/ 1874 w 6392"/>
              <a:gd name="T19" fmla="*/ 2648 h 4907"/>
              <a:gd name="T20" fmla="*/ 2260 w 6392"/>
              <a:gd name="T21" fmla="*/ 3034 h 4907"/>
              <a:gd name="T22" fmla="*/ 2454 w 6392"/>
              <a:gd name="T23" fmla="*/ 3228 h 4907"/>
              <a:gd name="T24" fmla="*/ 6197 w 6392"/>
              <a:gd name="T25" fmla="*/ 710 h 4907"/>
              <a:gd name="T26" fmla="*/ 3615 w 6392"/>
              <a:gd name="T27" fmla="*/ 646 h 4907"/>
              <a:gd name="T28" fmla="*/ 2776 w 6392"/>
              <a:gd name="T29" fmla="*/ 1679 h 4907"/>
              <a:gd name="T30" fmla="*/ 3034 w 6392"/>
              <a:gd name="T31" fmla="*/ 2196 h 4907"/>
              <a:gd name="T32" fmla="*/ 4326 w 6392"/>
              <a:gd name="T33" fmla="*/ 2454 h 4907"/>
              <a:gd name="T34" fmla="*/ 6197 w 6392"/>
              <a:gd name="T35" fmla="*/ 710 h 4907"/>
              <a:gd name="T36" fmla="*/ 5489 w 6392"/>
              <a:gd name="T37" fmla="*/ 1549 h 4907"/>
              <a:gd name="T38" fmla="*/ 3681 w 6392"/>
              <a:gd name="T39" fmla="*/ 1937 h 4907"/>
              <a:gd name="T40" fmla="*/ 4067 w 6392"/>
              <a:gd name="T41" fmla="*/ 1485 h 4907"/>
              <a:gd name="T42" fmla="*/ 3487 w 6392"/>
              <a:gd name="T43" fmla="*/ 1421 h 4907"/>
              <a:gd name="T44" fmla="*/ 5164 w 6392"/>
              <a:gd name="T45" fmla="*/ 582 h 4907"/>
              <a:gd name="T46" fmla="*/ 5489 w 6392"/>
              <a:gd name="T47" fmla="*/ 1549 h 4907"/>
              <a:gd name="T48" fmla="*/ 3165 w 6392"/>
              <a:gd name="T49" fmla="*/ 2260 h 4907"/>
              <a:gd name="T50" fmla="*/ 3423 w 6392"/>
              <a:gd name="T51" fmla="*/ 3098 h 4907"/>
              <a:gd name="T52" fmla="*/ 3423 w 6392"/>
              <a:gd name="T53" fmla="*/ 2582 h 4907"/>
              <a:gd name="T54" fmla="*/ 3165 w 6392"/>
              <a:gd name="T55" fmla="*/ 2260 h 4907"/>
              <a:gd name="T56" fmla="*/ 2196 w 6392"/>
              <a:gd name="T57" fmla="*/ 1615 h 4907"/>
              <a:gd name="T58" fmla="*/ 2066 w 6392"/>
              <a:gd name="T59" fmla="*/ 1163 h 4907"/>
              <a:gd name="T60" fmla="*/ 2518 w 6392"/>
              <a:gd name="T61" fmla="*/ 1549 h 4907"/>
              <a:gd name="T62" fmla="*/ 2582 w 6392"/>
              <a:gd name="T63" fmla="*/ 1873 h 4907"/>
              <a:gd name="T64" fmla="*/ 2196 w 6392"/>
              <a:gd name="T65" fmla="*/ 1615 h 4907"/>
              <a:gd name="T66" fmla="*/ 2196 w 6392"/>
              <a:gd name="T67" fmla="*/ 161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92" h="4907">
                <a:moveTo>
                  <a:pt x="3034" y="2260"/>
                </a:moveTo>
                <a:lnTo>
                  <a:pt x="3034" y="2260"/>
                </a:lnTo>
                <a:cubicBezTo>
                  <a:pt x="2776" y="2196"/>
                  <a:pt x="2776" y="2196"/>
                  <a:pt x="2776" y="2196"/>
                </a:cubicBezTo>
                <a:cubicBezTo>
                  <a:pt x="2582" y="1937"/>
                  <a:pt x="2582" y="1937"/>
                  <a:pt x="2582" y="1937"/>
                </a:cubicBezTo>
                <a:cubicBezTo>
                  <a:pt x="2454" y="2001"/>
                  <a:pt x="2454" y="2001"/>
                  <a:pt x="2454" y="2001"/>
                </a:cubicBezTo>
                <a:cubicBezTo>
                  <a:pt x="2132" y="1873"/>
                  <a:pt x="1679" y="1937"/>
                  <a:pt x="1421" y="2196"/>
                </a:cubicBezTo>
                <a:cubicBezTo>
                  <a:pt x="388" y="3228"/>
                  <a:pt x="388" y="3228"/>
                  <a:pt x="388" y="3228"/>
                </a:cubicBezTo>
                <a:cubicBezTo>
                  <a:pt x="0" y="3615"/>
                  <a:pt x="0" y="4197"/>
                  <a:pt x="388" y="4583"/>
                </a:cubicBezTo>
                <a:cubicBezTo>
                  <a:pt x="775" y="4906"/>
                  <a:pt x="1357" y="4906"/>
                  <a:pt x="1743" y="4583"/>
                </a:cubicBezTo>
                <a:cubicBezTo>
                  <a:pt x="2712" y="3551"/>
                  <a:pt x="2712" y="3551"/>
                  <a:pt x="2712" y="3551"/>
                </a:cubicBezTo>
                <a:cubicBezTo>
                  <a:pt x="3034" y="3228"/>
                  <a:pt x="3099" y="2776"/>
                  <a:pt x="2906" y="2454"/>
                </a:cubicBezTo>
                <a:lnTo>
                  <a:pt x="3034" y="2260"/>
                </a:lnTo>
                <a:close/>
                <a:moveTo>
                  <a:pt x="2454" y="3228"/>
                </a:moveTo>
                <a:lnTo>
                  <a:pt x="2454" y="3228"/>
                </a:lnTo>
                <a:cubicBezTo>
                  <a:pt x="1421" y="4261"/>
                  <a:pt x="1421" y="4261"/>
                  <a:pt x="1421" y="4261"/>
                </a:cubicBezTo>
                <a:cubicBezTo>
                  <a:pt x="1227" y="4455"/>
                  <a:pt x="905" y="4455"/>
                  <a:pt x="711" y="4261"/>
                </a:cubicBezTo>
                <a:cubicBezTo>
                  <a:pt x="516" y="4067"/>
                  <a:pt x="516" y="3745"/>
                  <a:pt x="711" y="3551"/>
                </a:cubicBezTo>
                <a:cubicBezTo>
                  <a:pt x="1679" y="2518"/>
                  <a:pt x="1679" y="2518"/>
                  <a:pt x="1679" y="2518"/>
                </a:cubicBezTo>
                <a:cubicBezTo>
                  <a:pt x="1807" y="2390"/>
                  <a:pt x="2002" y="2324"/>
                  <a:pt x="2132" y="2390"/>
                </a:cubicBezTo>
                <a:cubicBezTo>
                  <a:pt x="1874" y="2648"/>
                  <a:pt x="1874" y="2648"/>
                  <a:pt x="1874" y="2648"/>
                </a:cubicBezTo>
                <a:cubicBezTo>
                  <a:pt x="1743" y="2776"/>
                  <a:pt x="1743" y="2970"/>
                  <a:pt x="1874" y="3034"/>
                </a:cubicBezTo>
                <a:cubicBezTo>
                  <a:pt x="1938" y="3164"/>
                  <a:pt x="2132" y="3164"/>
                  <a:pt x="2260" y="3034"/>
                </a:cubicBezTo>
                <a:cubicBezTo>
                  <a:pt x="2582" y="2776"/>
                  <a:pt x="2582" y="2776"/>
                  <a:pt x="2582" y="2776"/>
                </a:cubicBezTo>
                <a:cubicBezTo>
                  <a:pt x="2582" y="2906"/>
                  <a:pt x="2582" y="3098"/>
                  <a:pt x="2454" y="3228"/>
                </a:cubicBezTo>
                <a:close/>
                <a:moveTo>
                  <a:pt x="6197" y="710"/>
                </a:moveTo>
                <a:lnTo>
                  <a:pt x="6197" y="710"/>
                </a:lnTo>
                <a:cubicBezTo>
                  <a:pt x="6005" y="258"/>
                  <a:pt x="5489" y="0"/>
                  <a:pt x="4972" y="194"/>
                </a:cubicBezTo>
                <a:cubicBezTo>
                  <a:pt x="3615" y="646"/>
                  <a:pt x="3615" y="646"/>
                  <a:pt x="3615" y="646"/>
                </a:cubicBezTo>
                <a:cubicBezTo>
                  <a:pt x="3229" y="841"/>
                  <a:pt x="3034" y="1163"/>
                  <a:pt x="3034" y="1549"/>
                </a:cubicBezTo>
                <a:cubicBezTo>
                  <a:pt x="2776" y="1679"/>
                  <a:pt x="2776" y="1679"/>
                  <a:pt x="2776" y="1679"/>
                </a:cubicBezTo>
                <a:cubicBezTo>
                  <a:pt x="2840" y="2001"/>
                  <a:pt x="2840" y="2001"/>
                  <a:pt x="2840" y="2001"/>
                </a:cubicBezTo>
                <a:cubicBezTo>
                  <a:pt x="3034" y="2196"/>
                  <a:pt x="3034" y="2196"/>
                  <a:pt x="3034" y="2196"/>
                </a:cubicBezTo>
                <a:cubicBezTo>
                  <a:pt x="3229" y="2132"/>
                  <a:pt x="3229" y="2132"/>
                  <a:pt x="3229" y="2132"/>
                </a:cubicBezTo>
                <a:cubicBezTo>
                  <a:pt x="3487" y="2454"/>
                  <a:pt x="3939" y="2582"/>
                  <a:pt x="4326" y="2454"/>
                </a:cubicBezTo>
                <a:cubicBezTo>
                  <a:pt x="5681" y="1937"/>
                  <a:pt x="5681" y="1937"/>
                  <a:pt x="5681" y="1937"/>
                </a:cubicBezTo>
                <a:cubicBezTo>
                  <a:pt x="6133" y="1743"/>
                  <a:pt x="6391" y="1227"/>
                  <a:pt x="6197" y="710"/>
                </a:cubicBezTo>
                <a:close/>
                <a:moveTo>
                  <a:pt x="5489" y="1549"/>
                </a:moveTo>
                <a:lnTo>
                  <a:pt x="5489" y="1549"/>
                </a:lnTo>
                <a:cubicBezTo>
                  <a:pt x="4131" y="2065"/>
                  <a:pt x="4131" y="2065"/>
                  <a:pt x="4131" y="2065"/>
                </a:cubicBezTo>
                <a:cubicBezTo>
                  <a:pt x="4003" y="2132"/>
                  <a:pt x="3809" y="2065"/>
                  <a:pt x="3681" y="1937"/>
                </a:cubicBezTo>
                <a:cubicBezTo>
                  <a:pt x="3939" y="1873"/>
                  <a:pt x="3939" y="1873"/>
                  <a:pt x="3939" y="1873"/>
                </a:cubicBezTo>
                <a:cubicBezTo>
                  <a:pt x="4067" y="1807"/>
                  <a:pt x="4131" y="1679"/>
                  <a:pt x="4067" y="1485"/>
                </a:cubicBezTo>
                <a:cubicBezTo>
                  <a:pt x="4003" y="1357"/>
                  <a:pt x="3873" y="1291"/>
                  <a:pt x="3681" y="1291"/>
                </a:cubicBezTo>
                <a:cubicBezTo>
                  <a:pt x="3487" y="1421"/>
                  <a:pt x="3487" y="1421"/>
                  <a:pt x="3487" y="1421"/>
                </a:cubicBezTo>
                <a:cubicBezTo>
                  <a:pt x="3551" y="1227"/>
                  <a:pt x="3615" y="1163"/>
                  <a:pt x="3809" y="1099"/>
                </a:cubicBezTo>
                <a:cubicBezTo>
                  <a:pt x="5164" y="582"/>
                  <a:pt x="5164" y="582"/>
                  <a:pt x="5164" y="582"/>
                </a:cubicBezTo>
                <a:cubicBezTo>
                  <a:pt x="5422" y="452"/>
                  <a:pt x="5681" y="646"/>
                  <a:pt x="5811" y="905"/>
                </a:cubicBezTo>
                <a:cubicBezTo>
                  <a:pt x="5875" y="1163"/>
                  <a:pt x="5747" y="1421"/>
                  <a:pt x="5489" y="1549"/>
                </a:cubicBezTo>
                <a:close/>
                <a:moveTo>
                  <a:pt x="3165" y="2260"/>
                </a:moveTo>
                <a:lnTo>
                  <a:pt x="3165" y="2260"/>
                </a:lnTo>
                <a:cubicBezTo>
                  <a:pt x="3551" y="2518"/>
                  <a:pt x="3551" y="2518"/>
                  <a:pt x="3551" y="2518"/>
                </a:cubicBezTo>
                <a:cubicBezTo>
                  <a:pt x="3423" y="3098"/>
                  <a:pt x="3423" y="3098"/>
                  <a:pt x="3423" y="3098"/>
                </a:cubicBezTo>
                <a:cubicBezTo>
                  <a:pt x="3293" y="3098"/>
                  <a:pt x="3293" y="3098"/>
                  <a:pt x="3293" y="3098"/>
                </a:cubicBezTo>
                <a:cubicBezTo>
                  <a:pt x="3423" y="2582"/>
                  <a:pt x="3423" y="2582"/>
                  <a:pt x="3423" y="2582"/>
                </a:cubicBezTo>
                <a:cubicBezTo>
                  <a:pt x="3034" y="2324"/>
                  <a:pt x="3034" y="2324"/>
                  <a:pt x="3034" y="2324"/>
                </a:cubicBezTo>
                <a:lnTo>
                  <a:pt x="3165" y="2260"/>
                </a:lnTo>
                <a:close/>
                <a:moveTo>
                  <a:pt x="2196" y="1615"/>
                </a:moveTo>
                <a:lnTo>
                  <a:pt x="2196" y="1615"/>
                </a:lnTo>
                <a:cubicBezTo>
                  <a:pt x="1938" y="1163"/>
                  <a:pt x="1938" y="1163"/>
                  <a:pt x="1938" y="1163"/>
                </a:cubicBezTo>
                <a:cubicBezTo>
                  <a:pt x="2066" y="1163"/>
                  <a:pt x="2066" y="1163"/>
                  <a:pt x="2066" y="1163"/>
                </a:cubicBezTo>
                <a:cubicBezTo>
                  <a:pt x="2260" y="1549"/>
                  <a:pt x="2260" y="1549"/>
                  <a:pt x="2260" y="1549"/>
                </a:cubicBezTo>
                <a:cubicBezTo>
                  <a:pt x="2518" y="1549"/>
                  <a:pt x="2518" y="1549"/>
                  <a:pt x="2518" y="1549"/>
                </a:cubicBezTo>
                <a:cubicBezTo>
                  <a:pt x="2648" y="1807"/>
                  <a:pt x="2648" y="1807"/>
                  <a:pt x="2648" y="1807"/>
                </a:cubicBezTo>
                <a:cubicBezTo>
                  <a:pt x="2582" y="1873"/>
                  <a:pt x="2582" y="1873"/>
                  <a:pt x="2582" y="1873"/>
                </a:cubicBezTo>
                <a:cubicBezTo>
                  <a:pt x="2454" y="1679"/>
                  <a:pt x="2454" y="1679"/>
                  <a:pt x="2454" y="1679"/>
                </a:cubicBezTo>
                <a:lnTo>
                  <a:pt x="2196" y="1615"/>
                </a:lnTo>
                <a:close/>
                <a:moveTo>
                  <a:pt x="2196" y="1615"/>
                </a:moveTo>
                <a:lnTo>
                  <a:pt x="2196" y="1615"/>
                </a:lnTo>
                <a:close/>
              </a:path>
            </a:pathLst>
          </a:custGeom>
          <a:solidFill>
            <a:srgbClr val="86B0D3"/>
          </a:solidFill>
          <a:ln>
            <a:noFill/>
          </a:ln>
          <a:effectLst/>
        </p:spPr>
        <p:txBody>
          <a:bodyPr wrap="none" lIns="91433" tIns="45716" rIns="91433" bIns="45716" anchor="ctr"/>
          <a:lstStyle/>
          <a:p>
            <a:pPr defTabSz="407670" fontAlgn="auto">
              <a:spcBef>
                <a:spcPts val="0"/>
              </a:spcBef>
              <a:spcAft>
                <a:spcPts val="0"/>
              </a:spcAft>
              <a:defRPr/>
            </a:pPr>
            <a:endParaRPr lang="en-US" sz="605">
              <a:solidFill>
                <a:schemeClr val="bg1"/>
              </a:solidFill>
              <a:latin typeface="+mn-lt"/>
              <a:ea typeface="+mn-ea"/>
            </a:endParaRPr>
          </a:p>
        </p:txBody>
      </p:sp>
      <p:sp>
        <p:nvSpPr>
          <p:cNvPr id="29" name="Freeform 4"/>
          <p:cNvSpPr>
            <a:spLocks noChangeArrowheads="1"/>
          </p:cNvSpPr>
          <p:nvPr/>
        </p:nvSpPr>
        <p:spPr bwMode="auto">
          <a:xfrm>
            <a:off x="7643060" y="4430550"/>
            <a:ext cx="439879" cy="439878"/>
          </a:xfrm>
          <a:custGeom>
            <a:avLst/>
            <a:gdLst>
              <a:gd name="T0" fmla="*/ 2374 w 2594"/>
              <a:gd name="T1" fmla="*/ 0 h 2594"/>
              <a:gd name="T2" fmla="*/ 2374 w 2594"/>
              <a:gd name="T3" fmla="*/ 0 h 2594"/>
              <a:gd name="T4" fmla="*/ 219 w 2594"/>
              <a:gd name="T5" fmla="*/ 0 h 2594"/>
              <a:gd name="T6" fmla="*/ 0 w 2594"/>
              <a:gd name="T7" fmla="*/ 219 h 2594"/>
              <a:gd name="T8" fmla="*/ 0 w 2594"/>
              <a:gd name="T9" fmla="*/ 2374 h 2594"/>
              <a:gd name="T10" fmla="*/ 219 w 2594"/>
              <a:gd name="T11" fmla="*/ 2593 h 2594"/>
              <a:gd name="T12" fmla="*/ 2374 w 2594"/>
              <a:gd name="T13" fmla="*/ 2593 h 2594"/>
              <a:gd name="T14" fmla="*/ 2593 w 2594"/>
              <a:gd name="T15" fmla="*/ 2374 h 2594"/>
              <a:gd name="T16" fmla="*/ 2593 w 2594"/>
              <a:gd name="T17" fmla="*/ 219 h 2594"/>
              <a:gd name="T18" fmla="*/ 2374 w 2594"/>
              <a:gd name="T19" fmla="*/ 0 h 2594"/>
              <a:gd name="T20" fmla="*/ 2249 w 2594"/>
              <a:gd name="T21" fmla="*/ 250 h 2594"/>
              <a:gd name="T22" fmla="*/ 2249 w 2594"/>
              <a:gd name="T23" fmla="*/ 250 h 2594"/>
              <a:gd name="T24" fmla="*/ 2343 w 2594"/>
              <a:gd name="T25" fmla="*/ 313 h 2594"/>
              <a:gd name="T26" fmla="*/ 2249 w 2594"/>
              <a:gd name="T27" fmla="*/ 407 h 2594"/>
              <a:gd name="T28" fmla="*/ 2156 w 2594"/>
              <a:gd name="T29" fmla="*/ 313 h 2594"/>
              <a:gd name="T30" fmla="*/ 2249 w 2594"/>
              <a:gd name="T31" fmla="*/ 250 h 2594"/>
              <a:gd name="T32" fmla="*/ 1937 w 2594"/>
              <a:gd name="T33" fmla="*/ 250 h 2594"/>
              <a:gd name="T34" fmla="*/ 1937 w 2594"/>
              <a:gd name="T35" fmla="*/ 250 h 2594"/>
              <a:gd name="T36" fmla="*/ 2031 w 2594"/>
              <a:gd name="T37" fmla="*/ 313 h 2594"/>
              <a:gd name="T38" fmla="*/ 1937 w 2594"/>
              <a:gd name="T39" fmla="*/ 407 h 2594"/>
              <a:gd name="T40" fmla="*/ 1843 w 2594"/>
              <a:gd name="T41" fmla="*/ 313 h 2594"/>
              <a:gd name="T42" fmla="*/ 1937 w 2594"/>
              <a:gd name="T43" fmla="*/ 250 h 2594"/>
              <a:gd name="T44" fmla="*/ 2343 w 2594"/>
              <a:gd name="T45" fmla="*/ 2343 h 2594"/>
              <a:gd name="T46" fmla="*/ 2343 w 2594"/>
              <a:gd name="T47" fmla="*/ 2343 h 2594"/>
              <a:gd name="T48" fmla="*/ 250 w 2594"/>
              <a:gd name="T49" fmla="*/ 2343 h 2594"/>
              <a:gd name="T50" fmla="*/ 250 w 2594"/>
              <a:gd name="T51" fmla="*/ 625 h 2594"/>
              <a:gd name="T52" fmla="*/ 2343 w 2594"/>
              <a:gd name="T53" fmla="*/ 625 h 2594"/>
              <a:gd name="T54" fmla="*/ 2343 w 2594"/>
              <a:gd name="T55" fmla="*/ 2343 h 2594"/>
              <a:gd name="T56" fmla="*/ 594 w 2594"/>
              <a:gd name="T57" fmla="*/ 2093 h 2594"/>
              <a:gd name="T58" fmla="*/ 594 w 2594"/>
              <a:gd name="T59" fmla="*/ 2093 h 2594"/>
              <a:gd name="T60" fmla="*/ 1999 w 2594"/>
              <a:gd name="T61" fmla="*/ 2093 h 2594"/>
              <a:gd name="T62" fmla="*/ 2031 w 2594"/>
              <a:gd name="T63" fmla="*/ 2062 h 2594"/>
              <a:gd name="T64" fmla="*/ 2031 w 2594"/>
              <a:gd name="T65" fmla="*/ 2031 h 2594"/>
              <a:gd name="T66" fmla="*/ 1343 w 2594"/>
              <a:gd name="T67" fmla="*/ 844 h 2594"/>
              <a:gd name="T68" fmla="*/ 1312 w 2594"/>
              <a:gd name="T69" fmla="*/ 813 h 2594"/>
              <a:gd name="T70" fmla="*/ 1250 w 2594"/>
              <a:gd name="T71" fmla="*/ 844 h 2594"/>
              <a:gd name="T72" fmla="*/ 563 w 2594"/>
              <a:gd name="T73" fmla="*/ 2031 h 2594"/>
              <a:gd name="T74" fmla="*/ 563 w 2594"/>
              <a:gd name="T75" fmla="*/ 2093 h 2594"/>
              <a:gd name="T76" fmla="*/ 594 w 2594"/>
              <a:gd name="T77" fmla="*/ 2093 h 2594"/>
              <a:gd name="T78" fmla="*/ 1374 w 2594"/>
              <a:gd name="T79" fmla="*/ 1937 h 2594"/>
              <a:gd name="T80" fmla="*/ 1374 w 2594"/>
              <a:gd name="T81" fmla="*/ 1937 h 2594"/>
              <a:gd name="T82" fmla="*/ 1343 w 2594"/>
              <a:gd name="T83" fmla="*/ 1968 h 2594"/>
              <a:gd name="T84" fmla="*/ 1250 w 2594"/>
              <a:gd name="T85" fmla="*/ 1968 h 2594"/>
              <a:gd name="T86" fmla="*/ 1219 w 2594"/>
              <a:gd name="T87" fmla="*/ 1937 h 2594"/>
              <a:gd name="T88" fmla="*/ 1219 w 2594"/>
              <a:gd name="T89" fmla="*/ 1843 h 2594"/>
              <a:gd name="T90" fmla="*/ 1250 w 2594"/>
              <a:gd name="T91" fmla="*/ 1812 h 2594"/>
              <a:gd name="T92" fmla="*/ 1343 w 2594"/>
              <a:gd name="T93" fmla="*/ 1812 h 2594"/>
              <a:gd name="T94" fmla="*/ 1374 w 2594"/>
              <a:gd name="T95" fmla="*/ 1843 h 2594"/>
              <a:gd name="T96" fmla="*/ 1374 w 2594"/>
              <a:gd name="T97" fmla="*/ 1937 h 2594"/>
              <a:gd name="T98" fmla="*/ 1219 w 2594"/>
              <a:gd name="T99" fmla="*/ 1125 h 2594"/>
              <a:gd name="T100" fmla="*/ 1219 w 2594"/>
              <a:gd name="T101" fmla="*/ 1125 h 2594"/>
              <a:gd name="T102" fmla="*/ 1374 w 2594"/>
              <a:gd name="T103" fmla="*/ 1125 h 2594"/>
              <a:gd name="T104" fmla="*/ 1406 w 2594"/>
              <a:gd name="T105" fmla="*/ 1157 h 2594"/>
              <a:gd name="T106" fmla="*/ 1374 w 2594"/>
              <a:gd name="T107" fmla="*/ 1718 h 2594"/>
              <a:gd name="T108" fmla="*/ 1343 w 2594"/>
              <a:gd name="T109" fmla="*/ 1749 h 2594"/>
              <a:gd name="T110" fmla="*/ 1250 w 2594"/>
              <a:gd name="T111" fmla="*/ 1749 h 2594"/>
              <a:gd name="T112" fmla="*/ 1219 w 2594"/>
              <a:gd name="T113" fmla="*/ 1718 h 2594"/>
              <a:gd name="T114" fmla="*/ 1219 w 2594"/>
              <a:gd name="T115" fmla="*/ 1157 h 2594"/>
              <a:gd name="T116" fmla="*/ 1219 w 2594"/>
              <a:gd name="T117" fmla="*/ 1125 h 2594"/>
              <a:gd name="T118" fmla="*/ 1219 w 2594"/>
              <a:gd name="T119" fmla="*/ 1125 h 2594"/>
              <a:gd name="T120" fmla="*/ 1219 w 2594"/>
              <a:gd name="T121" fmla="*/ 1125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4" h="2594">
                <a:moveTo>
                  <a:pt x="2374" y="0"/>
                </a:moveTo>
                <a:lnTo>
                  <a:pt x="2374" y="0"/>
                </a:lnTo>
                <a:cubicBezTo>
                  <a:pt x="219" y="0"/>
                  <a:pt x="219" y="0"/>
                  <a:pt x="219" y="0"/>
                </a:cubicBezTo>
                <a:cubicBezTo>
                  <a:pt x="94" y="0"/>
                  <a:pt x="0" y="94"/>
                  <a:pt x="0" y="219"/>
                </a:cubicBezTo>
                <a:cubicBezTo>
                  <a:pt x="0" y="2374"/>
                  <a:pt x="0" y="2374"/>
                  <a:pt x="0" y="2374"/>
                </a:cubicBezTo>
                <a:cubicBezTo>
                  <a:pt x="0" y="2499"/>
                  <a:pt x="94" y="2593"/>
                  <a:pt x="219" y="2593"/>
                </a:cubicBezTo>
                <a:cubicBezTo>
                  <a:pt x="2374" y="2593"/>
                  <a:pt x="2374" y="2593"/>
                  <a:pt x="2374" y="2593"/>
                </a:cubicBezTo>
                <a:cubicBezTo>
                  <a:pt x="2499" y="2593"/>
                  <a:pt x="2593" y="2499"/>
                  <a:pt x="2593" y="2374"/>
                </a:cubicBezTo>
                <a:cubicBezTo>
                  <a:pt x="2593" y="219"/>
                  <a:pt x="2593" y="219"/>
                  <a:pt x="2593" y="219"/>
                </a:cubicBezTo>
                <a:cubicBezTo>
                  <a:pt x="2593" y="94"/>
                  <a:pt x="2499" y="0"/>
                  <a:pt x="2374" y="0"/>
                </a:cubicBezTo>
                <a:close/>
                <a:moveTo>
                  <a:pt x="2249" y="250"/>
                </a:moveTo>
                <a:lnTo>
                  <a:pt x="2249" y="250"/>
                </a:lnTo>
                <a:cubicBezTo>
                  <a:pt x="2312" y="250"/>
                  <a:pt x="2343" y="282"/>
                  <a:pt x="2343" y="313"/>
                </a:cubicBezTo>
                <a:cubicBezTo>
                  <a:pt x="2343" y="375"/>
                  <a:pt x="2312" y="407"/>
                  <a:pt x="2249" y="407"/>
                </a:cubicBezTo>
                <a:cubicBezTo>
                  <a:pt x="2187" y="407"/>
                  <a:pt x="2156" y="375"/>
                  <a:pt x="2156" y="313"/>
                </a:cubicBezTo>
                <a:cubicBezTo>
                  <a:pt x="2156" y="282"/>
                  <a:pt x="2187" y="250"/>
                  <a:pt x="2249" y="250"/>
                </a:cubicBezTo>
                <a:close/>
                <a:moveTo>
                  <a:pt x="1937" y="250"/>
                </a:moveTo>
                <a:lnTo>
                  <a:pt x="1937" y="250"/>
                </a:lnTo>
                <a:cubicBezTo>
                  <a:pt x="1999" y="250"/>
                  <a:pt x="2031" y="282"/>
                  <a:pt x="2031" y="313"/>
                </a:cubicBezTo>
                <a:cubicBezTo>
                  <a:pt x="2031" y="375"/>
                  <a:pt x="1999" y="407"/>
                  <a:pt x="1937" y="407"/>
                </a:cubicBezTo>
                <a:cubicBezTo>
                  <a:pt x="1906" y="407"/>
                  <a:pt x="1843" y="375"/>
                  <a:pt x="1843" y="313"/>
                </a:cubicBezTo>
                <a:cubicBezTo>
                  <a:pt x="1843" y="282"/>
                  <a:pt x="1906" y="250"/>
                  <a:pt x="1937" y="250"/>
                </a:cubicBezTo>
                <a:close/>
                <a:moveTo>
                  <a:pt x="2343" y="2343"/>
                </a:moveTo>
                <a:lnTo>
                  <a:pt x="2343" y="2343"/>
                </a:lnTo>
                <a:cubicBezTo>
                  <a:pt x="250" y="2343"/>
                  <a:pt x="250" y="2343"/>
                  <a:pt x="250" y="2343"/>
                </a:cubicBezTo>
                <a:cubicBezTo>
                  <a:pt x="250" y="625"/>
                  <a:pt x="250" y="625"/>
                  <a:pt x="250" y="625"/>
                </a:cubicBezTo>
                <a:cubicBezTo>
                  <a:pt x="2343" y="625"/>
                  <a:pt x="2343" y="625"/>
                  <a:pt x="2343" y="625"/>
                </a:cubicBezTo>
                <a:lnTo>
                  <a:pt x="2343" y="2343"/>
                </a:lnTo>
                <a:close/>
                <a:moveTo>
                  <a:pt x="594" y="2093"/>
                </a:moveTo>
                <a:lnTo>
                  <a:pt x="594" y="2093"/>
                </a:lnTo>
                <a:cubicBezTo>
                  <a:pt x="1999" y="2093"/>
                  <a:pt x="1999" y="2093"/>
                  <a:pt x="1999" y="2093"/>
                </a:cubicBezTo>
                <a:cubicBezTo>
                  <a:pt x="2031" y="2093"/>
                  <a:pt x="2031" y="2093"/>
                  <a:pt x="2031" y="2062"/>
                </a:cubicBezTo>
                <a:lnTo>
                  <a:pt x="2031" y="2031"/>
                </a:lnTo>
                <a:cubicBezTo>
                  <a:pt x="1343" y="844"/>
                  <a:pt x="1343" y="844"/>
                  <a:pt x="1343" y="844"/>
                </a:cubicBezTo>
                <a:cubicBezTo>
                  <a:pt x="1343" y="813"/>
                  <a:pt x="1312" y="813"/>
                  <a:pt x="1312" y="813"/>
                </a:cubicBezTo>
                <a:cubicBezTo>
                  <a:pt x="1281" y="813"/>
                  <a:pt x="1281" y="813"/>
                  <a:pt x="1250" y="844"/>
                </a:cubicBezTo>
                <a:cubicBezTo>
                  <a:pt x="563" y="2031"/>
                  <a:pt x="563" y="2031"/>
                  <a:pt x="563" y="2031"/>
                </a:cubicBezTo>
                <a:cubicBezTo>
                  <a:pt x="563" y="2062"/>
                  <a:pt x="563" y="2062"/>
                  <a:pt x="563" y="2093"/>
                </a:cubicBezTo>
                <a:lnTo>
                  <a:pt x="594" y="2093"/>
                </a:lnTo>
                <a:close/>
                <a:moveTo>
                  <a:pt x="1374" y="1937"/>
                </a:moveTo>
                <a:lnTo>
                  <a:pt x="1374" y="1937"/>
                </a:lnTo>
                <a:cubicBezTo>
                  <a:pt x="1374" y="1968"/>
                  <a:pt x="1374" y="1968"/>
                  <a:pt x="1343" y="1968"/>
                </a:cubicBezTo>
                <a:cubicBezTo>
                  <a:pt x="1250" y="1968"/>
                  <a:pt x="1250" y="1968"/>
                  <a:pt x="1250" y="1968"/>
                </a:cubicBezTo>
                <a:cubicBezTo>
                  <a:pt x="1219" y="1968"/>
                  <a:pt x="1219" y="1968"/>
                  <a:pt x="1219" y="1937"/>
                </a:cubicBezTo>
                <a:cubicBezTo>
                  <a:pt x="1219" y="1843"/>
                  <a:pt x="1219" y="1843"/>
                  <a:pt x="1219" y="1843"/>
                </a:cubicBezTo>
                <a:cubicBezTo>
                  <a:pt x="1219" y="1812"/>
                  <a:pt x="1219" y="1812"/>
                  <a:pt x="1250" y="1812"/>
                </a:cubicBezTo>
                <a:cubicBezTo>
                  <a:pt x="1343" y="1812"/>
                  <a:pt x="1343" y="1812"/>
                  <a:pt x="1343" y="1812"/>
                </a:cubicBezTo>
                <a:cubicBezTo>
                  <a:pt x="1374" y="1812"/>
                  <a:pt x="1374" y="1812"/>
                  <a:pt x="1374" y="1843"/>
                </a:cubicBezTo>
                <a:lnTo>
                  <a:pt x="1374" y="1937"/>
                </a:lnTo>
                <a:close/>
                <a:moveTo>
                  <a:pt x="1219" y="1125"/>
                </a:moveTo>
                <a:lnTo>
                  <a:pt x="1219" y="1125"/>
                </a:lnTo>
                <a:cubicBezTo>
                  <a:pt x="1374" y="1125"/>
                  <a:pt x="1374" y="1125"/>
                  <a:pt x="1374" y="1125"/>
                </a:cubicBezTo>
                <a:lnTo>
                  <a:pt x="1406" y="1157"/>
                </a:lnTo>
                <a:cubicBezTo>
                  <a:pt x="1374" y="1718"/>
                  <a:pt x="1374" y="1718"/>
                  <a:pt x="1374" y="1718"/>
                </a:cubicBezTo>
                <a:cubicBezTo>
                  <a:pt x="1374" y="1749"/>
                  <a:pt x="1374" y="1749"/>
                  <a:pt x="1343" y="1749"/>
                </a:cubicBezTo>
                <a:cubicBezTo>
                  <a:pt x="1250" y="1749"/>
                  <a:pt x="1250" y="1749"/>
                  <a:pt x="1250" y="1749"/>
                </a:cubicBezTo>
                <a:cubicBezTo>
                  <a:pt x="1219" y="1749"/>
                  <a:pt x="1219" y="1749"/>
                  <a:pt x="1219" y="1718"/>
                </a:cubicBezTo>
                <a:cubicBezTo>
                  <a:pt x="1219" y="1157"/>
                  <a:pt x="1219" y="1157"/>
                  <a:pt x="1219" y="1157"/>
                </a:cubicBezTo>
                <a:lnTo>
                  <a:pt x="1219" y="1125"/>
                </a:lnTo>
                <a:close/>
                <a:moveTo>
                  <a:pt x="1219" y="1125"/>
                </a:moveTo>
                <a:lnTo>
                  <a:pt x="1219" y="1125"/>
                </a:lnTo>
                <a:close/>
              </a:path>
            </a:pathLst>
          </a:custGeom>
          <a:solidFill>
            <a:srgbClr val="5293CC"/>
          </a:solidFill>
          <a:ln>
            <a:noFill/>
          </a:ln>
          <a:effectLst/>
        </p:spPr>
        <p:txBody>
          <a:bodyPr wrap="none" lIns="91433" tIns="45716" rIns="91433" bIns="45716" anchor="ctr"/>
          <a:lstStyle/>
          <a:p>
            <a:pPr defTabSz="407670" fontAlgn="auto">
              <a:spcBef>
                <a:spcPts val="0"/>
              </a:spcBef>
              <a:spcAft>
                <a:spcPts val="0"/>
              </a:spcAft>
              <a:defRPr/>
            </a:pPr>
            <a:endParaRPr lang="en-US" sz="605">
              <a:solidFill>
                <a:schemeClr val="bg1"/>
              </a:solidFill>
              <a:latin typeface="+mn-lt"/>
              <a:ea typeface="+mn-ea"/>
            </a:endParaRPr>
          </a:p>
        </p:txBody>
      </p:sp>
      <p:sp>
        <p:nvSpPr>
          <p:cNvPr id="30" name="TextBox 33"/>
          <p:cNvSpPr txBox="1">
            <a:spLocks noChangeArrowheads="1"/>
          </p:cNvSpPr>
          <p:nvPr/>
        </p:nvSpPr>
        <p:spPr bwMode="auto">
          <a:xfrm>
            <a:off x="4644862" y="3513888"/>
            <a:ext cx="1094042" cy="10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pPr algn="ctr"/>
            <a:r>
              <a:rPr lang="en-US" altLang="zh-CN" sz="6485" b="1">
                <a:solidFill>
                  <a:schemeClr val="bg1"/>
                </a:solidFill>
                <a:latin typeface="Roboto Black" charset="0"/>
              </a:rPr>
              <a:t>O</a:t>
            </a:r>
            <a:endParaRPr lang="ru-RU" altLang="zh-CN" sz="6485" b="1">
              <a:solidFill>
                <a:schemeClr val="bg1"/>
              </a:solidFill>
              <a:latin typeface="Roboto Black" charset="0"/>
            </a:endParaRPr>
          </a:p>
        </p:txBody>
      </p:sp>
      <p:sp>
        <p:nvSpPr>
          <p:cNvPr id="31" name="TextBox 37"/>
          <p:cNvSpPr txBox="1">
            <a:spLocks noChangeArrowheads="1"/>
          </p:cNvSpPr>
          <p:nvPr/>
        </p:nvSpPr>
        <p:spPr bwMode="auto">
          <a:xfrm>
            <a:off x="2816300" y="4351979"/>
            <a:ext cx="1648206" cy="88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6" rIns="0" bIns="0">
            <a:spAutoFit/>
          </a:bodyPr>
          <a:lstStyle>
            <a:lvl1pPr>
              <a:defRPr sz="4300">
                <a:solidFill>
                  <a:schemeClr val="tx1"/>
                </a:solidFill>
                <a:latin typeface="Calibri" pitchFamily="34" charset="0"/>
                <a:ea typeface="MS PGothic" pitchFamily="34" charset="-128"/>
              </a:defRPr>
            </a:lvl1pPr>
            <a:lvl2pPr marL="742950" indent="-285750">
              <a:defRPr sz="4300">
                <a:solidFill>
                  <a:schemeClr val="tx1"/>
                </a:solidFill>
                <a:latin typeface="Calibri" pitchFamily="34" charset="0"/>
                <a:ea typeface="MS PGothic" pitchFamily="34" charset="-128"/>
              </a:defRPr>
            </a:lvl2pPr>
            <a:lvl3pPr marL="1143000" indent="-228600">
              <a:defRPr sz="4300">
                <a:solidFill>
                  <a:schemeClr val="tx1"/>
                </a:solidFill>
                <a:latin typeface="Calibri" pitchFamily="34" charset="0"/>
                <a:ea typeface="MS PGothic" pitchFamily="34" charset="-128"/>
              </a:defRPr>
            </a:lvl3pPr>
            <a:lvl4pPr marL="1600200" indent="-228600">
              <a:defRPr sz="4300">
                <a:solidFill>
                  <a:schemeClr val="tx1"/>
                </a:solidFill>
                <a:latin typeface="Calibri" pitchFamily="34" charset="0"/>
                <a:ea typeface="MS PGothic" pitchFamily="34" charset="-128"/>
              </a:defRPr>
            </a:lvl4pPr>
            <a:lvl5pPr marL="2057400" indent="-228600">
              <a:defRPr sz="4300">
                <a:solidFill>
                  <a:schemeClr val="tx1"/>
                </a:solidFill>
                <a:latin typeface="Calibri" pitchFamily="34" charset="0"/>
                <a:ea typeface="MS PGothic" pitchFamily="34" charset="-128"/>
              </a:defRPr>
            </a:lvl5pPr>
            <a:lvl6pPr marL="2514600" indent="-228600" defTabSz="108712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108712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108712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1087120" fontAlgn="base">
              <a:spcBef>
                <a:spcPct val="0"/>
              </a:spcBef>
              <a:spcAft>
                <a:spcPct val="0"/>
              </a:spcAft>
              <a:defRPr sz="4300">
                <a:solidFill>
                  <a:schemeClr val="tx1"/>
                </a:solidFill>
                <a:latin typeface="Calibri" pitchFamily="34" charset="0"/>
                <a:ea typeface="MS PGothic" pitchFamily="34" charset="-128"/>
              </a:defRPr>
            </a:lvl9pPr>
          </a:lstStyle>
          <a:p>
            <a:r>
              <a:rPr lang="en-US" altLang="zh-CN" sz="1390" dirty="0">
                <a:solidFill>
                  <a:srgbClr val="5293CC"/>
                </a:solidFill>
                <a:latin typeface="微软雅黑" pitchFamily="34" charset="-122"/>
                <a:ea typeface="微软雅黑" pitchFamily="34" charset="-122"/>
              </a:rPr>
              <a:t>Opportunities</a:t>
            </a:r>
            <a:endParaRPr lang="en-US" altLang="zh-CN" sz="1015" dirty="0">
              <a:solidFill>
                <a:srgbClr val="5293CC"/>
              </a:solidFill>
              <a:latin typeface="微软雅黑" pitchFamily="34" charset="-122"/>
              <a:ea typeface="微软雅黑" pitchFamily="34" charset="-122"/>
            </a:endParaRPr>
          </a:p>
          <a:p>
            <a:r>
              <a:rPr lang="zh-CN" altLang="en-US" sz="1015" dirty="0">
                <a:solidFill>
                  <a:srgbClr val="5293CC"/>
                </a:solidFill>
                <a:latin typeface="微软雅黑" pitchFamily="34" charset="-122"/>
                <a:ea typeface="微软雅黑" pitchFamily="34" charset="-122"/>
              </a:rPr>
              <a:t>请在此处添加详细描述文本，尽量与标题文本语言风格相符合，语言描述尽量简洁生动。</a:t>
            </a:r>
            <a:endParaRPr lang="en-US" altLang="zh-CN" sz="1015" dirty="0">
              <a:solidFill>
                <a:srgbClr val="5293CC"/>
              </a:solidFill>
              <a:latin typeface="微软雅黑" pitchFamily="34" charset="-122"/>
              <a:ea typeface="微软雅黑" pitchFamily="34" charset="-122"/>
            </a:endParaRPr>
          </a:p>
        </p:txBody>
      </p:sp>
      <p:sp>
        <p:nvSpPr>
          <p:cNvPr id="32" name="Freeform 1"/>
          <p:cNvSpPr>
            <a:spLocks noChangeArrowheads="1"/>
          </p:cNvSpPr>
          <p:nvPr/>
        </p:nvSpPr>
        <p:spPr bwMode="auto">
          <a:xfrm>
            <a:off x="2243089" y="4490074"/>
            <a:ext cx="451188" cy="451188"/>
          </a:xfrm>
          <a:custGeom>
            <a:avLst/>
            <a:gdLst>
              <a:gd name="T0" fmla="*/ 4905 w 5031"/>
              <a:gd name="T1" fmla="*/ 0 h 5031"/>
              <a:gd name="T2" fmla="*/ 4905 w 5031"/>
              <a:gd name="T3" fmla="*/ 0 h 5031"/>
              <a:gd name="T4" fmla="*/ 125 w 5031"/>
              <a:gd name="T5" fmla="*/ 0 h 5031"/>
              <a:gd name="T6" fmla="*/ 0 w 5031"/>
              <a:gd name="T7" fmla="*/ 125 h 5031"/>
              <a:gd name="T8" fmla="*/ 0 w 5031"/>
              <a:gd name="T9" fmla="*/ 4905 h 5031"/>
              <a:gd name="T10" fmla="*/ 125 w 5031"/>
              <a:gd name="T11" fmla="*/ 5030 h 5031"/>
              <a:gd name="T12" fmla="*/ 4905 w 5031"/>
              <a:gd name="T13" fmla="*/ 5030 h 5031"/>
              <a:gd name="T14" fmla="*/ 5030 w 5031"/>
              <a:gd name="T15" fmla="*/ 4905 h 5031"/>
              <a:gd name="T16" fmla="*/ 5030 w 5031"/>
              <a:gd name="T17" fmla="*/ 125 h 5031"/>
              <a:gd name="T18" fmla="*/ 4905 w 5031"/>
              <a:gd name="T19" fmla="*/ 0 h 5031"/>
              <a:gd name="T20" fmla="*/ 3687 w 5031"/>
              <a:gd name="T21" fmla="*/ 2624 h 5031"/>
              <a:gd name="T22" fmla="*/ 3687 w 5031"/>
              <a:gd name="T23" fmla="*/ 2624 h 5031"/>
              <a:gd name="T24" fmla="*/ 3624 w 5031"/>
              <a:gd name="T25" fmla="*/ 2687 h 5031"/>
              <a:gd name="T26" fmla="*/ 3562 w 5031"/>
              <a:gd name="T27" fmla="*/ 2687 h 5031"/>
              <a:gd name="T28" fmla="*/ 3187 w 5031"/>
              <a:gd name="T29" fmla="*/ 2313 h 5031"/>
              <a:gd name="T30" fmla="*/ 1688 w 5031"/>
              <a:gd name="T31" fmla="*/ 3812 h 5031"/>
              <a:gd name="T32" fmla="*/ 1625 w 5031"/>
              <a:gd name="T33" fmla="*/ 3843 h 5031"/>
              <a:gd name="T34" fmla="*/ 1563 w 5031"/>
              <a:gd name="T35" fmla="*/ 3812 h 5031"/>
              <a:gd name="T36" fmla="*/ 1219 w 5031"/>
              <a:gd name="T37" fmla="*/ 3468 h 5031"/>
              <a:gd name="T38" fmla="*/ 1188 w 5031"/>
              <a:gd name="T39" fmla="*/ 3405 h 5031"/>
              <a:gd name="T40" fmla="*/ 1219 w 5031"/>
              <a:gd name="T41" fmla="*/ 3343 h 5031"/>
              <a:gd name="T42" fmla="*/ 2718 w 5031"/>
              <a:gd name="T43" fmla="*/ 1844 h 5031"/>
              <a:gd name="T44" fmla="*/ 2344 w 5031"/>
              <a:gd name="T45" fmla="*/ 1469 h 5031"/>
              <a:gd name="T46" fmla="*/ 2344 w 5031"/>
              <a:gd name="T47" fmla="*/ 1406 h 5031"/>
              <a:gd name="T48" fmla="*/ 2406 w 5031"/>
              <a:gd name="T49" fmla="*/ 1344 h 5031"/>
              <a:gd name="T50" fmla="*/ 3749 w 5031"/>
              <a:gd name="T51" fmla="*/ 1188 h 5031"/>
              <a:gd name="T52" fmla="*/ 3812 w 5031"/>
              <a:gd name="T53" fmla="*/ 1219 h 5031"/>
              <a:gd name="T54" fmla="*/ 3843 w 5031"/>
              <a:gd name="T55" fmla="*/ 1281 h 5031"/>
              <a:gd name="T56" fmla="*/ 3687 w 5031"/>
              <a:gd name="T57" fmla="*/ 2624 h 5031"/>
              <a:gd name="T58" fmla="*/ 3687 w 5031"/>
              <a:gd name="T59" fmla="*/ 2624 h 5031"/>
              <a:gd name="T60" fmla="*/ 3687 w 5031"/>
              <a:gd name="T61" fmla="*/ 2624 h 5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31" h="5031">
                <a:moveTo>
                  <a:pt x="4905" y="0"/>
                </a:moveTo>
                <a:lnTo>
                  <a:pt x="4905" y="0"/>
                </a:lnTo>
                <a:cubicBezTo>
                  <a:pt x="125" y="0"/>
                  <a:pt x="125" y="0"/>
                  <a:pt x="125" y="0"/>
                </a:cubicBezTo>
                <a:cubicBezTo>
                  <a:pt x="62" y="0"/>
                  <a:pt x="0" y="62"/>
                  <a:pt x="0" y="125"/>
                </a:cubicBezTo>
                <a:cubicBezTo>
                  <a:pt x="0" y="4905"/>
                  <a:pt x="0" y="4905"/>
                  <a:pt x="0" y="4905"/>
                </a:cubicBezTo>
                <a:cubicBezTo>
                  <a:pt x="0" y="4968"/>
                  <a:pt x="62" y="5030"/>
                  <a:pt x="125" y="5030"/>
                </a:cubicBezTo>
                <a:cubicBezTo>
                  <a:pt x="4905" y="5030"/>
                  <a:pt x="4905" y="5030"/>
                  <a:pt x="4905" y="5030"/>
                </a:cubicBezTo>
                <a:cubicBezTo>
                  <a:pt x="4968" y="5030"/>
                  <a:pt x="5030" y="4968"/>
                  <a:pt x="5030" y="4905"/>
                </a:cubicBezTo>
                <a:cubicBezTo>
                  <a:pt x="5030" y="125"/>
                  <a:pt x="5030" y="125"/>
                  <a:pt x="5030" y="125"/>
                </a:cubicBezTo>
                <a:cubicBezTo>
                  <a:pt x="5030" y="62"/>
                  <a:pt x="4968" y="0"/>
                  <a:pt x="4905" y="0"/>
                </a:cubicBezTo>
                <a:close/>
                <a:moveTo>
                  <a:pt x="3687" y="2624"/>
                </a:moveTo>
                <a:lnTo>
                  <a:pt x="3687" y="2624"/>
                </a:lnTo>
                <a:cubicBezTo>
                  <a:pt x="3687" y="2655"/>
                  <a:pt x="3655" y="2687"/>
                  <a:pt x="3624" y="2687"/>
                </a:cubicBezTo>
                <a:cubicBezTo>
                  <a:pt x="3593" y="2687"/>
                  <a:pt x="3562" y="2687"/>
                  <a:pt x="3562" y="2687"/>
                </a:cubicBezTo>
                <a:cubicBezTo>
                  <a:pt x="3187" y="2313"/>
                  <a:pt x="3187" y="2313"/>
                  <a:pt x="3187" y="2313"/>
                </a:cubicBezTo>
                <a:cubicBezTo>
                  <a:pt x="1688" y="3812"/>
                  <a:pt x="1688" y="3812"/>
                  <a:pt x="1688" y="3812"/>
                </a:cubicBezTo>
                <a:cubicBezTo>
                  <a:pt x="1656" y="3812"/>
                  <a:pt x="1625" y="3843"/>
                  <a:pt x="1625" y="3843"/>
                </a:cubicBezTo>
                <a:cubicBezTo>
                  <a:pt x="1594" y="3843"/>
                  <a:pt x="1594" y="3812"/>
                  <a:pt x="1563" y="3812"/>
                </a:cubicBezTo>
                <a:cubicBezTo>
                  <a:pt x="1219" y="3468"/>
                  <a:pt x="1219" y="3468"/>
                  <a:pt x="1219" y="3468"/>
                </a:cubicBezTo>
                <a:cubicBezTo>
                  <a:pt x="1219" y="3437"/>
                  <a:pt x="1188" y="3437"/>
                  <a:pt x="1188" y="3405"/>
                </a:cubicBezTo>
                <a:cubicBezTo>
                  <a:pt x="1188" y="3374"/>
                  <a:pt x="1219" y="3374"/>
                  <a:pt x="1219" y="3343"/>
                </a:cubicBezTo>
                <a:cubicBezTo>
                  <a:pt x="2718" y="1844"/>
                  <a:pt x="2718" y="1844"/>
                  <a:pt x="2718" y="1844"/>
                </a:cubicBezTo>
                <a:cubicBezTo>
                  <a:pt x="2344" y="1469"/>
                  <a:pt x="2344" y="1469"/>
                  <a:pt x="2344" y="1469"/>
                </a:cubicBezTo>
                <a:cubicBezTo>
                  <a:pt x="2344" y="1469"/>
                  <a:pt x="2313" y="1438"/>
                  <a:pt x="2344" y="1406"/>
                </a:cubicBezTo>
                <a:cubicBezTo>
                  <a:pt x="2344" y="1375"/>
                  <a:pt x="2375" y="1344"/>
                  <a:pt x="2406" y="1344"/>
                </a:cubicBezTo>
                <a:cubicBezTo>
                  <a:pt x="3749" y="1188"/>
                  <a:pt x="3749" y="1188"/>
                  <a:pt x="3749" y="1188"/>
                </a:cubicBezTo>
                <a:cubicBezTo>
                  <a:pt x="3780" y="1188"/>
                  <a:pt x="3780" y="1188"/>
                  <a:pt x="3812" y="1219"/>
                </a:cubicBezTo>
                <a:cubicBezTo>
                  <a:pt x="3812" y="1250"/>
                  <a:pt x="3843" y="1250"/>
                  <a:pt x="3843" y="1281"/>
                </a:cubicBezTo>
                <a:lnTo>
                  <a:pt x="3687" y="2624"/>
                </a:lnTo>
                <a:close/>
                <a:moveTo>
                  <a:pt x="3687" y="2624"/>
                </a:moveTo>
                <a:lnTo>
                  <a:pt x="3687" y="2624"/>
                </a:lnTo>
                <a:close/>
              </a:path>
            </a:pathLst>
          </a:custGeom>
          <a:solidFill>
            <a:srgbClr val="86B0D3"/>
          </a:solidFill>
          <a:ln>
            <a:noFill/>
          </a:ln>
          <a:effectLst/>
        </p:spPr>
        <p:txBody>
          <a:bodyPr wrap="none" lIns="91433" tIns="45716" rIns="91433" bIns="45716" anchor="ctr"/>
          <a:lstStyle/>
          <a:p>
            <a:pPr defTabSz="407670" fontAlgn="auto">
              <a:spcBef>
                <a:spcPts val="0"/>
              </a:spcBef>
              <a:spcAft>
                <a:spcPts val="0"/>
              </a:spcAft>
              <a:defRPr/>
            </a:pPr>
            <a:endParaRPr lang="en-US" sz="605">
              <a:solidFill>
                <a:srgbClr val="5293CC"/>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山, 自然, 天空, 雪花&#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1743703" y="2479375"/>
            <a:ext cx="8527318" cy="1664792"/>
            <a:chOff x="2840284" y="1640398"/>
            <a:chExt cx="6279306" cy="1225911"/>
          </a:xfrm>
        </p:grpSpPr>
        <p:pic>
          <p:nvPicPr>
            <p:cNvPr id="6" name="图片 5" descr="图片包含 户外, 水, 山, 冲浪&#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1650448"/>
              <a:ext cx="5704514" cy="121586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9" name="矩形 8"/>
            <p:cNvSpPr/>
            <p:nvPr/>
          </p:nvSpPr>
          <p:spPr>
            <a:xfrm>
              <a:off x="4248071" y="1829283"/>
              <a:ext cx="3876575" cy="747909"/>
            </a:xfrm>
            <a:prstGeom prst="rect">
              <a:avLst/>
            </a:prstGeom>
          </p:spPr>
          <p:txBody>
            <a:bodyPr wrap="square">
              <a:spAutoFit/>
            </a:bodyPr>
            <a:lstStyle/>
            <a:p>
              <a:pPr algn="dist"/>
              <a:r>
                <a:rPr lang="en-US" altLang="zh-CN" sz="6000" b="1" dirty="0">
                  <a:solidFill>
                    <a:schemeClr val="bg1"/>
                  </a:solidFill>
                  <a:latin typeface="微软雅黑" pitchFamily="34" charset="-122"/>
                  <a:ea typeface="微软雅黑" pitchFamily="34" charset="-122"/>
                </a:rPr>
                <a:t>THANK  YOU</a:t>
              </a:r>
              <a:endParaRPr lang="zh-CN" altLang="en-US" sz="6000" b="1" dirty="0">
                <a:solidFill>
                  <a:schemeClr val="bg1"/>
                </a:solidFill>
                <a:latin typeface="微软雅黑" pitchFamily="34" charset="-122"/>
                <a:ea typeface="微软雅黑"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山, 自然, 天空, 雪花&#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1743703" y="2479375"/>
            <a:ext cx="8527318" cy="1664792"/>
            <a:chOff x="2840284" y="1640398"/>
            <a:chExt cx="6279306" cy="1225911"/>
          </a:xfrm>
        </p:grpSpPr>
        <p:pic>
          <p:nvPicPr>
            <p:cNvPr id="6" name="图片 5" descr="图片包含 户外, 水, 山, 冲浪&#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866" y="1650448"/>
              <a:ext cx="5704514" cy="1215861"/>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82397">
              <a:off x="2812599" y="1668083"/>
              <a:ext cx="690012" cy="634641"/>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31066" flipV="1">
              <a:off x="8437831" y="1975299"/>
              <a:ext cx="607046" cy="756473"/>
            </a:xfrm>
            <a:prstGeom prst="rect">
              <a:avLst/>
            </a:prstGeom>
          </p:spPr>
        </p:pic>
        <p:sp>
          <p:nvSpPr>
            <p:cNvPr id="9" name="矩形 8"/>
            <p:cNvSpPr/>
            <p:nvPr/>
          </p:nvSpPr>
          <p:spPr>
            <a:xfrm>
              <a:off x="4571538" y="1941507"/>
              <a:ext cx="3338758" cy="475942"/>
            </a:xfrm>
            <a:prstGeom prst="rect">
              <a:avLst/>
            </a:prstGeom>
          </p:spPr>
          <p:txBody>
            <a:bodyPr wrap="square">
              <a:spAutoFit/>
            </a:bodyPr>
            <a:lstStyle/>
            <a:p>
              <a:pPr algn="dist"/>
              <a:r>
                <a:rPr lang="zh-CN" altLang="en-US" sz="3600" b="1" dirty="0">
                  <a:solidFill>
                    <a:schemeClr val="bg1"/>
                  </a:solidFill>
                  <a:latin typeface="微软雅黑" pitchFamily="34" charset="-122"/>
                  <a:ea typeface="微软雅黑" pitchFamily="34" charset="-122"/>
                </a:rPr>
                <a:t>请输入你的题目</a:t>
              </a:r>
            </a:p>
          </p:txBody>
        </p:sp>
      </p:grpSp>
      <p:sp>
        <p:nvSpPr>
          <p:cNvPr id="10" name="矩形 9"/>
          <p:cNvSpPr/>
          <p:nvPr/>
        </p:nvSpPr>
        <p:spPr>
          <a:xfrm>
            <a:off x="3980699" y="4295041"/>
            <a:ext cx="4762150" cy="646331"/>
          </a:xfrm>
          <a:prstGeom prst="rect">
            <a:avLst/>
          </a:prstGeom>
        </p:spPr>
        <p:txBody>
          <a:bodyPr wrap="square">
            <a:spAutoFit/>
          </a:bodyPr>
          <a:lstStyle/>
          <a:p>
            <a:r>
              <a:rPr lang="zh-CN" altLang="en-US" sz="1200" dirty="0">
                <a:solidFill>
                  <a:srgbClr val="5293CC"/>
                </a:solidFill>
              </a:rPr>
              <a:t>请在此处添加详细描述文本，尽量与标题文本语言风格相符合，语言描述尽量简洁生动。请在此处添加详细描述文本，尽量与标题文本语言风格相符合，语言描述尽量简洁生动。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4*#ppt_w"/>
                                          </p:val>
                                        </p:tav>
                                        <p:tav tm="100000">
                                          <p:val>
                                            <p:strVal val="#ppt_w"/>
                                          </p:val>
                                        </p:tav>
                                      </p:tavLst>
                                    </p:anim>
                                    <p:anim calcmode="lin" valueType="num">
                                      <p:cBhvr>
                                        <p:cTn id="8" dur="10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5128201" y="3237689"/>
            <a:ext cx="1061000" cy="1214343"/>
            <a:chOff x="5379142" y="2991066"/>
            <a:chExt cx="1414667" cy="1619124"/>
          </a:xfrm>
        </p:grpSpPr>
        <p:sp>
          <p:nvSpPr>
            <p:cNvPr id="3" name="Shape 1723"/>
            <p:cNvSpPr/>
            <p:nvPr/>
          </p:nvSpPr>
          <p:spPr>
            <a:xfrm rot="18900000">
              <a:off x="5379143" y="2991066"/>
              <a:ext cx="1414666" cy="1414666"/>
            </a:xfrm>
            <a:prstGeom prst="roundRect">
              <a:avLst>
                <a:gd name="adj" fmla="val 15000"/>
              </a:avLst>
            </a:prstGeom>
            <a:solidFill>
              <a:srgbClr val="86B0D3"/>
            </a:solidFill>
            <a:ln w="12700">
              <a:miter lim="400000"/>
            </a:ln>
          </p:spPr>
          <p:txBody>
            <a:bodyPr lIns="50800" tIns="50800" rIns="50800" bIns="50800" anchor="ctr"/>
            <a:lstStyle/>
            <a:p>
              <a:pPr>
                <a:spcBef>
                  <a:spcPts val="3375"/>
                </a:spcBef>
                <a:defRPr sz="2500">
                  <a:latin typeface="Aller Light"/>
                  <a:ea typeface="Aller Light"/>
                  <a:cs typeface="Aller Light"/>
                  <a:sym typeface="Aller Light"/>
                </a:defRPr>
              </a:pPr>
              <a:endParaRPr dirty="0">
                <a:latin typeface="微软雅黑" pitchFamily="34" charset="-122"/>
                <a:ea typeface="微软雅黑" pitchFamily="34" charset="-122"/>
              </a:endParaRPr>
            </a:p>
          </p:txBody>
        </p:sp>
        <p:sp>
          <p:nvSpPr>
            <p:cNvPr id="4" name="Shape 1726"/>
            <p:cNvSpPr/>
            <p:nvPr/>
          </p:nvSpPr>
          <p:spPr>
            <a:xfrm rot="18900000">
              <a:off x="5379142" y="3195523"/>
              <a:ext cx="1414666" cy="1414667"/>
            </a:xfrm>
            <a:prstGeom prst="roundRect">
              <a:avLst>
                <a:gd name="adj" fmla="val 15000"/>
              </a:avLst>
            </a:prstGeom>
            <a:blipFill dpi="0" rotWithShape="1">
              <a:blip r:embed="rId2"/>
              <a:srcRect/>
              <a:tile tx="0" ty="0" sx="100000" sy="100000" flip="none" algn="ctr"/>
            </a:blipFill>
            <a:ln w="12700" cap="flat">
              <a:noFill/>
              <a:miter lim="400000"/>
            </a:ln>
            <a:effectLst/>
          </p:spPr>
          <p:txBody>
            <a:bodyPr wrap="square" lIns="50800" tIns="50800" rIns="50800" bIns="50800" numCol="1" anchor="ctr">
              <a:noAutofit/>
            </a:bodyPr>
            <a:lstStyle/>
            <a:p>
              <a:pPr>
                <a:spcBef>
                  <a:spcPts val="3375"/>
                </a:spcBef>
                <a:defRPr sz="2500">
                  <a:latin typeface="Aller Light"/>
                  <a:ea typeface="Aller Light"/>
                  <a:cs typeface="Aller Light"/>
                  <a:sym typeface="Aller Light"/>
                </a:defRPr>
              </a:pPr>
              <a:endParaRPr>
                <a:latin typeface="微软雅黑" pitchFamily="34" charset="-122"/>
                <a:ea typeface="微软雅黑" pitchFamily="34" charset="-122"/>
              </a:endParaRPr>
            </a:p>
          </p:txBody>
        </p:sp>
      </p:grpSp>
      <p:grpSp>
        <p:nvGrpSpPr>
          <p:cNvPr id="5" name="Group 12"/>
          <p:cNvGrpSpPr/>
          <p:nvPr/>
        </p:nvGrpSpPr>
        <p:grpSpPr>
          <a:xfrm>
            <a:off x="3766747" y="3393946"/>
            <a:ext cx="1061000" cy="1214343"/>
            <a:chOff x="3563871" y="3199409"/>
            <a:chExt cx="1414666" cy="1619124"/>
          </a:xfrm>
        </p:grpSpPr>
        <p:sp>
          <p:nvSpPr>
            <p:cNvPr id="6" name="Shape 1722"/>
            <p:cNvSpPr/>
            <p:nvPr/>
          </p:nvSpPr>
          <p:spPr>
            <a:xfrm rot="8100000">
              <a:off x="3563871" y="3403867"/>
              <a:ext cx="1414666" cy="1414666"/>
            </a:xfrm>
            <a:prstGeom prst="roundRect">
              <a:avLst>
                <a:gd name="adj" fmla="val 15000"/>
              </a:avLst>
            </a:prstGeom>
            <a:solidFill>
              <a:srgbClr val="86B0D3"/>
            </a:solidFill>
            <a:ln w="12700">
              <a:miter lim="400000"/>
            </a:ln>
          </p:spPr>
          <p:txBody>
            <a:bodyPr lIns="50800" tIns="50800" rIns="50800" bIns="50800" anchor="ctr"/>
            <a:lstStyle/>
            <a:p>
              <a:pPr>
                <a:spcBef>
                  <a:spcPts val="3375"/>
                </a:spcBef>
                <a:defRPr sz="2500">
                  <a:latin typeface="Aller Light"/>
                  <a:ea typeface="Aller Light"/>
                  <a:cs typeface="Aller Light"/>
                  <a:sym typeface="Aller Light"/>
                </a:defRPr>
              </a:pPr>
              <a:endParaRPr>
                <a:latin typeface="微软雅黑" pitchFamily="34" charset="-122"/>
                <a:ea typeface="微软雅黑" pitchFamily="34" charset="-122"/>
              </a:endParaRPr>
            </a:p>
          </p:txBody>
        </p:sp>
        <p:sp>
          <p:nvSpPr>
            <p:cNvPr id="7" name="Shape 1729"/>
            <p:cNvSpPr/>
            <p:nvPr/>
          </p:nvSpPr>
          <p:spPr>
            <a:xfrm rot="8100000">
              <a:off x="3563871" y="3199409"/>
              <a:ext cx="1414666" cy="1414667"/>
            </a:xfrm>
            <a:prstGeom prst="roundRect">
              <a:avLst>
                <a:gd name="adj" fmla="val 15000"/>
              </a:avLst>
            </a:prstGeom>
            <a:blipFill dpi="0" rotWithShape="1">
              <a:blip r:embed="rId2"/>
              <a:srcRect/>
              <a:tile tx="0" ty="0" sx="100000" sy="100000" flip="none" algn="ctr"/>
            </a:blipFill>
            <a:ln w="12700" cap="flat">
              <a:noFill/>
              <a:miter lim="400000"/>
            </a:ln>
            <a:effectLst/>
          </p:spPr>
          <p:txBody>
            <a:bodyPr wrap="square" lIns="50800" tIns="50800" rIns="50800" bIns="50800" numCol="1" anchor="ctr">
              <a:noAutofit/>
            </a:bodyPr>
            <a:lstStyle/>
            <a:p>
              <a:pPr>
                <a:spcBef>
                  <a:spcPts val="3375"/>
                </a:spcBef>
                <a:defRPr sz="2500">
                  <a:latin typeface="Aller Light"/>
                  <a:ea typeface="Aller Light"/>
                  <a:cs typeface="Aller Light"/>
                  <a:sym typeface="Aller Light"/>
                </a:defRPr>
              </a:pPr>
              <a:endParaRPr dirty="0">
                <a:latin typeface="微软雅黑" pitchFamily="34" charset="-122"/>
                <a:ea typeface="微软雅黑" pitchFamily="34" charset="-122"/>
              </a:endParaRPr>
            </a:p>
          </p:txBody>
        </p:sp>
      </p:grpSp>
      <p:grpSp>
        <p:nvGrpSpPr>
          <p:cNvPr id="8" name="Group 11"/>
          <p:cNvGrpSpPr/>
          <p:nvPr/>
        </p:nvGrpSpPr>
        <p:grpSpPr>
          <a:xfrm>
            <a:off x="2401151" y="3237689"/>
            <a:ext cx="1061000" cy="1214343"/>
            <a:chOff x="1743076" y="2991066"/>
            <a:chExt cx="1414666" cy="1619124"/>
          </a:xfrm>
        </p:grpSpPr>
        <p:sp>
          <p:nvSpPr>
            <p:cNvPr id="9" name="Shape 1721"/>
            <p:cNvSpPr/>
            <p:nvPr/>
          </p:nvSpPr>
          <p:spPr>
            <a:xfrm rot="18900000">
              <a:off x="1743076" y="2991066"/>
              <a:ext cx="1414666" cy="1414666"/>
            </a:xfrm>
            <a:prstGeom prst="roundRect">
              <a:avLst>
                <a:gd name="adj" fmla="val 15000"/>
              </a:avLst>
            </a:prstGeom>
            <a:solidFill>
              <a:srgbClr val="86B0D3"/>
            </a:solidFill>
            <a:ln w="12700">
              <a:miter lim="400000"/>
            </a:ln>
          </p:spPr>
          <p:txBody>
            <a:bodyPr lIns="50800" tIns="50800" rIns="50800" bIns="50800" anchor="ctr"/>
            <a:lstStyle/>
            <a:p>
              <a:pPr>
                <a:spcBef>
                  <a:spcPts val="3375"/>
                </a:spcBef>
                <a:defRPr sz="2500">
                  <a:latin typeface="Aller Light"/>
                  <a:ea typeface="Aller Light"/>
                  <a:cs typeface="Aller Light"/>
                  <a:sym typeface="Aller Light"/>
                </a:defRPr>
              </a:pPr>
              <a:endParaRPr dirty="0">
                <a:latin typeface="微软雅黑" pitchFamily="34" charset="-122"/>
                <a:ea typeface="微软雅黑" pitchFamily="34" charset="-122"/>
              </a:endParaRPr>
            </a:p>
          </p:txBody>
        </p:sp>
        <p:sp>
          <p:nvSpPr>
            <p:cNvPr id="10" name="Shape 1732"/>
            <p:cNvSpPr/>
            <p:nvPr/>
          </p:nvSpPr>
          <p:spPr>
            <a:xfrm rot="18900000">
              <a:off x="1743076" y="3195523"/>
              <a:ext cx="1414666" cy="1414667"/>
            </a:xfrm>
            <a:prstGeom prst="roundRect">
              <a:avLst>
                <a:gd name="adj" fmla="val 15000"/>
              </a:avLst>
            </a:prstGeom>
            <a:blipFill dpi="0" rotWithShape="0">
              <a:blip r:embed="rId2"/>
              <a:srcRect/>
              <a:tile tx="0" ty="0" sx="100000" sy="100000" flip="none" algn="ctr"/>
            </a:blipFill>
            <a:ln w="12700" cap="flat">
              <a:noFill/>
              <a:miter lim="400000"/>
            </a:ln>
            <a:effectLst/>
          </p:spPr>
          <p:txBody>
            <a:bodyPr wrap="square" lIns="50800" tIns="50800" rIns="50800" bIns="50800" numCol="1" anchor="ctr">
              <a:noAutofit/>
            </a:bodyPr>
            <a:lstStyle/>
            <a:p>
              <a:pPr>
                <a:spcBef>
                  <a:spcPts val="3375"/>
                </a:spcBef>
                <a:defRPr sz="2500">
                  <a:latin typeface="Aller Light"/>
                  <a:ea typeface="Aller Light"/>
                  <a:cs typeface="Aller Light"/>
                  <a:sym typeface="Aller Light"/>
                </a:defRPr>
              </a:pPr>
              <a:endParaRPr dirty="0">
                <a:latin typeface="微软雅黑" pitchFamily="34" charset="-122"/>
                <a:ea typeface="微软雅黑" pitchFamily="34" charset="-122"/>
              </a:endParaRPr>
            </a:p>
          </p:txBody>
        </p:sp>
      </p:grpSp>
      <p:grpSp>
        <p:nvGrpSpPr>
          <p:cNvPr id="11" name="Group 15"/>
          <p:cNvGrpSpPr/>
          <p:nvPr/>
        </p:nvGrpSpPr>
        <p:grpSpPr>
          <a:xfrm>
            <a:off x="6493797" y="3393946"/>
            <a:ext cx="1061000" cy="1214344"/>
            <a:chOff x="7199937" y="3199409"/>
            <a:chExt cx="1414666" cy="1619125"/>
          </a:xfrm>
        </p:grpSpPr>
        <p:sp>
          <p:nvSpPr>
            <p:cNvPr id="12" name="Shape 1724"/>
            <p:cNvSpPr/>
            <p:nvPr/>
          </p:nvSpPr>
          <p:spPr>
            <a:xfrm rot="8100000">
              <a:off x="7199937" y="3403868"/>
              <a:ext cx="1414666" cy="1414666"/>
            </a:xfrm>
            <a:prstGeom prst="roundRect">
              <a:avLst>
                <a:gd name="adj" fmla="val 15000"/>
              </a:avLst>
            </a:prstGeom>
            <a:solidFill>
              <a:srgbClr val="86B0D3"/>
            </a:solidFill>
            <a:ln w="12700">
              <a:miter lim="400000"/>
            </a:ln>
          </p:spPr>
          <p:txBody>
            <a:bodyPr lIns="50800" tIns="50800" rIns="50800" bIns="50800" anchor="ctr"/>
            <a:lstStyle/>
            <a:p>
              <a:pPr>
                <a:spcBef>
                  <a:spcPts val="3375"/>
                </a:spcBef>
                <a:defRPr sz="2500">
                  <a:latin typeface="Aller Light"/>
                  <a:ea typeface="Aller Light"/>
                  <a:cs typeface="Aller Light"/>
                  <a:sym typeface="Aller Light"/>
                </a:defRPr>
              </a:pPr>
              <a:endParaRPr>
                <a:latin typeface="微软雅黑" pitchFamily="34" charset="-122"/>
                <a:ea typeface="微软雅黑" pitchFamily="34" charset="-122"/>
              </a:endParaRPr>
            </a:p>
          </p:txBody>
        </p:sp>
        <p:sp>
          <p:nvSpPr>
            <p:cNvPr id="13" name="Shape 1735"/>
            <p:cNvSpPr/>
            <p:nvPr/>
          </p:nvSpPr>
          <p:spPr>
            <a:xfrm rot="8100000">
              <a:off x="7199937" y="3199409"/>
              <a:ext cx="1414666" cy="1414667"/>
            </a:xfrm>
            <a:prstGeom prst="roundRect">
              <a:avLst>
                <a:gd name="adj" fmla="val 15000"/>
              </a:avLst>
            </a:prstGeom>
            <a:blipFill dpi="0" rotWithShape="1">
              <a:blip r:embed="rId2"/>
              <a:srcRect/>
              <a:tile tx="0" ty="0" sx="100000" sy="100000" flip="none" algn="ctr"/>
            </a:blipFill>
            <a:ln w="12700" cap="flat">
              <a:noFill/>
              <a:miter lim="400000"/>
            </a:ln>
            <a:effectLst/>
          </p:spPr>
          <p:txBody>
            <a:bodyPr wrap="square" lIns="50800" tIns="50800" rIns="50800" bIns="50800" numCol="1" anchor="ctr">
              <a:noAutofit/>
            </a:bodyPr>
            <a:lstStyle/>
            <a:p>
              <a:pPr>
                <a:spcBef>
                  <a:spcPts val="3375"/>
                </a:spcBef>
                <a:defRPr sz="2500">
                  <a:latin typeface="Aller Light"/>
                  <a:ea typeface="Aller Light"/>
                  <a:cs typeface="Aller Light"/>
                  <a:sym typeface="Aller Light"/>
                </a:defRPr>
              </a:pPr>
              <a:endParaRPr>
                <a:latin typeface="微软雅黑" pitchFamily="34" charset="-122"/>
                <a:ea typeface="微软雅黑" pitchFamily="34" charset="-122"/>
              </a:endParaRPr>
            </a:p>
          </p:txBody>
        </p:sp>
      </p:grpSp>
      <p:grpSp>
        <p:nvGrpSpPr>
          <p:cNvPr id="14" name="Group 16"/>
          <p:cNvGrpSpPr/>
          <p:nvPr/>
        </p:nvGrpSpPr>
        <p:grpSpPr>
          <a:xfrm>
            <a:off x="7855251" y="3237689"/>
            <a:ext cx="1061000" cy="1214343"/>
            <a:chOff x="9015209" y="2991066"/>
            <a:chExt cx="1414666" cy="1619124"/>
          </a:xfrm>
        </p:grpSpPr>
        <p:sp>
          <p:nvSpPr>
            <p:cNvPr id="15" name="Shape 1725"/>
            <p:cNvSpPr/>
            <p:nvPr/>
          </p:nvSpPr>
          <p:spPr>
            <a:xfrm rot="18900000">
              <a:off x="9015209" y="2991066"/>
              <a:ext cx="1414666" cy="1414666"/>
            </a:xfrm>
            <a:prstGeom prst="roundRect">
              <a:avLst>
                <a:gd name="adj" fmla="val 15000"/>
              </a:avLst>
            </a:prstGeom>
            <a:solidFill>
              <a:srgbClr val="86B0D3"/>
            </a:solidFill>
            <a:ln w="12700">
              <a:miter lim="400000"/>
            </a:ln>
          </p:spPr>
          <p:txBody>
            <a:bodyPr lIns="50800" tIns="50800" rIns="50800" bIns="50800" anchor="ctr"/>
            <a:lstStyle/>
            <a:p>
              <a:pPr>
                <a:spcBef>
                  <a:spcPts val="3375"/>
                </a:spcBef>
                <a:defRPr sz="2500">
                  <a:latin typeface="Aller Light"/>
                  <a:ea typeface="Aller Light"/>
                  <a:cs typeface="Aller Light"/>
                  <a:sym typeface="Aller Light"/>
                </a:defRPr>
              </a:pPr>
              <a:endParaRPr>
                <a:latin typeface="微软雅黑" pitchFamily="34" charset="-122"/>
                <a:ea typeface="微软雅黑" pitchFamily="34" charset="-122"/>
              </a:endParaRPr>
            </a:p>
          </p:txBody>
        </p:sp>
        <p:sp>
          <p:nvSpPr>
            <p:cNvPr id="16" name="Shape 1738"/>
            <p:cNvSpPr/>
            <p:nvPr/>
          </p:nvSpPr>
          <p:spPr>
            <a:xfrm rot="18900000">
              <a:off x="9015209" y="3195523"/>
              <a:ext cx="1414666" cy="1414667"/>
            </a:xfrm>
            <a:prstGeom prst="roundRect">
              <a:avLst>
                <a:gd name="adj" fmla="val 15000"/>
              </a:avLst>
            </a:prstGeom>
            <a:blipFill dpi="0" rotWithShape="1">
              <a:blip r:embed="rId2"/>
              <a:srcRect/>
              <a:tile tx="0" ty="0" sx="100000" sy="100000" flip="none" algn="ctr"/>
            </a:blipFill>
            <a:ln w="12700" cap="flat">
              <a:noFill/>
              <a:miter lim="400000"/>
            </a:ln>
            <a:effectLst/>
          </p:spPr>
          <p:txBody>
            <a:bodyPr wrap="square" lIns="50800" tIns="50800" rIns="50800" bIns="50800" numCol="1" anchor="ctr">
              <a:noAutofit/>
            </a:bodyPr>
            <a:lstStyle/>
            <a:p>
              <a:pPr>
                <a:spcBef>
                  <a:spcPts val="3375"/>
                </a:spcBef>
                <a:defRPr sz="2500">
                  <a:latin typeface="Aller Light"/>
                  <a:ea typeface="Aller Light"/>
                  <a:cs typeface="Aller Light"/>
                  <a:sym typeface="Aller Light"/>
                </a:defRPr>
              </a:pPr>
              <a:endParaRPr dirty="0">
                <a:latin typeface="微软雅黑" pitchFamily="34" charset="-122"/>
                <a:ea typeface="微软雅黑" pitchFamily="34" charset="-122"/>
              </a:endParaRPr>
            </a:p>
          </p:txBody>
        </p:sp>
      </p:grpSp>
      <p:sp>
        <p:nvSpPr>
          <p:cNvPr id="17" name="Text Placeholder 4"/>
          <p:cNvSpPr txBox="1"/>
          <p:nvPr/>
        </p:nvSpPr>
        <p:spPr>
          <a:xfrm>
            <a:off x="2477594" y="3821119"/>
            <a:ext cx="908114" cy="20082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solidFill>
                <a:latin typeface="微软雅黑" pitchFamily="34" charset="-122"/>
                <a:ea typeface="微软雅黑" pitchFamily="34" charset="-122"/>
              </a:rPr>
              <a:t>点击输入标题内容</a:t>
            </a:r>
            <a:endParaRPr lang="en-GB" altLang="zh-CN" sz="1200" b="1" dirty="0">
              <a:solidFill>
                <a:schemeClr val="bg1"/>
              </a:solidFill>
              <a:latin typeface="微软雅黑" pitchFamily="34" charset="-122"/>
              <a:ea typeface="微软雅黑" pitchFamily="34" charset="-122"/>
            </a:endParaRPr>
          </a:p>
        </p:txBody>
      </p:sp>
      <p:sp>
        <p:nvSpPr>
          <p:cNvPr id="18" name="Text Placeholder 4"/>
          <p:cNvSpPr txBox="1"/>
          <p:nvPr/>
        </p:nvSpPr>
        <p:spPr>
          <a:xfrm>
            <a:off x="3841118" y="3821119"/>
            <a:ext cx="908114" cy="20082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solidFill>
                <a:latin typeface="微软雅黑" pitchFamily="34" charset="-122"/>
                <a:ea typeface="微软雅黑" pitchFamily="34" charset="-122"/>
              </a:rPr>
              <a:t>点击输入标题内容</a:t>
            </a:r>
            <a:endParaRPr lang="en-GB" altLang="zh-CN" sz="1200" b="1" dirty="0">
              <a:solidFill>
                <a:schemeClr val="bg1"/>
              </a:solidFill>
              <a:latin typeface="微软雅黑" pitchFamily="34" charset="-122"/>
              <a:ea typeface="微软雅黑" pitchFamily="34" charset="-122"/>
            </a:endParaRPr>
          </a:p>
        </p:txBody>
      </p:sp>
      <p:sp>
        <p:nvSpPr>
          <p:cNvPr id="19" name="Text Placeholder 4"/>
          <p:cNvSpPr txBox="1"/>
          <p:nvPr/>
        </p:nvSpPr>
        <p:spPr>
          <a:xfrm>
            <a:off x="5204109" y="3821119"/>
            <a:ext cx="908114" cy="20082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solidFill>
                <a:latin typeface="微软雅黑" pitchFamily="34" charset="-122"/>
                <a:ea typeface="微软雅黑" pitchFamily="34" charset="-122"/>
              </a:rPr>
              <a:t>点击输入标题内容</a:t>
            </a:r>
            <a:endParaRPr lang="en-GB" altLang="zh-CN" sz="1200" b="1" dirty="0">
              <a:solidFill>
                <a:schemeClr val="bg1"/>
              </a:solidFill>
              <a:latin typeface="微软雅黑" pitchFamily="34" charset="-122"/>
              <a:ea typeface="微软雅黑" pitchFamily="34" charset="-122"/>
            </a:endParaRPr>
          </a:p>
        </p:txBody>
      </p:sp>
      <p:sp>
        <p:nvSpPr>
          <p:cNvPr id="20" name="Text Placeholder 4"/>
          <p:cNvSpPr txBox="1"/>
          <p:nvPr/>
        </p:nvSpPr>
        <p:spPr>
          <a:xfrm>
            <a:off x="6567633" y="3821119"/>
            <a:ext cx="908114" cy="20082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solidFill>
                <a:latin typeface="微软雅黑" pitchFamily="34" charset="-122"/>
                <a:ea typeface="微软雅黑" pitchFamily="34" charset="-122"/>
              </a:rPr>
              <a:t>点击输入标题内容</a:t>
            </a:r>
            <a:endParaRPr lang="en-GB" altLang="zh-CN" sz="1200" b="1" dirty="0">
              <a:solidFill>
                <a:schemeClr val="bg1"/>
              </a:solidFill>
              <a:latin typeface="微软雅黑" pitchFamily="34" charset="-122"/>
              <a:ea typeface="微软雅黑" pitchFamily="34" charset="-122"/>
            </a:endParaRPr>
          </a:p>
        </p:txBody>
      </p:sp>
      <p:sp>
        <p:nvSpPr>
          <p:cNvPr id="21" name="Text Placeholder 4"/>
          <p:cNvSpPr txBox="1"/>
          <p:nvPr/>
        </p:nvSpPr>
        <p:spPr>
          <a:xfrm>
            <a:off x="7931694" y="3821119"/>
            <a:ext cx="908114" cy="20082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200" b="1" dirty="0">
                <a:solidFill>
                  <a:schemeClr val="bg1"/>
                </a:solidFill>
                <a:latin typeface="微软雅黑" pitchFamily="34" charset="-122"/>
                <a:ea typeface="微软雅黑" pitchFamily="34" charset="-122"/>
              </a:rPr>
              <a:t>点击输入标题内容</a:t>
            </a:r>
            <a:endParaRPr lang="en-GB" altLang="zh-CN" sz="1200" b="1" dirty="0">
              <a:solidFill>
                <a:schemeClr val="bg1"/>
              </a:solidFill>
              <a:latin typeface="微软雅黑" pitchFamily="34" charset="-122"/>
              <a:ea typeface="微软雅黑" pitchFamily="34" charset="-122"/>
            </a:endParaRPr>
          </a:p>
        </p:txBody>
      </p:sp>
      <p:sp>
        <p:nvSpPr>
          <p:cNvPr id="22" name="TextBox 21"/>
          <p:cNvSpPr txBox="1"/>
          <p:nvPr/>
        </p:nvSpPr>
        <p:spPr>
          <a:xfrm>
            <a:off x="2065444" y="2251411"/>
            <a:ext cx="1746277" cy="738664"/>
          </a:xfrm>
          <a:prstGeom prst="rect">
            <a:avLst/>
          </a:prstGeom>
          <a:noFill/>
        </p:spPr>
        <p:txBody>
          <a:bodyPr wrap="square" lIns="0" tIns="0" rIns="0" bIns="0"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23" name="TextBox 22"/>
          <p:cNvSpPr txBox="1"/>
          <p:nvPr/>
        </p:nvSpPr>
        <p:spPr>
          <a:xfrm>
            <a:off x="3433596" y="4862283"/>
            <a:ext cx="1746277" cy="738664"/>
          </a:xfrm>
          <a:prstGeom prst="rect">
            <a:avLst/>
          </a:prstGeom>
          <a:noFill/>
        </p:spPr>
        <p:txBody>
          <a:bodyPr wrap="square" lIns="0" tIns="0" rIns="0" bIns="0"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24" name="TextBox 23"/>
          <p:cNvSpPr txBox="1"/>
          <p:nvPr/>
        </p:nvSpPr>
        <p:spPr>
          <a:xfrm>
            <a:off x="4795909" y="2251411"/>
            <a:ext cx="1746277" cy="738664"/>
          </a:xfrm>
          <a:prstGeom prst="rect">
            <a:avLst/>
          </a:prstGeom>
          <a:noFill/>
        </p:spPr>
        <p:txBody>
          <a:bodyPr wrap="square" lIns="0" tIns="0" rIns="0" bIns="0"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25" name="TextBox 24"/>
          <p:cNvSpPr txBox="1"/>
          <p:nvPr/>
        </p:nvSpPr>
        <p:spPr>
          <a:xfrm>
            <a:off x="6159249" y="4862283"/>
            <a:ext cx="1746277" cy="738664"/>
          </a:xfrm>
          <a:prstGeom prst="rect">
            <a:avLst/>
          </a:prstGeom>
          <a:noFill/>
        </p:spPr>
        <p:txBody>
          <a:bodyPr wrap="square" lIns="0" tIns="0" rIns="0" bIns="0"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26" name="TextBox 25"/>
          <p:cNvSpPr txBox="1"/>
          <p:nvPr/>
        </p:nvSpPr>
        <p:spPr>
          <a:xfrm>
            <a:off x="7508411" y="2251411"/>
            <a:ext cx="1746277" cy="738664"/>
          </a:xfrm>
          <a:prstGeom prst="rect">
            <a:avLst/>
          </a:prstGeom>
          <a:noFill/>
        </p:spPr>
        <p:txBody>
          <a:bodyPr wrap="square" lIns="0" tIns="0" rIns="0" bIns="0"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详写内容</a:t>
            </a:r>
            <a:r>
              <a:rPr lang="en-US" altLang="zh-CN" sz="1000" dirty="0">
                <a:solidFill>
                  <a:srgbClr val="5293CC"/>
                </a:solidFill>
                <a:latin typeface="微软雅黑" pitchFamily="34" charset="-122"/>
                <a:ea typeface="微软雅黑" pitchFamily="34" charset="-122"/>
              </a:rPr>
              <a:t>……</a:t>
            </a: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trips(downRight)">
                                      <p:cBhvr>
                                        <p:cTn id="14" dur="500"/>
                                        <p:tgtEl>
                                          <p:spTgt spid="22"/>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fade">
                                      <p:cBhvr>
                                        <p:cTn id="21" dur="500"/>
                                        <p:tgtEl>
                                          <p:spTgt spid="18">
                                            <p:txEl>
                                              <p:pRg st="0" end="0"/>
                                            </p:txEl>
                                          </p:spTgt>
                                        </p:tgtEl>
                                      </p:cBhvr>
                                    </p:animEffect>
                                  </p:childTnLst>
                                </p:cTn>
                              </p:par>
                            </p:childTnLst>
                          </p:cTn>
                        </p:par>
                        <p:par>
                          <p:cTn id="22" fill="hold">
                            <p:stCondLst>
                              <p:cond delay="1500"/>
                            </p:stCondLst>
                            <p:childTnLst>
                              <p:par>
                                <p:cTn id="23" presetID="18" presetClass="entr" presetSubtype="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trips(downRight)">
                                      <p:cBhvr>
                                        <p:cTn id="25" dur="500"/>
                                        <p:tgtEl>
                                          <p:spTgt spid="23"/>
                                        </p:tgtEl>
                                      </p:cBhvr>
                                    </p:animEffect>
                                  </p:childTnLst>
                                </p:cTn>
                              </p:par>
                            </p:childTnLst>
                          </p:cTn>
                        </p:par>
                        <p:par>
                          <p:cTn id="26" fill="hold">
                            <p:stCondLst>
                              <p:cond delay="2000"/>
                            </p:stCondLst>
                            <p:childTnLst>
                              <p:par>
                                <p:cTn id="27" presetID="9"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strips(downRight)">
                                      <p:cBhvr>
                                        <p:cTn id="36" dur="500"/>
                                        <p:tgtEl>
                                          <p:spTgt spid="24"/>
                                        </p:tgtEl>
                                      </p:cBhvr>
                                    </p:animEffect>
                                  </p:childTnLst>
                                </p:cTn>
                              </p:par>
                            </p:childTnLst>
                          </p:cTn>
                        </p:par>
                        <p:par>
                          <p:cTn id="37" fill="hold">
                            <p:stCondLst>
                              <p:cond delay="3000"/>
                            </p:stCondLst>
                            <p:childTnLst>
                              <p:par>
                                <p:cTn id="38" presetID="9"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Effect transition="in" filter="fade">
                                      <p:cBhvr>
                                        <p:cTn id="43" dur="500"/>
                                        <p:tgtEl>
                                          <p:spTgt spid="20">
                                            <p:txEl>
                                              <p:pRg st="0" end="0"/>
                                            </p:txEl>
                                          </p:spTgt>
                                        </p:tgtEl>
                                      </p:cBhvr>
                                    </p:animEffect>
                                  </p:childTnLst>
                                </p:cTn>
                              </p:par>
                            </p:childTnLst>
                          </p:cTn>
                        </p:par>
                        <p:par>
                          <p:cTn id="44" fill="hold">
                            <p:stCondLst>
                              <p:cond delay="3500"/>
                            </p:stCondLst>
                            <p:childTnLst>
                              <p:par>
                                <p:cTn id="45" presetID="18" presetClass="entr" presetSubtype="6"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trips(downRight)">
                                      <p:cBhvr>
                                        <p:cTn id="47" dur="500"/>
                                        <p:tgtEl>
                                          <p:spTgt spid="25"/>
                                        </p:tgtEl>
                                      </p:cBhvr>
                                    </p:animEffect>
                                  </p:childTnLst>
                                </p:cTn>
                              </p:par>
                            </p:childTnLst>
                          </p:cTn>
                        </p:par>
                        <p:par>
                          <p:cTn id="48" fill="hold">
                            <p:stCondLst>
                              <p:cond delay="4000"/>
                            </p:stCondLst>
                            <p:childTnLst>
                              <p:par>
                                <p:cTn id="49" presetID="9"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500"/>
                                        <p:tgtEl>
                                          <p:spTgt spid="21">
                                            <p:txEl>
                                              <p:pRg st="0" end="0"/>
                                            </p:txEl>
                                          </p:spTgt>
                                        </p:tgtEl>
                                      </p:cBhvr>
                                    </p:animEffect>
                                  </p:childTnLst>
                                </p:cTn>
                              </p:par>
                            </p:childTnLst>
                          </p:cTn>
                        </p:par>
                        <p:par>
                          <p:cTn id="55" fill="hold">
                            <p:stCondLst>
                              <p:cond delay="4500"/>
                            </p:stCondLst>
                            <p:childTnLst>
                              <p:par>
                                <p:cTn id="56" presetID="18" presetClass="entr" presetSubtype="6"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strips(downRight)">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19" grpId="0" build="p"/>
      <p:bldP spid="20" grpId="0" build="p"/>
      <p:bldP spid="21" grpId="0" build="p"/>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66"/>
          <p:cNvSpPr/>
          <p:nvPr/>
        </p:nvSpPr>
        <p:spPr>
          <a:xfrm>
            <a:off x="3739515" y="2116363"/>
            <a:ext cx="1218057" cy="1079113"/>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125" y="12945"/>
                </a:lnTo>
                <a:lnTo>
                  <a:pt x="0" y="21600"/>
                </a:lnTo>
                <a:lnTo>
                  <a:pt x="21600" y="7769"/>
                </a:lnTo>
                <a:lnTo>
                  <a:pt x="17131" y="0"/>
                </a:lnTo>
                <a:close/>
              </a:path>
            </a:pathLst>
          </a:custGeom>
          <a:solidFill>
            <a:srgbClr val="5293CC"/>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itchFamily="34" charset="-122"/>
              <a:ea typeface="微软雅黑" pitchFamily="34" charset="-122"/>
              <a:cs typeface="Lato Light"/>
            </a:endParaRPr>
          </a:p>
        </p:txBody>
      </p:sp>
      <p:sp>
        <p:nvSpPr>
          <p:cNvPr id="3" name="Shape 5167"/>
          <p:cNvSpPr/>
          <p:nvPr/>
        </p:nvSpPr>
        <p:spPr>
          <a:xfrm>
            <a:off x="3370125" y="2756130"/>
            <a:ext cx="1961434" cy="1123417"/>
          </a:xfrm>
          <a:custGeom>
            <a:avLst/>
            <a:gdLst/>
            <a:ahLst/>
            <a:cxnLst>
              <a:cxn ang="0">
                <a:pos x="wd2" y="hd2"/>
              </a:cxn>
              <a:cxn ang="5400000">
                <a:pos x="wd2" y="hd2"/>
              </a:cxn>
              <a:cxn ang="10800000">
                <a:pos x="wd2" y="hd2"/>
              </a:cxn>
              <a:cxn ang="16200000">
                <a:pos x="wd2" y="hd2"/>
              </a:cxn>
            </a:cxnLst>
            <a:rect l="0" t="0" r="r" b="b"/>
            <a:pathLst>
              <a:path w="21600" h="21600" extrusionOk="0">
                <a:moveTo>
                  <a:pt x="19039" y="0"/>
                </a:moveTo>
                <a:lnTo>
                  <a:pt x="2561" y="13286"/>
                </a:lnTo>
                <a:lnTo>
                  <a:pt x="0" y="21600"/>
                </a:lnTo>
                <a:lnTo>
                  <a:pt x="21600" y="8314"/>
                </a:lnTo>
                <a:cubicBezTo>
                  <a:pt x="21600" y="8314"/>
                  <a:pt x="19039" y="0"/>
                  <a:pt x="19039" y="0"/>
                </a:cubicBezTo>
                <a:close/>
              </a:path>
            </a:pathLst>
          </a:custGeom>
          <a:solidFill>
            <a:srgbClr val="5293CC"/>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itchFamily="34" charset="-122"/>
              <a:ea typeface="微软雅黑" pitchFamily="34" charset="-122"/>
              <a:cs typeface="Lato Light"/>
            </a:endParaRPr>
          </a:p>
        </p:txBody>
      </p:sp>
      <p:sp>
        <p:nvSpPr>
          <p:cNvPr id="4" name="Shape 5168"/>
          <p:cNvSpPr/>
          <p:nvPr/>
        </p:nvSpPr>
        <p:spPr>
          <a:xfrm>
            <a:off x="3000735" y="3449831"/>
            <a:ext cx="2704811" cy="1123412"/>
          </a:xfrm>
          <a:custGeom>
            <a:avLst/>
            <a:gdLst/>
            <a:ahLst/>
            <a:cxnLst>
              <a:cxn ang="0">
                <a:pos x="wd2" y="hd2"/>
              </a:cxn>
              <a:cxn ang="5400000">
                <a:pos x="wd2" y="hd2"/>
              </a:cxn>
              <a:cxn ang="10800000">
                <a:pos x="wd2" y="hd2"/>
              </a:cxn>
              <a:cxn ang="16200000">
                <a:pos x="wd2" y="hd2"/>
              </a:cxn>
            </a:cxnLst>
            <a:rect l="0" t="0" r="r" b="b"/>
            <a:pathLst>
              <a:path w="21600" h="21600" extrusionOk="0">
                <a:moveTo>
                  <a:pt x="19743" y="0"/>
                </a:moveTo>
                <a:lnTo>
                  <a:pt x="1857" y="13286"/>
                </a:lnTo>
                <a:lnTo>
                  <a:pt x="0" y="21600"/>
                </a:lnTo>
                <a:lnTo>
                  <a:pt x="21600" y="8314"/>
                </a:lnTo>
                <a:cubicBezTo>
                  <a:pt x="21600" y="8314"/>
                  <a:pt x="19743" y="0"/>
                  <a:pt x="19743" y="0"/>
                </a:cubicBezTo>
                <a:close/>
              </a:path>
            </a:pathLst>
          </a:custGeom>
          <a:solidFill>
            <a:srgbClr val="5293CC"/>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itchFamily="34" charset="-122"/>
              <a:ea typeface="微软雅黑" pitchFamily="34" charset="-122"/>
              <a:cs typeface="Lato Light"/>
            </a:endParaRPr>
          </a:p>
        </p:txBody>
      </p:sp>
      <p:sp>
        <p:nvSpPr>
          <p:cNvPr id="5" name="Shape 5169"/>
          <p:cNvSpPr/>
          <p:nvPr/>
        </p:nvSpPr>
        <p:spPr>
          <a:xfrm>
            <a:off x="2622755" y="4143531"/>
            <a:ext cx="3448181" cy="1123407"/>
          </a:xfrm>
          <a:custGeom>
            <a:avLst/>
            <a:gdLst/>
            <a:ahLst/>
            <a:cxnLst>
              <a:cxn ang="0">
                <a:pos x="wd2" y="hd2"/>
              </a:cxn>
              <a:cxn ang="5400000">
                <a:pos x="wd2" y="hd2"/>
              </a:cxn>
              <a:cxn ang="10800000">
                <a:pos x="wd2" y="hd2"/>
              </a:cxn>
              <a:cxn ang="16200000">
                <a:pos x="wd2" y="hd2"/>
              </a:cxn>
            </a:cxnLst>
            <a:rect l="0" t="0" r="r" b="b"/>
            <a:pathLst>
              <a:path w="21600" h="21600" extrusionOk="0">
                <a:moveTo>
                  <a:pt x="1457" y="13286"/>
                </a:moveTo>
                <a:lnTo>
                  <a:pt x="0" y="21600"/>
                </a:lnTo>
                <a:lnTo>
                  <a:pt x="21600" y="8314"/>
                </a:lnTo>
                <a:lnTo>
                  <a:pt x="20143" y="0"/>
                </a:lnTo>
                <a:cubicBezTo>
                  <a:pt x="20143" y="0"/>
                  <a:pt x="1457" y="13286"/>
                  <a:pt x="1457" y="13286"/>
                </a:cubicBezTo>
                <a:close/>
              </a:path>
            </a:pathLst>
          </a:custGeom>
          <a:solidFill>
            <a:srgbClr val="5293CC"/>
          </a:solidFill>
          <a:ln w="12700" cap="flat">
            <a:noFill/>
            <a:miter lim="400000"/>
          </a:ln>
          <a:effectLst/>
        </p:spPr>
        <p:txBody>
          <a:bodyPr wrap="square" lIns="38100" tIns="38100" rIns="38100" bIns="38100"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200" dirty="0">
              <a:solidFill>
                <a:schemeClr val="bg1"/>
              </a:solidFill>
              <a:latin typeface="微软雅黑" pitchFamily="34" charset="-122"/>
              <a:ea typeface="微软雅黑" pitchFamily="34" charset="-122"/>
              <a:cs typeface="Lato Light"/>
            </a:endParaRPr>
          </a:p>
        </p:txBody>
      </p:sp>
      <p:grpSp>
        <p:nvGrpSpPr>
          <p:cNvPr id="6" name="组合 5"/>
          <p:cNvGrpSpPr/>
          <p:nvPr/>
        </p:nvGrpSpPr>
        <p:grpSpPr>
          <a:xfrm>
            <a:off x="4108906" y="1817413"/>
            <a:ext cx="857881" cy="735467"/>
            <a:chOff x="2313735" y="1108481"/>
            <a:chExt cx="857881" cy="735467"/>
          </a:xfrm>
          <a:blipFill dpi="0" rotWithShape="1">
            <a:blip r:embed="rId2"/>
            <a:srcRect/>
            <a:tile tx="0" ty="0" sx="30000" sy="30000" flip="none" algn="tl"/>
          </a:blipFill>
        </p:grpSpPr>
        <p:sp>
          <p:nvSpPr>
            <p:cNvPr id="7" name="Shape 5171"/>
            <p:cNvSpPr/>
            <p:nvPr/>
          </p:nvSpPr>
          <p:spPr>
            <a:xfrm>
              <a:off x="2313735" y="1108481"/>
              <a:ext cx="849654" cy="6870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a:blip r:embed="rId3"/>
              <a:stretch>
                <a:fillRect/>
              </a:stretch>
            </a:blipFill>
            <a:ln w="12700" cap="flat">
              <a:noFill/>
              <a:miter lim="400000"/>
            </a:ln>
            <a:effectLst/>
          </p:spPr>
          <p:txBody>
            <a:bodyPr wrap="square" lIns="0" tIns="0" rIns="0" bIns="0" numCol="1" anchor="t">
              <a:noAutofit/>
            </a:bodyPr>
            <a:lstStyle/>
            <a:p>
              <a:pPr lvl="0" algn="ctr">
                <a:defRPr>
                  <a:solidFill>
                    <a:srgbClr val="4C4C4C"/>
                  </a:solidFill>
                </a:defRPr>
              </a:pPr>
              <a:endParaRPr lang="en-US" sz="1200" dirty="0">
                <a:solidFill>
                  <a:schemeClr val="bg1"/>
                </a:solidFill>
                <a:latin typeface="微软雅黑" pitchFamily="34" charset="-122"/>
                <a:ea typeface="微软雅黑" pitchFamily="34" charset="-122"/>
                <a:cs typeface="Lato Light"/>
              </a:endParaRPr>
            </a:p>
          </p:txBody>
        </p:sp>
        <p:sp>
          <p:nvSpPr>
            <p:cNvPr id="8" name="Shape 5176"/>
            <p:cNvSpPr/>
            <p:nvPr/>
          </p:nvSpPr>
          <p:spPr>
            <a:xfrm>
              <a:off x="2329102" y="1491630"/>
              <a:ext cx="842514"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200" b="1" dirty="0">
                  <a:solidFill>
                    <a:schemeClr val="bg1"/>
                  </a:solidFill>
                  <a:latin typeface="微软雅黑" pitchFamily="34" charset="-122"/>
                  <a:ea typeface="微软雅黑" pitchFamily="34" charset="-122"/>
                </a:rPr>
                <a:t>输入文本</a:t>
              </a:r>
            </a:p>
          </p:txBody>
        </p:sp>
      </p:grpSp>
      <p:grpSp>
        <p:nvGrpSpPr>
          <p:cNvPr id="9" name="组合 8"/>
          <p:cNvGrpSpPr/>
          <p:nvPr/>
        </p:nvGrpSpPr>
        <p:grpSpPr>
          <a:xfrm>
            <a:off x="3739515" y="2756130"/>
            <a:ext cx="1589745" cy="432411"/>
            <a:chOff x="1944344" y="2047198"/>
            <a:chExt cx="1589745" cy="432411"/>
          </a:xfrm>
          <a:solidFill>
            <a:srgbClr val="D9B692"/>
          </a:solidFill>
        </p:grpSpPr>
        <p:sp>
          <p:nvSpPr>
            <p:cNvPr id="10" name="Shape 5173"/>
            <p:cNvSpPr/>
            <p:nvPr/>
          </p:nvSpPr>
          <p:spPr>
            <a:xfrm>
              <a:off x="1944344" y="2047198"/>
              <a:ext cx="1589745" cy="432411"/>
            </a:xfrm>
            <a:custGeom>
              <a:avLst/>
              <a:gdLst/>
              <a:ahLst/>
              <a:cxnLst>
                <a:cxn ang="0">
                  <a:pos x="wd2" y="hd2"/>
                </a:cxn>
                <a:cxn ang="5400000">
                  <a:pos x="wd2" y="hd2"/>
                </a:cxn>
                <a:cxn ang="10800000">
                  <a:pos x="wd2" y="hd2"/>
                </a:cxn>
                <a:cxn ang="16200000">
                  <a:pos x="wd2" y="hd2"/>
                </a:cxn>
              </a:cxnLst>
              <a:rect l="0" t="0" r="r" b="b"/>
              <a:pathLst>
                <a:path w="21600" h="21600" extrusionOk="0">
                  <a:moveTo>
                    <a:pt x="3160" y="0"/>
                  </a:moveTo>
                  <a:lnTo>
                    <a:pt x="0" y="21600"/>
                  </a:lnTo>
                  <a:lnTo>
                    <a:pt x="21600" y="21600"/>
                  </a:lnTo>
                  <a:lnTo>
                    <a:pt x="18440" y="0"/>
                  </a:lnTo>
                  <a:cubicBezTo>
                    <a:pt x="18440" y="0"/>
                    <a:pt x="3160" y="0"/>
                    <a:pt x="3160" y="0"/>
                  </a:cubicBezTo>
                  <a:close/>
                </a:path>
              </a:pathLst>
            </a:custGeom>
            <a:blipFill dpi="0" rotWithShape="1">
              <a:blip r:embed="rId3"/>
              <a:srcRect/>
              <a:stretch>
                <a:fillRect/>
              </a:stretch>
            </a:blip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itchFamily="34" charset="-122"/>
                <a:ea typeface="微软雅黑" pitchFamily="34" charset="-122"/>
                <a:cs typeface="Lato Light"/>
              </a:endParaRPr>
            </a:p>
          </p:txBody>
        </p:sp>
        <p:sp>
          <p:nvSpPr>
            <p:cNvPr id="11" name="Shape 5177"/>
            <p:cNvSpPr/>
            <p:nvPr/>
          </p:nvSpPr>
          <p:spPr>
            <a:xfrm>
              <a:off x="2191740" y="2087244"/>
              <a:ext cx="1099552"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200" b="1" dirty="0">
                  <a:solidFill>
                    <a:schemeClr val="bg1"/>
                  </a:solidFill>
                  <a:latin typeface="微软雅黑" pitchFamily="34" charset="-122"/>
                  <a:ea typeface="微软雅黑" pitchFamily="34" charset="-122"/>
                </a:rPr>
                <a:t>点击输入文本</a:t>
              </a:r>
            </a:p>
          </p:txBody>
        </p:sp>
      </p:grpSp>
      <p:grpSp>
        <p:nvGrpSpPr>
          <p:cNvPr id="12" name="组合 11"/>
          <p:cNvGrpSpPr/>
          <p:nvPr/>
        </p:nvGrpSpPr>
        <p:grpSpPr>
          <a:xfrm>
            <a:off x="3370126" y="3449830"/>
            <a:ext cx="2333121" cy="432412"/>
            <a:chOff x="1574955" y="2740898"/>
            <a:chExt cx="2333121" cy="432412"/>
          </a:xfrm>
          <a:blipFill dpi="0" rotWithShape="1">
            <a:blip r:embed="rId2"/>
            <a:srcRect/>
            <a:tile tx="0" ty="0" sx="30000" sy="30000" flip="none" algn="tl"/>
          </a:blipFill>
        </p:grpSpPr>
        <p:sp>
          <p:nvSpPr>
            <p:cNvPr id="13" name="Shape 5172"/>
            <p:cNvSpPr/>
            <p:nvPr/>
          </p:nvSpPr>
          <p:spPr>
            <a:xfrm>
              <a:off x="1574955" y="2740898"/>
              <a:ext cx="2333121" cy="432412"/>
            </a:xfrm>
            <a:custGeom>
              <a:avLst/>
              <a:gdLst/>
              <a:ahLst/>
              <a:cxnLst>
                <a:cxn ang="0">
                  <a:pos x="wd2" y="hd2"/>
                </a:cxn>
                <a:cxn ang="5400000">
                  <a:pos x="wd2" y="hd2"/>
                </a:cxn>
                <a:cxn ang="10800000">
                  <a:pos x="wd2" y="hd2"/>
                </a:cxn>
                <a:cxn ang="16200000">
                  <a:pos x="wd2" y="hd2"/>
                </a:cxn>
              </a:cxnLst>
              <a:rect l="0" t="0" r="r" b="b"/>
              <a:pathLst>
                <a:path w="21600" h="21600" extrusionOk="0">
                  <a:moveTo>
                    <a:pt x="2153" y="0"/>
                  </a:moveTo>
                  <a:lnTo>
                    <a:pt x="0" y="21600"/>
                  </a:lnTo>
                  <a:lnTo>
                    <a:pt x="21600" y="21600"/>
                  </a:lnTo>
                  <a:lnTo>
                    <a:pt x="19447" y="0"/>
                  </a:lnTo>
                  <a:cubicBezTo>
                    <a:pt x="19447" y="0"/>
                    <a:pt x="2153" y="0"/>
                    <a:pt x="2153" y="0"/>
                  </a:cubicBezTo>
                  <a:close/>
                </a:path>
              </a:pathLst>
            </a:custGeom>
            <a:blipFill dpi="0" rotWithShape="1">
              <a:blip r:embed="rId3"/>
              <a:srcRect/>
              <a:tile tx="0" ty="0" sx="100000" sy="100000" flip="none" algn="ctr"/>
            </a:blip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itchFamily="34" charset="-122"/>
                <a:ea typeface="微软雅黑" pitchFamily="34" charset="-122"/>
                <a:cs typeface="Lato Light"/>
              </a:endParaRPr>
            </a:p>
          </p:txBody>
        </p:sp>
        <p:sp>
          <p:nvSpPr>
            <p:cNvPr id="14" name="Shape 5178"/>
            <p:cNvSpPr/>
            <p:nvPr/>
          </p:nvSpPr>
          <p:spPr>
            <a:xfrm>
              <a:off x="1815028" y="2780945"/>
              <a:ext cx="1849246"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200" b="1" dirty="0">
                  <a:solidFill>
                    <a:schemeClr val="bg1"/>
                  </a:solidFill>
                  <a:latin typeface="微软雅黑" pitchFamily="34" charset="-122"/>
                  <a:ea typeface="微软雅黑" pitchFamily="34" charset="-122"/>
                </a:rPr>
                <a:t>点击输入标题文本</a:t>
              </a:r>
            </a:p>
          </p:txBody>
        </p:sp>
      </p:grpSp>
      <p:grpSp>
        <p:nvGrpSpPr>
          <p:cNvPr id="15" name="组合 14"/>
          <p:cNvGrpSpPr/>
          <p:nvPr/>
        </p:nvGrpSpPr>
        <p:grpSpPr>
          <a:xfrm>
            <a:off x="3000736" y="4143530"/>
            <a:ext cx="3076490" cy="432407"/>
            <a:chOff x="1205565" y="3434598"/>
            <a:chExt cx="3076490" cy="432407"/>
          </a:xfrm>
          <a:solidFill>
            <a:srgbClr val="D9B692"/>
          </a:solidFill>
        </p:grpSpPr>
        <p:sp>
          <p:nvSpPr>
            <p:cNvPr id="16" name="Shape 5174"/>
            <p:cNvSpPr/>
            <p:nvPr/>
          </p:nvSpPr>
          <p:spPr>
            <a:xfrm>
              <a:off x="1205565" y="3434598"/>
              <a:ext cx="3076490" cy="432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67" y="0"/>
                  </a:lnTo>
                  <a:lnTo>
                    <a:pt x="1633" y="0"/>
                  </a:lnTo>
                  <a:lnTo>
                    <a:pt x="0" y="21600"/>
                  </a:lnTo>
                  <a:cubicBezTo>
                    <a:pt x="0" y="21600"/>
                    <a:pt x="21600" y="21600"/>
                    <a:pt x="21600" y="21600"/>
                  </a:cubicBezTo>
                  <a:close/>
                </a:path>
              </a:pathLst>
            </a:custGeom>
            <a:blipFill dpi="0" rotWithShape="1">
              <a:blip r:embed="rId3"/>
              <a:srcRect/>
              <a:tile tx="0" ty="0" sx="100000" sy="100000" flip="none" algn="ctr"/>
            </a:blip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itchFamily="34" charset="-122"/>
                <a:ea typeface="微软雅黑" pitchFamily="34" charset="-122"/>
                <a:cs typeface="Lato Light"/>
              </a:endParaRPr>
            </a:p>
          </p:txBody>
        </p:sp>
        <p:sp>
          <p:nvSpPr>
            <p:cNvPr id="17" name="Shape 5179"/>
            <p:cNvSpPr/>
            <p:nvPr/>
          </p:nvSpPr>
          <p:spPr>
            <a:xfrm>
              <a:off x="1422332" y="3474643"/>
              <a:ext cx="2634639"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200" b="1" dirty="0">
                  <a:solidFill>
                    <a:schemeClr val="bg1"/>
                  </a:solidFill>
                  <a:latin typeface="微软雅黑" pitchFamily="34" charset="-122"/>
                  <a:ea typeface="微软雅黑" pitchFamily="34" charset="-122"/>
                </a:rPr>
                <a:t>点击输入标题文本</a:t>
              </a:r>
            </a:p>
          </p:txBody>
        </p:sp>
      </p:grpSp>
      <p:grpSp>
        <p:nvGrpSpPr>
          <p:cNvPr id="18" name="组合 17"/>
          <p:cNvGrpSpPr/>
          <p:nvPr/>
        </p:nvGrpSpPr>
        <p:grpSpPr>
          <a:xfrm>
            <a:off x="2622756" y="4827597"/>
            <a:ext cx="3819870" cy="432407"/>
            <a:chOff x="827585" y="4118665"/>
            <a:chExt cx="3819870" cy="432407"/>
          </a:xfrm>
          <a:blipFill dpi="0" rotWithShape="1">
            <a:blip r:embed="rId2"/>
            <a:srcRect/>
            <a:tile tx="0" ty="0" sx="30000" sy="30000" flip="none" algn="tl"/>
          </a:blipFill>
        </p:grpSpPr>
        <p:sp>
          <p:nvSpPr>
            <p:cNvPr id="19" name="Shape 5175"/>
            <p:cNvSpPr/>
            <p:nvPr/>
          </p:nvSpPr>
          <p:spPr>
            <a:xfrm>
              <a:off x="827585" y="4118665"/>
              <a:ext cx="3819870" cy="432407"/>
            </a:xfrm>
            <a:custGeom>
              <a:avLst/>
              <a:gdLst/>
              <a:ahLst/>
              <a:cxnLst>
                <a:cxn ang="0">
                  <a:pos x="wd2" y="hd2"/>
                </a:cxn>
                <a:cxn ang="5400000">
                  <a:pos x="wd2" y="hd2"/>
                </a:cxn>
                <a:cxn ang="10800000">
                  <a:pos x="wd2" y="hd2"/>
                </a:cxn>
                <a:cxn ang="16200000">
                  <a:pos x="wd2" y="hd2"/>
                </a:cxn>
              </a:cxnLst>
              <a:rect l="0" t="0" r="r" b="b"/>
              <a:pathLst>
                <a:path w="21600" h="21600" extrusionOk="0">
                  <a:moveTo>
                    <a:pt x="1315" y="0"/>
                  </a:moveTo>
                  <a:lnTo>
                    <a:pt x="0" y="21600"/>
                  </a:lnTo>
                  <a:lnTo>
                    <a:pt x="21600" y="21600"/>
                  </a:lnTo>
                  <a:lnTo>
                    <a:pt x="20285" y="0"/>
                  </a:lnTo>
                  <a:cubicBezTo>
                    <a:pt x="20285" y="0"/>
                    <a:pt x="1315" y="0"/>
                    <a:pt x="1315" y="0"/>
                  </a:cubicBezTo>
                  <a:close/>
                </a:path>
              </a:pathLst>
            </a:custGeom>
            <a:blipFill dpi="0" rotWithShape="1">
              <a:blip r:embed="rId3"/>
              <a:srcRect/>
              <a:tile tx="0" ty="0" sx="50000" sy="30000" flip="none" algn="ctr"/>
            </a:blipFill>
            <a:ln w="12700" cap="flat">
              <a:noFill/>
              <a:miter lim="400000"/>
            </a:ln>
            <a:effectLst/>
          </p:spPr>
          <p:txBody>
            <a:bodyPr wrap="square" lIns="38100" tIns="38100" rIns="38100" bIns="38100" numCol="1" anchor="ctr">
              <a:noAutofit/>
            </a:bodyPr>
            <a:lstStyle/>
            <a:p>
              <a:pPr lvl="0" algn="ctr">
                <a:defRPr>
                  <a:solidFill>
                    <a:srgbClr val="4C4C4C"/>
                  </a:solidFill>
                </a:defRPr>
              </a:pPr>
              <a:endParaRPr lang="en-US" sz="1200" dirty="0">
                <a:solidFill>
                  <a:schemeClr val="bg1"/>
                </a:solidFill>
                <a:latin typeface="微软雅黑" pitchFamily="34" charset="-122"/>
                <a:ea typeface="微软雅黑" pitchFamily="34" charset="-122"/>
                <a:cs typeface="Lato Light"/>
              </a:endParaRPr>
            </a:p>
          </p:txBody>
        </p:sp>
        <p:sp>
          <p:nvSpPr>
            <p:cNvPr id="20" name="Shape 5180"/>
            <p:cNvSpPr/>
            <p:nvPr/>
          </p:nvSpPr>
          <p:spPr>
            <a:xfrm>
              <a:off x="1072475" y="4158709"/>
              <a:ext cx="3334354" cy="352318"/>
            </a:xfrm>
            <a:prstGeom prst="rect">
              <a:avLst/>
            </a:prstGeom>
            <a:noFill/>
            <a:ln w="127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200" b="1" dirty="0">
                  <a:solidFill>
                    <a:schemeClr val="bg1"/>
                  </a:solidFill>
                  <a:latin typeface="微软雅黑" pitchFamily="34" charset="-122"/>
                  <a:ea typeface="微软雅黑" pitchFamily="34" charset="-122"/>
                </a:rPr>
                <a:t>点击输入标题文本</a:t>
              </a:r>
            </a:p>
          </p:txBody>
        </p:sp>
      </p:grpSp>
      <p:sp>
        <p:nvSpPr>
          <p:cNvPr id="21" name="Round Same Side Corner Rectangle 67"/>
          <p:cNvSpPr/>
          <p:nvPr/>
        </p:nvSpPr>
        <p:spPr>
          <a:xfrm rot="10800000" flipH="1">
            <a:off x="6886383" y="1830851"/>
            <a:ext cx="49903" cy="514044"/>
          </a:xfrm>
          <a:prstGeom prst="round2SameRect">
            <a:avLst>
              <a:gd name="adj1" fmla="val 50000"/>
              <a:gd name="adj2" fmla="val 50000"/>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solidFill>
                <a:srgbClr val="5293CC"/>
              </a:solidFill>
              <a:latin typeface="Calibri Light"/>
            </a:endParaRPr>
          </a:p>
        </p:txBody>
      </p:sp>
      <p:sp>
        <p:nvSpPr>
          <p:cNvPr id="22" name="Round Same Side Corner Rectangle 68"/>
          <p:cNvSpPr/>
          <p:nvPr/>
        </p:nvSpPr>
        <p:spPr>
          <a:xfrm rot="10800000" flipH="1">
            <a:off x="6884743" y="2612141"/>
            <a:ext cx="49903" cy="514044"/>
          </a:xfrm>
          <a:prstGeom prst="round2SameRect">
            <a:avLst>
              <a:gd name="adj1" fmla="val 50000"/>
              <a:gd name="adj2" fmla="val 50000"/>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solidFill>
                <a:srgbClr val="5293CC"/>
              </a:solidFill>
              <a:latin typeface="Calibri Light"/>
            </a:endParaRPr>
          </a:p>
        </p:txBody>
      </p:sp>
      <p:sp>
        <p:nvSpPr>
          <p:cNvPr id="23" name="Round Same Side Corner Rectangle 69"/>
          <p:cNvSpPr/>
          <p:nvPr/>
        </p:nvSpPr>
        <p:spPr>
          <a:xfrm rot="10800000" flipH="1">
            <a:off x="6886383" y="3322273"/>
            <a:ext cx="49903" cy="514044"/>
          </a:xfrm>
          <a:prstGeom prst="round2SameRect">
            <a:avLst>
              <a:gd name="adj1" fmla="val 50000"/>
              <a:gd name="adj2" fmla="val 50000"/>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solidFill>
                <a:srgbClr val="5293CC"/>
              </a:solidFill>
              <a:latin typeface="Calibri Light"/>
            </a:endParaRPr>
          </a:p>
        </p:txBody>
      </p:sp>
      <p:grpSp>
        <p:nvGrpSpPr>
          <p:cNvPr id="24" name="组合 23"/>
          <p:cNvGrpSpPr/>
          <p:nvPr/>
        </p:nvGrpSpPr>
        <p:grpSpPr>
          <a:xfrm>
            <a:off x="7023683" y="1818201"/>
            <a:ext cx="2871880" cy="582144"/>
            <a:chOff x="5228512" y="1109269"/>
            <a:chExt cx="2871880" cy="582144"/>
          </a:xfrm>
        </p:grpSpPr>
        <p:sp>
          <p:nvSpPr>
            <p:cNvPr id="25" name="TextBox 20"/>
            <p:cNvSpPr txBox="1"/>
            <p:nvPr/>
          </p:nvSpPr>
          <p:spPr>
            <a:xfrm>
              <a:off x="5228512" y="1303102"/>
              <a:ext cx="2871880" cy="388311"/>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26" name="Rectangle 71"/>
            <p:cNvSpPr/>
            <p:nvPr/>
          </p:nvSpPr>
          <p:spPr>
            <a:xfrm>
              <a:off x="5228513" y="1109269"/>
              <a:ext cx="1300356"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grpSp>
        <p:nvGrpSpPr>
          <p:cNvPr id="27" name="组合 26"/>
          <p:cNvGrpSpPr/>
          <p:nvPr/>
        </p:nvGrpSpPr>
        <p:grpSpPr>
          <a:xfrm>
            <a:off x="7023683" y="2578112"/>
            <a:ext cx="2871880" cy="582143"/>
            <a:chOff x="5228512" y="1869180"/>
            <a:chExt cx="2871880" cy="582143"/>
          </a:xfrm>
        </p:grpSpPr>
        <p:sp>
          <p:nvSpPr>
            <p:cNvPr id="28" name="TextBox 22"/>
            <p:cNvSpPr txBox="1"/>
            <p:nvPr/>
          </p:nvSpPr>
          <p:spPr>
            <a:xfrm>
              <a:off x="5228512" y="2063012"/>
              <a:ext cx="2871880" cy="388311"/>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29" name="Rectangle 73"/>
            <p:cNvSpPr/>
            <p:nvPr/>
          </p:nvSpPr>
          <p:spPr>
            <a:xfrm>
              <a:off x="5228513" y="1869180"/>
              <a:ext cx="1300356"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grpSp>
        <p:nvGrpSpPr>
          <p:cNvPr id="30" name="组合 29"/>
          <p:cNvGrpSpPr/>
          <p:nvPr/>
        </p:nvGrpSpPr>
        <p:grpSpPr>
          <a:xfrm>
            <a:off x="7023683" y="3338023"/>
            <a:ext cx="2871880" cy="582144"/>
            <a:chOff x="5228512" y="2629091"/>
            <a:chExt cx="2871880" cy="582144"/>
          </a:xfrm>
        </p:grpSpPr>
        <p:sp>
          <p:nvSpPr>
            <p:cNvPr id="31" name="TextBox 24"/>
            <p:cNvSpPr txBox="1"/>
            <p:nvPr/>
          </p:nvSpPr>
          <p:spPr>
            <a:xfrm>
              <a:off x="5228512" y="2822924"/>
              <a:ext cx="2871880" cy="388311"/>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32" name="Rectangle 75"/>
            <p:cNvSpPr/>
            <p:nvPr/>
          </p:nvSpPr>
          <p:spPr>
            <a:xfrm>
              <a:off x="5228513" y="2629091"/>
              <a:ext cx="1300356"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sp>
        <p:nvSpPr>
          <p:cNvPr id="33" name="Round Same Side Corner Rectangle 76"/>
          <p:cNvSpPr/>
          <p:nvPr/>
        </p:nvSpPr>
        <p:spPr>
          <a:xfrm rot="10800000" flipH="1">
            <a:off x="6884743" y="4042761"/>
            <a:ext cx="49903" cy="514044"/>
          </a:xfrm>
          <a:prstGeom prst="round2SameRect">
            <a:avLst>
              <a:gd name="adj1" fmla="val 50000"/>
              <a:gd name="adj2" fmla="val 50000"/>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solidFill>
                <a:srgbClr val="5293CC"/>
              </a:solidFill>
              <a:latin typeface="Calibri Light"/>
            </a:endParaRPr>
          </a:p>
        </p:txBody>
      </p:sp>
      <p:sp>
        <p:nvSpPr>
          <p:cNvPr id="34" name="Round Same Side Corner Rectangle 77"/>
          <p:cNvSpPr/>
          <p:nvPr/>
        </p:nvSpPr>
        <p:spPr>
          <a:xfrm rot="10800000" flipH="1">
            <a:off x="6886383" y="4752893"/>
            <a:ext cx="49903" cy="514044"/>
          </a:xfrm>
          <a:prstGeom prst="round2SameRect">
            <a:avLst>
              <a:gd name="adj1" fmla="val 50000"/>
              <a:gd name="adj2" fmla="val 50000"/>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lIns="82282" tIns="41141" rIns="82282" bIns="41141" rtlCol="0" anchor="ctr"/>
          <a:lstStyle/>
          <a:p>
            <a:pPr algn="ctr"/>
            <a:endParaRPr lang="bg-BG" dirty="0">
              <a:solidFill>
                <a:srgbClr val="5293CC"/>
              </a:solidFill>
              <a:latin typeface="Calibri Light"/>
            </a:endParaRPr>
          </a:p>
        </p:txBody>
      </p:sp>
      <p:grpSp>
        <p:nvGrpSpPr>
          <p:cNvPr id="35" name="组合 34"/>
          <p:cNvGrpSpPr/>
          <p:nvPr/>
        </p:nvGrpSpPr>
        <p:grpSpPr>
          <a:xfrm>
            <a:off x="7023683" y="4008732"/>
            <a:ext cx="2871880" cy="582144"/>
            <a:chOff x="5228512" y="3299800"/>
            <a:chExt cx="2871880" cy="582144"/>
          </a:xfrm>
        </p:grpSpPr>
        <p:sp>
          <p:nvSpPr>
            <p:cNvPr id="36" name="TextBox 28"/>
            <p:cNvSpPr txBox="1"/>
            <p:nvPr/>
          </p:nvSpPr>
          <p:spPr>
            <a:xfrm>
              <a:off x="5228512" y="3493633"/>
              <a:ext cx="2871880" cy="388311"/>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37" name="Rectangle 79"/>
            <p:cNvSpPr/>
            <p:nvPr/>
          </p:nvSpPr>
          <p:spPr>
            <a:xfrm>
              <a:off x="5228513" y="3299800"/>
              <a:ext cx="1300356"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grpSp>
        <p:nvGrpSpPr>
          <p:cNvPr id="38" name="组合 37"/>
          <p:cNvGrpSpPr/>
          <p:nvPr/>
        </p:nvGrpSpPr>
        <p:grpSpPr>
          <a:xfrm>
            <a:off x="7023683" y="4768643"/>
            <a:ext cx="2871880" cy="582144"/>
            <a:chOff x="5228512" y="4059711"/>
            <a:chExt cx="2871880" cy="582144"/>
          </a:xfrm>
        </p:grpSpPr>
        <p:sp>
          <p:nvSpPr>
            <p:cNvPr id="39" name="TextBox 30"/>
            <p:cNvSpPr txBox="1"/>
            <p:nvPr/>
          </p:nvSpPr>
          <p:spPr>
            <a:xfrm>
              <a:off x="5228512" y="4253544"/>
              <a:ext cx="2871880" cy="388311"/>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40" name="Rectangle 81"/>
            <p:cNvSpPr/>
            <p:nvPr/>
          </p:nvSpPr>
          <p:spPr>
            <a:xfrm>
              <a:off x="5228513" y="4059711"/>
              <a:ext cx="1300356"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up)">
                                      <p:cBhvr>
                                        <p:cTn id="51" dur="500"/>
                                        <p:tgtEl>
                                          <p:spTgt spid="22"/>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500"/>
                                        <p:tgtEl>
                                          <p:spTgt spid="23"/>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par>
                          <p:cTn id="64" fill="hold">
                            <p:stCondLst>
                              <p:cond delay="7500"/>
                            </p:stCondLst>
                            <p:childTnLst>
                              <p:par>
                                <p:cTn id="65" presetID="22" presetClass="entr" presetSubtype="1"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up)">
                                      <p:cBhvr>
                                        <p:cTn id="67" dur="500"/>
                                        <p:tgtEl>
                                          <p:spTgt spid="33"/>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childTnLst>
                          </p:cTn>
                        </p:par>
                        <p:par>
                          <p:cTn id="72" fill="hold">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1" grpId="0" animBg="1"/>
      <p:bldP spid="22" grpId="0" animBg="1"/>
      <p:bldP spid="23"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5"/>
          <p:cNvSpPr/>
          <p:nvPr/>
        </p:nvSpPr>
        <p:spPr>
          <a:xfrm>
            <a:off x="2722581" y="3144705"/>
            <a:ext cx="1251181" cy="1943100"/>
          </a:xfrm>
          <a:prstGeom prst="downArrow">
            <a:avLst>
              <a:gd name="adj1" fmla="val 100000"/>
              <a:gd name="adj2" fmla="val 52223"/>
            </a:avLst>
          </a:prstGeom>
          <a:blipFill dpi="0" rotWithShape="1">
            <a:blip r:embed="rId2"/>
            <a:srcRect/>
            <a:tile tx="0" ty="0" sx="100000" sy="100000" flip="none" algn="ctr"/>
          </a:blip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a:p>
        </p:txBody>
      </p:sp>
      <p:sp>
        <p:nvSpPr>
          <p:cNvPr id="3" name="Rectangle 87"/>
          <p:cNvSpPr/>
          <p:nvPr/>
        </p:nvSpPr>
        <p:spPr>
          <a:xfrm>
            <a:off x="2722581" y="2358484"/>
            <a:ext cx="1251181" cy="786221"/>
          </a:xfrm>
          <a:prstGeom prst="rect">
            <a:avLst/>
          </a:prstGeom>
          <a:solidFill>
            <a:srgbClr val="86B0D3"/>
          </a:solid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dirty="0"/>
          </a:p>
        </p:txBody>
      </p:sp>
      <p:sp>
        <p:nvSpPr>
          <p:cNvPr id="4" name="Text Placeholder 4"/>
          <p:cNvSpPr txBox="1"/>
          <p:nvPr/>
        </p:nvSpPr>
        <p:spPr>
          <a:xfrm>
            <a:off x="2859425" y="2565966"/>
            <a:ext cx="992703" cy="417707"/>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en-US" sz="2400" b="1" dirty="0">
                <a:solidFill>
                  <a:schemeClr val="bg1"/>
                </a:solidFill>
                <a:latin typeface="微软雅黑" pitchFamily="34" charset="-122"/>
                <a:ea typeface="微软雅黑" pitchFamily="34" charset="-122"/>
                <a:cs typeface="Lato Light"/>
              </a:rPr>
              <a:t>35%</a:t>
            </a:r>
          </a:p>
        </p:txBody>
      </p:sp>
      <p:sp>
        <p:nvSpPr>
          <p:cNvPr id="5" name="Text Placeholder 4"/>
          <p:cNvSpPr txBox="1"/>
          <p:nvPr/>
        </p:nvSpPr>
        <p:spPr>
          <a:xfrm>
            <a:off x="2885461" y="3248268"/>
            <a:ext cx="946938" cy="241596"/>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zh-CN" altLang="en-US" sz="1100" b="1" dirty="0">
                <a:solidFill>
                  <a:schemeClr val="bg1"/>
                </a:solidFill>
                <a:latin typeface="微软雅黑" pitchFamily="34" charset="-122"/>
                <a:ea typeface="微软雅黑" pitchFamily="34" charset="-122"/>
                <a:cs typeface="Lato Regular"/>
              </a:rPr>
              <a:t>点击输入文本</a:t>
            </a:r>
            <a:endParaRPr lang="id-ID" altLang="zh-CN" sz="1100" b="1" dirty="0">
              <a:solidFill>
                <a:schemeClr val="bg1"/>
              </a:solidFill>
              <a:latin typeface="微软雅黑" pitchFamily="34" charset="-122"/>
              <a:ea typeface="微软雅黑" pitchFamily="34" charset="-122"/>
              <a:cs typeface="Lato Regular"/>
            </a:endParaRPr>
          </a:p>
        </p:txBody>
      </p:sp>
      <p:sp>
        <p:nvSpPr>
          <p:cNvPr id="6" name="Text Placeholder 6"/>
          <p:cNvSpPr txBox="1"/>
          <p:nvPr/>
        </p:nvSpPr>
        <p:spPr>
          <a:xfrm>
            <a:off x="2786630" y="3495834"/>
            <a:ext cx="1132582" cy="623441"/>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just">
              <a:buNone/>
            </a:pPr>
            <a:r>
              <a:rPr lang="zh-CN" altLang="en-US" sz="1000" dirty="0">
                <a:solidFill>
                  <a:schemeClr val="bg1"/>
                </a:solidFill>
                <a:latin typeface="微软雅黑" pitchFamily="34" charset="-122"/>
                <a:ea typeface="微软雅黑" pitchFamily="34" charset="-122"/>
              </a:rPr>
              <a:t>点击输入本栏的具体文字，简明扼要的说明分项内容，请根据您的具体内容酌情修改。</a:t>
            </a:r>
            <a:endParaRPr lang="en-US" altLang="zh-CN" sz="1000" dirty="0">
              <a:solidFill>
                <a:schemeClr val="bg1"/>
              </a:solidFill>
              <a:latin typeface="微软雅黑" pitchFamily="34" charset="-122"/>
              <a:ea typeface="微软雅黑" pitchFamily="34" charset="-122"/>
            </a:endParaRPr>
          </a:p>
        </p:txBody>
      </p:sp>
      <p:sp>
        <p:nvSpPr>
          <p:cNvPr id="7" name="Down Arrow 91"/>
          <p:cNvSpPr/>
          <p:nvPr/>
        </p:nvSpPr>
        <p:spPr>
          <a:xfrm>
            <a:off x="4646537" y="3144705"/>
            <a:ext cx="1251181" cy="1943100"/>
          </a:xfrm>
          <a:prstGeom prst="downArrow">
            <a:avLst>
              <a:gd name="adj1" fmla="val 100000"/>
              <a:gd name="adj2" fmla="val 52223"/>
            </a:avLst>
          </a:prstGeom>
          <a:blipFill dpi="0" rotWithShape="1">
            <a:blip r:embed="rId2"/>
            <a:srcRect/>
            <a:tile tx="0" ty="0" sx="100000" sy="100000" flip="none" algn="ctr"/>
          </a:blip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a:p>
        </p:txBody>
      </p:sp>
      <p:sp>
        <p:nvSpPr>
          <p:cNvPr id="8" name="Rectangle 92"/>
          <p:cNvSpPr/>
          <p:nvPr/>
        </p:nvSpPr>
        <p:spPr>
          <a:xfrm>
            <a:off x="4646537" y="2358484"/>
            <a:ext cx="1251181" cy="786221"/>
          </a:xfrm>
          <a:prstGeom prst="rect">
            <a:avLst/>
          </a:prstGeom>
          <a:solidFill>
            <a:srgbClr val="5293CC"/>
          </a:solid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dirty="0"/>
          </a:p>
        </p:txBody>
      </p:sp>
      <p:sp>
        <p:nvSpPr>
          <p:cNvPr id="9" name="Text Placeholder 4"/>
          <p:cNvSpPr txBox="1"/>
          <p:nvPr/>
        </p:nvSpPr>
        <p:spPr>
          <a:xfrm>
            <a:off x="4783382" y="2565966"/>
            <a:ext cx="992703" cy="417707"/>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en-US" sz="2400" b="1" dirty="0">
                <a:solidFill>
                  <a:schemeClr val="bg1"/>
                </a:solidFill>
                <a:latin typeface="微软雅黑" pitchFamily="34" charset="-122"/>
                <a:ea typeface="微软雅黑" pitchFamily="34" charset="-122"/>
                <a:cs typeface="Lato Light"/>
              </a:rPr>
              <a:t>80%</a:t>
            </a:r>
          </a:p>
        </p:txBody>
      </p:sp>
      <p:sp>
        <p:nvSpPr>
          <p:cNvPr id="10" name="Text Placeholder 4"/>
          <p:cNvSpPr txBox="1"/>
          <p:nvPr/>
        </p:nvSpPr>
        <p:spPr>
          <a:xfrm>
            <a:off x="4809417" y="3248268"/>
            <a:ext cx="946938" cy="241596"/>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zh-CN" altLang="en-US" sz="1100" b="1" dirty="0">
                <a:solidFill>
                  <a:schemeClr val="bg1"/>
                </a:solidFill>
                <a:latin typeface="微软雅黑" pitchFamily="34" charset="-122"/>
                <a:ea typeface="微软雅黑" pitchFamily="34" charset="-122"/>
                <a:cs typeface="Lato Regular"/>
              </a:rPr>
              <a:t>点击输入文本</a:t>
            </a:r>
            <a:endParaRPr lang="id-ID" altLang="zh-CN" sz="1100" b="1" dirty="0">
              <a:solidFill>
                <a:schemeClr val="bg1"/>
              </a:solidFill>
              <a:latin typeface="微软雅黑" pitchFamily="34" charset="-122"/>
              <a:ea typeface="微软雅黑" pitchFamily="34" charset="-122"/>
              <a:cs typeface="Lato Regular"/>
            </a:endParaRPr>
          </a:p>
        </p:txBody>
      </p:sp>
      <p:sp>
        <p:nvSpPr>
          <p:cNvPr id="11" name="Text Placeholder 6"/>
          <p:cNvSpPr txBox="1"/>
          <p:nvPr/>
        </p:nvSpPr>
        <p:spPr>
          <a:xfrm>
            <a:off x="4710586" y="3495834"/>
            <a:ext cx="1132582" cy="623441"/>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just">
              <a:buNone/>
            </a:pPr>
            <a:r>
              <a:rPr lang="zh-CN" altLang="en-US" sz="1000" dirty="0">
                <a:solidFill>
                  <a:schemeClr val="bg1"/>
                </a:solidFill>
                <a:latin typeface="微软雅黑" pitchFamily="34" charset="-122"/>
                <a:ea typeface="微软雅黑" pitchFamily="34" charset="-122"/>
              </a:rPr>
              <a:t>点击输入本栏的具体文字，简明扼要的说明分项内容，请根据您的具体内容酌情修改。</a:t>
            </a:r>
            <a:endParaRPr lang="en-US" altLang="zh-CN" sz="1000" dirty="0">
              <a:solidFill>
                <a:schemeClr val="bg1"/>
              </a:solidFill>
              <a:latin typeface="微软雅黑" pitchFamily="34" charset="-122"/>
              <a:ea typeface="微软雅黑" pitchFamily="34" charset="-122"/>
            </a:endParaRPr>
          </a:p>
        </p:txBody>
      </p:sp>
      <p:sp>
        <p:nvSpPr>
          <p:cNvPr id="12" name="Down Arrow 96"/>
          <p:cNvSpPr/>
          <p:nvPr/>
        </p:nvSpPr>
        <p:spPr>
          <a:xfrm>
            <a:off x="6539730" y="3144705"/>
            <a:ext cx="1251181" cy="1943100"/>
          </a:xfrm>
          <a:prstGeom prst="downArrow">
            <a:avLst>
              <a:gd name="adj1" fmla="val 100000"/>
              <a:gd name="adj2" fmla="val 52223"/>
            </a:avLst>
          </a:prstGeom>
          <a:blipFill dpi="0" rotWithShape="1">
            <a:blip r:embed="rId2"/>
            <a:srcRect/>
            <a:tile tx="0" ty="0" sx="100000" sy="100000" flip="none" algn="ctr"/>
          </a:blip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a:p>
        </p:txBody>
      </p:sp>
      <p:sp>
        <p:nvSpPr>
          <p:cNvPr id="13" name="Rectangle 97"/>
          <p:cNvSpPr/>
          <p:nvPr/>
        </p:nvSpPr>
        <p:spPr>
          <a:xfrm>
            <a:off x="6539730" y="2358484"/>
            <a:ext cx="1251181" cy="786221"/>
          </a:xfrm>
          <a:prstGeom prst="rect">
            <a:avLst/>
          </a:prstGeom>
          <a:solidFill>
            <a:srgbClr val="86B0D3"/>
          </a:solid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dirty="0"/>
          </a:p>
        </p:txBody>
      </p:sp>
      <p:sp>
        <p:nvSpPr>
          <p:cNvPr id="14" name="Text Placeholder 4"/>
          <p:cNvSpPr txBox="1"/>
          <p:nvPr/>
        </p:nvSpPr>
        <p:spPr>
          <a:xfrm>
            <a:off x="6676574" y="2565966"/>
            <a:ext cx="992703" cy="417707"/>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en-US" sz="2400" b="1" dirty="0">
                <a:solidFill>
                  <a:schemeClr val="bg1"/>
                </a:solidFill>
                <a:latin typeface="微软雅黑" pitchFamily="34" charset="-122"/>
                <a:ea typeface="微软雅黑" pitchFamily="34" charset="-122"/>
                <a:cs typeface="Lato Light"/>
              </a:rPr>
              <a:t>95%</a:t>
            </a:r>
          </a:p>
        </p:txBody>
      </p:sp>
      <p:sp>
        <p:nvSpPr>
          <p:cNvPr id="15" name="Text Placeholder 4"/>
          <p:cNvSpPr txBox="1"/>
          <p:nvPr/>
        </p:nvSpPr>
        <p:spPr>
          <a:xfrm>
            <a:off x="6702610" y="3248268"/>
            <a:ext cx="946938" cy="241596"/>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zh-CN" altLang="en-US" sz="1100" b="1" dirty="0">
                <a:solidFill>
                  <a:schemeClr val="bg1"/>
                </a:solidFill>
                <a:latin typeface="微软雅黑" pitchFamily="34" charset="-122"/>
                <a:ea typeface="微软雅黑" pitchFamily="34" charset="-122"/>
                <a:cs typeface="Lato Regular"/>
              </a:rPr>
              <a:t>点击输入文本</a:t>
            </a:r>
            <a:endParaRPr lang="id-ID" altLang="zh-CN" sz="1100" b="1" dirty="0">
              <a:solidFill>
                <a:schemeClr val="bg1"/>
              </a:solidFill>
              <a:latin typeface="微软雅黑" pitchFamily="34" charset="-122"/>
              <a:ea typeface="微软雅黑" pitchFamily="34" charset="-122"/>
              <a:cs typeface="Lato Regular"/>
            </a:endParaRPr>
          </a:p>
        </p:txBody>
      </p:sp>
      <p:sp>
        <p:nvSpPr>
          <p:cNvPr id="16" name="Text Placeholder 6"/>
          <p:cNvSpPr txBox="1"/>
          <p:nvPr/>
        </p:nvSpPr>
        <p:spPr>
          <a:xfrm>
            <a:off x="6603778" y="3495834"/>
            <a:ext cx="1132582" cy="623441"/>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just">
              <a:buNone/>
            </a:pPr>
            <a:r>
              <a:rPr lang="zh-CN" altLang="en-US" sz="1000" dirty="0">
                <a:solidFill>
                  <a:schemeClr val="bg1"/>
                </a:solidFill>
                <a:latin typeface="微软雅黑" pitchFamily="34" charset="-122"/>
                <a:ea typeface="微软雅黑" pitchFamily="34" charset="-122"/>
              </a:rPr>
              <a:t>点击输入本栏的具体文字，简明扼要的说明分项内容，请根据您的具体内容酌情修改。</a:t>
            </a:r>
            <a:endParaRPr lang="en-US" altLang="zh-CN" sz="1000" dirty="0">
              <a:solidFill>
                <a:schemeClr val="bg1"/>
              </a:solidFill>
              <a:latin typeface="微软雅黑" pitchFamily="34" charset="-122"/>
              <a:ea typeface="微软雅黑" pitchFamily="34" charset="-122"/>
            </a:endParaRPr>
          </a:p>
        </p:txBody>
      </p:sp>
      <p:sp>
        <p:nvSpPr>
          <p:cNvPr id="17" name="Down Arrow 101"/>
          <p:cNvSpPr/>
          <p:nvPr/>
        </p:nvSpPr>
        <p:spPr>
          <a:xfrm>
            <a:off x="8484924" y="3144705"/>
            <a:ext cx="1251181" cy="1943100"/>
          </a:xfrm>
          <a:prstGeom prst="downArrow">
            <a:avLst>
              <a:gd name="adj1" fmla="val 100000"/>
              <a:gd name="adj2" fmla="val 52223"/>
            </a:avLst>
          </a:prstGeom>
          <a:blipFill dpi="0" rotWithShape="1">
            <a:blip r:embed="rId2"/>
            <a:srcRect/>
            <a:tile tx="0" ty="0" sx="100000" sy="100000" flip="none" algn="ctr"/>
          </a:blip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a:p>
        </p:txBody>
      </p:sp>
      <p:sp>
        <p:nvSpPr>
          <p:cNvPr id="18" name="Rectangle 102"/>
          <p:cNvSpPr/>
          <p:nvPr/>
        </p:nvSpPr>
        <p:spPr>
          <a:xfrm>
            <a:off x="8484924" y="2358484"/>
            <a:ext cx="1251181" cy="786221"/>
          </a:xfrm>
          <a:prstGeom prst="rect">
            <a:avLst/>
          </a:prstGeom>
          <a:solidFill>
            <a:srgbClr val="5293CC"/>
          </a:solidFill>
          <a:ln>
            <a:no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dirty="0"/>
          </a:p>
        </p:txBody>
      </p:sp>
      <p:sp>
        <p:nvSpPr>
          <p:cNvPr id="19" name="Text Placeholder 4"/>
          <p:cNvSpPr txBox="1"/>
          <p:nvPr/>
        </p:nvSpPr>
        <p:spPr>
          <a:xfrm>
            <a:off x="8621769" y="2565966"/>
            <a:ext cx="992703" cy="417707"/>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en-US" sz="2400" b="1" dirty="0">
                <a:solidFill>
                  <a:schemeClr val="bg1"/>
                </a:solidFill>
                <a:latin typeface="微软雅黑" pitchFamily="34" charset="-122"/>
                <a:ea typeface="微软雅黑" pitchFamily="34" charset="-122"/>
                <a:cs typeface="Lato Light"/>
              </a:rPr>
              <a:t>25%</a:t>
            </a:r>
          </a:p>
        </p:txBody>
      </p:sp>
      <p:sp>
        <p:nvSpPr>
          <p:cNvPr id="20" name="Text Placeholder 4"/>
          <p:cNvSpPr txBox="1"/>
          <p:nvPr/>
        </p:nvSpPr>
        <p:spPr>
          <a:xfrm>
            <a:off x="8647804" y="3248268"/>
            <a:ext cx="946938" cy="241596"/>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ctr">
              <a:buNone/>
            </a:pPr>
            <a:r>
              <a:rPr lang="zh-CN" altLang="en-US" sz="1100" b="1" dirty="0">
                <a:solidFill>
                  <a:schemeClr val="bg1"/>
                </a:solidFill>
                <a:latin typeface="微软雅黑" pitchFamily="34" charset="-122"/>
                <a:ea typeface="微软雅黑" pitchFamily="34" charset="-122"/>
                <a:cs typeface="Lato Regular"/>
              </a:rPr>
              <a:t>点击输入文本</a:t>
            </a:r>
            <a:endParaRPr lang="id-ID" altLang="zh-CN" sz="1100" b="1" dirty="0">
              <a:solidFill>
                <a:schemeClr val="bg1"/>
              </a:solidFill>
              <a:latin typeface="微软雅黑" pitchFamily="34" charset="-122"/>
              <a:ea typeface="微软雅黑" pitchFamily="34" charset="-122"/>
              <a:cs typeface="Lato Regular"/>
            </a:endParaRPr>
          </a:p>
        </p:txBody>
      </p:sp>
      <p:sp>
        <p:nvSpPr>
          <p:cNvPr id="21" name="Text Placeholder 6"/>
          <p:cNvSpPr txBox="1"/>
          <p:nvPr/>
        </p:nvSpPr>
        <p:spPr>
          <a:xfrm>
            <a:off x="8548973" y="3495834"/>
            <a:ext cx="1132582" cy="623441"/>
          </a:xfrm>
          <a:prstGeom prst="rect">
            <a:avLst/>
          </a:prstGeom>
        </p:spPr>
        <p:txBody>
          <a:bodyPr lIns="34281" tIns="17140" rIns="34281" bIns="17140"/>
          <a:lstStyle>
            <a:lvl1pPr marL="779145" indent="-779145" algn="l" defTabSz="1038225" rtl="0" eaLnBrk="1" latinLnBrk="0" hangingPunct="1">
              <a:spcBef>
                <a:spcPct val="20000"/>
              </a:spcBef>
              <a:buFont typeface="Arial"/>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a:buChar char="•"/>
              <a:defRPr sz="4500" kern="1200">
                <a:solidFill>
                  <a:schemeClr val="tx1"/>
                </a:solidFill>
                <a:latin typeface="+mn-lt"/>
                <a:ea typeface="+mn-ea"/>
                <a:cs typeface="+mn-cs"/>
              </a:defRPr>
            </a:lvl9pPr>
          </a:lstStyle>
          <a:p>
            <a:pPr marL="0" indent="0" algn="just">
              <a:buNone/>
            </a:pPr>
            <a:r>
              <a:rPr lang="zh-CN" altLang="en-US" sz="1000" dirty="0">
                <a:solidFill>
                  <a:schemeClr val="bg1"/>
                </a:solidFill>
                <a:latin typeface="微软雅黑" pitchFamily="34" charset="-122"/>
                <a:ea typeface="微软雅黑" pitchFamily="34" charset="-122"/>
              </a:rPr>
              <a:t>点击输入本栏的具体文字，简明扼要的说明分项内容，请根据您的具体内容酌情修改。</a:t>
            </a:r>
            <a:endParaRPr lang="en-US" altLang="zh-CN" sz="1000"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par>
                          <p:cTn id="56" fill="hold">
                            <p:stCondLst>
                              <p:cond delay="10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childTnLst>
                          </p:cTn>
                        </p:par>
                        <p:par>
                          <p:cTn id="82" fill="hold">
                            <p:stCondLst>
                              <p:cond delay="1500"/>
                            </p:stCondLst>
                            <p:childTnLst>
                              <p:par>
                                <p:cTn id="83" presetID="53" presetClass="entr" presetSubtype="16"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ppt_w</p:attrName>
                                        </p:attrNameLst>
                                      </p:cBhvr>
                                      <p:tavLst>
                                        <p:tav tm="0">
                                          <p:val>
                                            <p:fltVal val="0"/>
                                          </p:val>
                                        </p:tav>
                                        <p:tav tm="100000">
                                          <p:val>
                                            <p:strVal val="#ppt_w"/>
                                          </p:val>
                                        </p:tav>
                                      </p:tavLst>
                                    </p:anim>
                                    <p:anim calcmode="lin" valueType="num">
                                      <p:cBhvr>
                                        <p:cTn id="86" dur="500" fill="hold"/>
                                        <p:tgtEl>
                                          <p:spTgt spid="17"/>
                                        </p:tgtEl>
                                        <p:attrNameLst>
                                          <p:attrName>ppt_h</p:attrName>
                                        </p:attrNameLst>
                                      </p:cBhvr>
                                      <p:tavLst>
                                        <p:tav tm="0">
                                          <p:val>
                                            <p:fltVal val="0"/>
                                          </p:val>
                                        </p:tav>
                                        <p:tav tm="100000">
                                          <p:val>
                                            <p:strVal val="#ppt_h"/>
                                          </p:val>
                                        </p:tav>
                                      </p:tavLst>
                                    </p:anim>
                                    <p:animEffect transition="in" filter="fade">
                                      <p:cBhvr>
                                        <p:cTn id="87" dur="500"/>
                                        <p:tgtEl>
                                          <p:spTgt spid="17"/>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p:cTn id="100" dur="500" fill="hold"/>
                                        <p:tgtEl>
                                          <p:spTgt spid="20"/>
                                        </p:tgtEl>
                                        <p:attrNameLst>
                                          <p:attrName>ppt_w</p:attrName>
                                        </p:attrNameLst>
                                      </p:cBhvr>
                                      <p:tavLst>
                                        <p:tav tm="0">
                                          <p:val>
                                            <p:fltVal val="0"/>
                                          </p:val>
                                        </p:tav>
                                        <p:tav tm="100000">
                                          <p:val>
                                            <p:strVal val="#ppt_w"/>
                                          </p:val>
                                        </p:tav>
                                      </p:tavLst>
                                    </p:anim>
                                    <p:anim calcmode="lin" valueType="num">
                                      <p:cBhvr>
                                        <p:cTn id="101" dur="500" fill="hold"/>
                                        <p:tgtEl>
                                          <p:spTgt spid="20"/>
                                        </p:tgtEl>
                                        <p:attrNameLst>
                                          <p:attrName>ppt_h</p:attrName>
                                        </p:attrNameLst>
                                      </p:cBhvr>
                                      <p:tavLst>
                                        <p:tav tm="0">
                                          <p:val>
                                            <p:fltVal val="0"/>
                                          </p:val>
                                        </p:tav>
                                        <p:tav tm="100000">
                                          <p:val>
                                            <p:strVal val="#ppt_h"/>
                                          </p:val>
                                        </p:tav>
                                      </p:tavLst>
                                    </p:anim>
                                    <p:animEffect transition="in" filter="fade">
                                      <p:cBhvr>
                                        <p:cTn id="102" dur="500"/>
                                        <p:tgtEl>
                                          <p:spTgt spid="20"/>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ppt_w</p:attrName>
                                        </p:attrNameLst>
                                      </p:cBhvr>
                                      <p:tavLst>
                                        <p:tav tm="0">
                                          <p:val>
                                            <p:fltVal val="0"/>
                                          </p:val>
                                        </p:tav>
                                        <p:tav tm="100000">
                                          <p:val>
                                            <p:strVal val="#ppt_w"/>
                                          </p:val>
                                        </p:tav>
                                      </p:tavLst>
                                    </p:anim>
                                    <p:anim calcmode="lin" valueType="num">
                                      <p:cBhvr>
                                        <p:cTn id="106" dur="500" fill="hold"/>
                                        <p:tgtEl>
                                          <p:spTgt spid="21"/>
                                        </p:tgtEl>
                                        <p:attrNameLst>
                                          <p:attrName>ppt_h</p:attrName>
                                        </p:attrNameLst>
                                      </p:cBhvr>
                                      <p:tavLst>
                                        <p:tav tm="0">
                                          <p:val>
                                            <p:fltVal val="0"/>
                                          </p:val>
                                        </p:tav>
                                        <p:tav tm="100000">
                                          <p:val>
                                            <p:strVal val="#ppt_h"/>
                                          </p:val>
                                        </p:tav>
                                      </p:tavLst>
                                    </p:anim>
                                    <p:animEffect transition="in" filter="fade">
                                      <p:cBhvr>
                                        <p:cTn id="10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animBg="1"/>
      <p:bldP spid="8" grpId="0" animBg="1"/>
      <p:bldP spid="9" grpId="0"/>
      <p:bldP spid="10" grpId="0"/>
      <p:bldP spid="11" grpId="0"/>
      <p:bldP spid="12" grpId="0" animBg="1"/>
      <p:bldP spid="13" grpId="0" animBg="1"/>
      <p:bldP spid="14" grpId="0"/>
      <p:bldP spid="15" grpId="0"/>
      <p:bldP spid="16" grpId="0"/>
      <p:bldP spid="17" grpId="0" animBg="1"/>
      <p:bldP spid="18" grpId="0" animBg="1"/>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p:nvPr/>
        </p:nvSpPr>
        <p:spPr>
          <a:xfrm>
            <a:off x="3912573" y="1483148"/>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endParaRPr lang="zh-CN" altLang="en-US" sz="2400" dirty="0">
              <a:solidFill>
                <a:schemeClr val="tx1"/>
              </a:solidFill>
            </a:endParaRPr>
          </a:p>
        </p:txBody>
      </p:sp>
      <p:sp>
        <p:nvSpPr>
          <p:cNvPr id="3" name="MH_Other_1"/>
          <p:cNvSpPr/>
          <p:nvPr/>
        </p:nvSpPr>
        <p:spPr>
          <a:xfrm flipV="1">
            <a:off x="5236548" y="3359573"/>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endParaRPr lang="zh-CN" altLang="en-US" sz="2400" dirty="0">
              <a:solidFill>
                <a:schemeClr val="tx1"/>
              </a:solidFill>
            </a:endParaRPr>
          </a:p>
        </p:txBody>
      </p:sp>
      <p:sp>
        <p:nvSpPr>
          <p:cNvPr id="4" name="MH_Other_1"/>
          <p:cNvSpPr/>
          <p:nvPr/>
        </p:nvSpPr>
        <p:spPr>
          <a:xfrm>
            <a:off x="6550998" y="1483148"/>
            <a:ext cx="1685925" cy="1978025"/>
          </a:xfrm>
          <a:custGeom>
            <a:avLst/>
            <a:gdLst>
              <a:gd name="connsiteX0" fmla="*/ 1505188 w 1685110"/>
              <a:gd name="connsiteY0" fmla="*/ 1871330 h 1976954"/>
              <a:gd name="connsiteX1" fmla="*/ 1558001 w 1685110"/>
              <a:gd name="connsiteY1" fmla="*/ 1924142 h 1976954"/>
              <a:gd name="connsiteX2" fmla="*/ 1505188 w 1685110"/>
              <a:gd name="connsiteY2" fmla="*/ 1976954 h 1976954"/>
              <a:gd name="connsiteX3" fmla="*/ 1452376 w 1685110"/>
              <a:gd name="connsiteY3" fmla="*/ 1924142 h 1976954"/>
              <a:gd name="connsiteX4" fmla="*/ 1505188 w 1685110"/>
              <a:gd name="connsiteY4" fmla="*/ 1871330 h 1976954"/>
              <a:gd name="connsiteX5" fmla="*/ 179922 w 1685110"/>
              <a:gd name="connsiteY5" fmla="*/ 1871330 h 1976954"/>
              <a:gd name="connsiteX6" fmla="*/ 232734 w 1685110"/>
              <a:gd name="connsiteY6" fmla="*/ 1924142 h 1976954"/>
              <a:gd name="connsiteX7" fmla="*/ 179922 w 1685110"/>
              <a:gd name="connsiteY7" fmla="*/ 1976954 h 1976954"/>
              <a:gd name="connsiteX8" fmla="*/ 127109 w 1685110"/>
              <a:gd name="connsiteY8" fmla="*/ 1924142 h 1976954"/>
              <a:gd name="connsiteX9" fmla="*/ 179922 w 1685110"/>
              <a:gd name="connsiteY9" fmla="*/ 1871330 h 1976954"/>
              <a:gd name="connsiteX10" fmla="*/ 851064 w 1685110"/>
              <a:gd name="connsiteY10" fmla="*/ 0 h 1976954"/>
              <a:gd name="connsiteX11" fmla="*/ 1685110 w 1685110"/>
              <a:gd name="connsiteY11" fmla="*/ 834045 h 1976954"/>
              <a:gd name="connsiteX12" fmla="*/ 1317387 w 1685110"/>
              <a:gd name="connsiteY12" fmla="*/ 1525648 h 1976954"/>
              <a:gd name="connsiteX13" fmla="*/ 1204499 w 1685110"/>
              <a:gd name="connsiteY13" fmla="*/ 1586922 h 1976954"/>
              <a:gd name="connsiteX14" fmla="*/ 1205188 w 1685110"/>
              <a:gd name="connsiteY14" fmla="*/ 1587411 h 1976954"/>
              <a:gd name="connsiteX15" fmla="*/ 1096842 w 1685110"/>
              <a:gd name="connsiteY15" fmla="*/ 1920952 h 1976954"/>
              <a:gd name="connsiteX16" fmla="*/ 1437117 w 1685110"/>
              <a:gd name="connsiteY16" fmla="*/ 1940344 h 1976954"/>
              <a:gd name="connsiteX17" fmla="*/ 1439652 w 1685110"/>
              <a:gd name="connsiteY17" fmla="*/ 1959201 h 1976954"/>
              <a:gd name="connsiteX18" fmla="*/ 1078909 w 1685110"/>
              <a:gd name="connsiteY18" fmla="*/ 1931784 h 1976954"/>
              <a:gd name="connsiteX19" fmla="*/ 1188163 w 1685110"/>
              <a:gd name="connsiteY19" fmla="*/ 1575316 h 1976954"/>
              <a:gd name="connsiteX20" fmla="*/ 1189182 w 1685110"/>
              <a:gd name="connsiteY20" fmla="*/ 1576040 h 1976954"/>
              <a:gd name="connsiteX21" fmla="*/ 1307912 w 1685110"/>
              <a:gd name="connsiteY21" fmla="*/ 1511596 h 1976954"/>
              <a:gd name="connsiteX22" fmla="*/ 1668162 w 1685110"/>
              <a:gd name="connsiteY22" fmla="*/ 834045 h 1976954"/>
              <a:gd name="connsiteX23" fmla="*/ 851064 w 1685110"/>
              <a:gd name="connsiteY23" fmla="*/ 16948 h 1976954"/>
              <a:gd name="connsiteX24" fmla="*/ 842681 w 1685110"/>
              <a:gd name="connsiteY24" fmla="*/ 17793 h 1976954"/>
              <a:gd name="connsiteX25" fmla="*/ 842681 w 1685110"/>
              <a:gd name="connsiteY25" fmla="*/ 845 h 1976954"/>
              <a:gd name="connsiteX26" fmla="*/ 834046 w 1685110"/>
              <a:gd name="connsiteY26" fmla="*/ 0 h 1976954"/>
              <a:gd name="connsiteX27" fmla="*/ 842429 w 1685110"/>
              <a:gd name="connsiteY27" fmla="*/ 845 h 1976954"/>
              <a:gd name="connsiteX28" fmla="*/ 842429 w 1685110"/>
              <a:gd name="connsiteY28" fmla="*/ 17793 h 1976954"/>
              <a:gd name="connsiteX29" fmla="*/ 834046 w 1685110"/>
              <a:gd name="connsiteY29" fmla="*/ 16948 h 1976954"/>
              <a:gd name="connsiteX30" fmla="*/ 16948 w 1685110"/>
              <a:gd name="connsiteY30" fmla="*/ 834045 h 1976954"/>
              <a:gd name="connsiteX31" fmla="*/ 377198 w 1685110"/>
              <a:gd name="connsiteY31" fmla="*/ 1511596 h 1976954"/>
              <a:gd name="connsiteX32" fmla="*/ 495928 w 1685110"/>
              <a:gd name="connsiteY32" fmla="*/ 1576040 h 1976954"/>
              <a:gd name="connsiteX33" fmla="*/ 496947 w 1685110"/>
              <a:gd name="connsiteY33" fmla="*/ 1575316 h 1976954"/>
              <a:gd name="connsiteX34" fmla="*/ 606201 w 1685110"/>
              <a:gd name="connsiteY34" fmla="*/ 1931784 h 1976954"/>
              <a:gd name="connsiteX35" fmla="*/ 245458 w 1685110"/>
              <a:gd name="connsiteY35" fmla="*/ 1959201 h 1976954"/>
              <a:gd name="connsiteX36" fmla="*/ 247993 w 1685110"/>
              <a:gd name="connsiteY36" fmla="*/ 1940344 h 1976954"/>
              <a:gd name="connsiteX37" fmla="*/ 588268 w 1685110"/>
              <a:gd name="connsiteY37" fmla="*/ 1920952 h 1976954"/>
              <a:gd name="connsiteX38" fmla="*/ 479922 w 1685110"/>
              <a:gd name="connsiteY38" fmla="*/ 1587411 h 1976954"/>
              <a:gd name="connsiteX39" fmla="*/ 480611 w 1685110"/>
              <a:gd name="connsiteY39" fmla="*/ 1586922 h 1976954"/>
              <a:gd name="connsiteX40" fmla="*/ 367723 w 1685110"/>
              <a:gd name="connsiteY40" fmla="*/ 1525648 h 1976954"/>
              <a:gd name="connsiteX41" fmla="*/ 0 w 1685110"/>
              <a:gd name="connsiteY41" fmla="*/ 834045 h 1976954"/>
              <a:gd name="connsiteX42" fmla="*/ 834046 w 1685110"/>
              <a:gd name="connsiteY42" fmla="*/ 0 h 19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85110" h="1976954">
                <a:moveTo>
                  <a:pt x="1505188" y="1871330"/>
                </a:moveTo>
                <a:cubicBezTo>
                  <a:pt x="1534356" y="1871330"/>
                  <a:pt x="1558001" y="1894974"/>
                  <a:pt x="1558001" y="1924142"/>
                </a:cubicBezTo>
                <a:cubicBezTo>
                  <a:pt x="1558001" y="1953309"/>
                  <a:pt x="1534356" y="1976954"/>
                  <a:pt x="1505188" y="1976954"/>
                </a:cubicBezTo>
                <a:cubicBezTo>
                  <a:pt x="1476021" y="1976954"/>
                  <a:pt x="1452376" y="1953309"/>
                  <a:pt x="1452376" y="1924142"/>
                </a:cubicBezTo>
                <a:cubicBezTo>
                  <a:pt x="1452376" y="1894974"/>
                  <a:pt x="1476021" y="1871330"/>
                  <a:pt x="1505188" y="1871330"/>
                </a:cubicBezTo>
                <a:close/>
                <a:moveTo>
                  <a:pt x="179922" y="1871330"/>
                </a:moveTo>
                <a:cubicBezTo>
                  <a:pt x="209089" y="1871330"/>
                  <a:pt x="232734" y="1894974"/>
                  <a:pt x="232734" y="1924142"/>
                </a:cubicBezTo>
                <a:cubicBezTo>
                  <a:pt x="232734" y="1953309"/>
                  <a:pt x="209089" y="1976954"/>
                  <a:pt x="179922" y="1976954"/>
                </a:cubicBezTo>
                <a:cubicBezTo>
                  <a:pt x="150754" y="1976954"/>
                  <a:pt x="127109" y="1953309"/>
                  <a:pt x="127109" y="1924142"/>
                </a:cubicBezTo>
                <a:cubicBezTo>
                  <a:pt x="127109" y="1894974"/>
                  <a:pt x="150754" y="1871330"/>
                  <a:pt x="179922" y="1871330"/>
                </a:cubicBezTo>
                <a:close/>
                <a:moveTo>
                  <a:pt x="851064" y="0"/>
                </a:moveTo>
                <a:cubicBezTo>
                  <a:pt x="1311695" y="0"/>
                  <a:pt x="1685110" y="373414"/>
                  <a:pt x="1685110" y="834045"/>
                </a:cubicBezTo>
                <a:cubicBezTo>
                  <a:pt x="1685110" y="1121940"/>
                  <a:pt x="1539245" y="1375765"/>
                  <a:pt x="1317387" y="1525648"/>
                </a:cubicBezTo>
                <a:lnTo>
                  <a:pt x="1204499" y="1586922"/>
                </a:lnTo>
                <a:lnTo>
                  <a:pt x="1205188" y="1587411"/>
                </a:lnTo>
                <a:cubicBezTo>
                  <a:pt x="1003994" y="1690931"/>
                  <a:pt x="953417" y="1846629"/>
                  <a:pt x="1096842" y="1920952"/>
                </a:cubicBezTo>
                <a:cubicBezTo>
                  <a:pt x="1177477" y="1962738"/>
                  <a:pt x="1305257" y="1970020"/>
                  <a:pt x="1437117" y="1940344"/>
                </a:cubicBezTo>
                <a:lnTo>
                  <a:pt x="1439652" y="1959201"/>
                </a:lnTo>
                <a:cubicBezTo>
                  <a:pt x="1299336" y="1990374"/>
                  <a:pt x="1163385" y="1980041"/>
                  <a:pt x="1078909" y="1931784"/>
                </a:cubicBezTo>
                <a:cubicBezTo>
                  <a:pt x="934232" y="1849137"/>
                  <a:pt x="984601" y="1684798"/>
                  <a:pt x="1188163" y="1575316"/>
                </a:cubicBezTo>
                <a:lnTo>
                  <a:pt x="1189182" y="1576040"/>
                </a:lnTo>
                <a:lnTo>
                  <a:pt x="1307912" y="1511596"/>
                </a:lnTo>
                <a:cubicBezTo>
                  <a:pt x="1525261" y="1364757"/>
                  <a:pt x="1668162" y="1116089"/>
                  <a:pt x="1668162" y="834045"/>
                </a:cubicBezTo>
                <a:cubicBezTo>
                  <a:pt x="1668162" y="382774"/>
                  <a:pt x="1302335" y="16948"/>
                  <a:pt x="851064" y="16948"/>
                </a:cubicBezTo>
                <a:lnTo>
                  <a:pt x="842681" y="17793"/>
                </a:lnTo>
                <a:lnTo>
                  <a:pt x="842681" y="845"/>
                </a:lnTo>
                <a:close/>
                <a:moveTo>
                  <a:pt x="834046" y="0"/>
                </a:moveTo>
                <a:lnTo>
                  <a:pt x="842429" y="845"/>
                </a:lnTo>
                <a:lnTo>
                  <a:pt x="842429" y="17793"/>
                </a:lnTo>
                <a:lnTo>
                  <a:pt x="834046" y="16948"/>
                </a:lnTo>
                <a:cubicBezTo>
                  <a:pt x="382775" y="16948"/>
                  <a:pt x="16948" y="382774"/>
                  <a:pt x="16948" y="834045"/>
                </a:cubicBezTo>
                <a:cubicBezTo>
                  <a:pt x="16948" y="1116089"/>
                  <a:pt x="159849" y="1364757"/>
                  <a:pt x="377198" y="1511596"/>
                </a:cubicBezTo>
                <a:lnTo>
                  <a:pt x="495928" y="1576040"/>
                </a:lnTo>
                <a:lnTo>
                  <a:pt x="496947" y="1575316"/>
                </a:lnTo>
                <a:cubicBezTo>
                  <a:pt x="700509" y="1684798"/>
                  <a:pt x="750878" y="1849137"/>
                  <a:pt x="606201" y="1931784"/>
                </a:cubicBezTo>
                <a:cubicBezTo>
                  <a:pt x="521725" y="1980041"/>
                  <a:pt x="385774" y="1990374"/>
                  <a:pt x="245458" y="1959201"/>
                </a:cubicBezTo>
                <a:lnTo>
                  <a:pt x="247993" y="1940344"/>
                </a:lnTo>
                <a:cubicBezTo>
                  <a:pt x="379853" y="1970020"/>
                  <a:pt x="507633" y="1962738"/>
                  <a:pt x="588268" y="1920952"/>
                </a:cubicBezTo>
                <a:cubicBezTo>
                  <a:pt x="731693" y="1846629"/>
                  <a:pt x="681116" y="1690931"/>
                  <a:pt x="479922" y="1587411"/>
                </a:cubicBezTo>
                <a:lnTo>
                  <a:pt x="480611" y="1586922"/>
                </a:lnTo>
                <a:lnTo>
                  <a:pt x="367723" y="1525648"/>
                </a:lnTo>
                <a:cubicBezTo>
                  <a:pt x="145865" y="1375765"/>
                  <a:pt x="0" y="1121940"/>
                  <a:pt x="0" y="834045"/>
                </a:cubicBezTo>
                <a:cubicBezTo>
                  <a:pt x="0" y="373414"/>
                  <a:pt x="373415" y="0"/>
                  <a:pt x="834046" y="0"/>
                </a:cubicBezTo>
                <a:close/>
              </a:path>
            </a:pathLst>
          </a:cu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bIns="0" anchor="b"/>
          <a:lstStyle/>
          <a:p>
            <a:pPr algn="ctr">
              <a:defRPr/>
            </a:pPr>
            <a:endParaRPr lang="zh-CN" altLang="en-US" sz="2400" dirty="0">
              <a:solidFill>
                <a:schemeClr val="tx1"/>
              </a:solidFill>
            </a:endParaRPr>
          </a:p>
        </p:txBody>
      </p:sp>
      <p:sp>
        <p:nvSpPr>
          <p:cNvPr id="5" name="椭圆 4"/>
          <p:cNvSpPr/>
          <p:nvPr/>
        </p:nvSpPr>
        <p:spPr>
          <a:xfrm>
            <a:off x="4036397" y="1608558"/>
            <a:ext cx="1438275" cy="1438275"/>
          </a:xfrm>
          <a:prstGeom prst="ellipse">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FFFF"/>
              </a:solidFill>
            </a:endParaRPr>
          </a:p>
        </p:txBody>
      </p:sp>
      <p:sp>
        <p:nvSpPr>
          <p:cNvPr id="6" name="椭圆 5"/>
          <p:cNvSpPr/>
          <p:nvPr/>
        </p:nvSpPr>
        <p:spPr>
          <a:xfrm>
            <a:off x="6674822" y="1608558"/>
            <a:ext cx="1438275" cy="1438275"/>
          </a:xfrm>
          <a:prstGeom prst="ellipse">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FFFF"/>
              </a:solidFill>
            </a:endParaRPr>
          </a:p>
        </p:txBody>
      </p:sp>
      <p:sp>
        <p:nvSpPr>
          <p:cNvPr id="7" name="椭圆 6"/>
          <p:cNvSpPr/>
          <p:nvPr/>
        </p:nvSpPr>
        <p:spPr>
          <a:xfrm>
            <a:off x="5360372" y="3802488"/>
            <a:ext cx="1438275" cy="1438275"/>
          </a:xfrm>
          <a:prstGeom prst="ellipse">
            <a:avLst/>
          </a:prstGeom>
          <a:blipFill dpi="0" rotWithShape="1">
            <a:blip r:embed="rId2"/>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FFFFFF"/>
              </a:solidFill>
            </a:endParaRPr>
          </a:p>
        </p:txBody>
      </p:sp>
      <p:sp>
        <p:nvSpPr>
          <p:cNvPr id="8" name="TextBox 29"/>
          <p:cNvSpPr txBox="1"/>
          <p:nvPr/>
        </p:nvSpPr>
        <p:spPr>
          <a:xfrm>
            <a:off x="4347608" y="1958363"/>
            <a:ext cx="875202"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2400" b="1" spc="300" dirty="0"/>
              <a:t>添加标题</a:t>
            </a:r>
          </a:p>
        </p:txBody>
      </p:sp>
      <p:sp>
        <p:nvSpPr>
          <p:cNvPr id="9" name="TextBox 29"/>
          <p:cNvSpPr txBox="1"/>
          <p:nvPr/>
        </p:nvSpPr>
        <p:spPr>
          <a:xfrm>
            <a:off x="6997696" y="1958363"/>
            <a:ext cx="875202"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2400" b="1" spc="300" dirty="0"/>
              <a:t>添加标题</a:t>
            </a:r>
          </a:p>
        </p:txBody>
      </p:sp>
      <p:sp>
        <p:nvSpPr>
          <p:cNvPr id="10" name="TextBox 29"/>
          <p:cNvSpPr txBox="1"/>
          <p:nvPr/>
        </p:nvSpPr>
        <p:spPr>
          <a:xfrm>
            <a:off x="5671583" y="4181185"/>
            <a:ext cx="875202"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2400" b="1" spc="300" dirty="0"/>
              <a:t>添加标题</a:t>
            </a:r>
          </a:p>
        </p:txBody>
      </p:sp>
      <p:grpSp>
        <p:nvGrpSpPr>
          <p:cNvPr id="11" name="组合 10"/>
          <p:cNvGrpSpPr/>
          <p:nvPr/>
        </p:nvGrpSpPr>
        <p:grpSpPr>
          <a:xfrm>
            <a:off x="8400078" y="3170101"/>
            <a:ext cx="1578689" cy="967122"/>
            <a:chOff x="5228512" y="1109269"/>
            <a:chExt cx="2871880" cy="967122"/>
          </a:xfrm>
        </p:grpSpPr>
        <p:sp>
          <p:nvSpPr>
            <p:cNvPr id="12" name="TextBox 20"/>
            <p:cNvSpPr txBox="1"/>
            <p:nvPr/>
          </p:nvSpPr>
          <p:spPr>
            <a:xfrm>
              <a:off x="5228512" y="1303102"/>
              <a:ext cx="2871880" cy="773289"/>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13" name="Rectangle 71"/>
            <p:cNvSpPr/>
            <p:nvPr/>
          </p:nvSpPr>
          <p:spPr>
            <a:xfrm>
              <a:off x="5228514" y="1109269"/>
              <a:ext cx="2365549"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grpSp>
        <p:nvGrpSpPr>
          <p:cNvPr id="14" name="组合 13"/>
          <p:cNvGrpSpPr/>
          <p:nvPr/>
        </p:nvGrpSpPr>
        <p:grpSpPr>
          <a:xfrm>
            <a:off x="2259353" y="3170101"/>
            <a:ext cx="1578689" cy="967122"/>
            <a:chOff x="5228512" y="1109269"/>
            <a:chExt cx="2871880" cy="967122"/>
          </a:xfrm>
        </p:grpSpPr>
        <p:sp>
          <p:nvSpPr>
            <p:cNvPr id="15" name="TextBox 20"/>
            <p:cNvSpPr txBox="1"/>
            <p:nvPr/>
          </p:nvSpPr>
          <p:spPr>
            <a:xfrm>
              <a:off x="5228512" y="1303102"/>
              <a:ext cx="2871880" cy="773289"/>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16" name="Rectangle 71"/>
            <p:cNvSpPr/>
            <p:nvPr/>
          </p:nvSpPr>
          <p:spPr>
            <a:xfrm>
              <a:off x="5228514" y="1109269"/>
              <a:ext cx="2365549"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grpSp>
        <p:nvGrpSpPr>
          <p:cNvPr id="17" name="组合 16"/>
          <p:cNvGrpSpPr/>
          <p:nvPr/>
        </p:nvGrpSpPr>
        <p:grpSpPr>
          <a:xfrm>
            <a:off x="5360372" y="5425223"/>
            <a:ext cx="1578689" cy="967122"/>
            <a:chOff x="5228512" y="1109269"/>
            <a:chExt cx="2871880" cy="967122"/>
          </a:xfrm>
        </p:grpSpPr>
        <p:sp>
          <p:nvSpPr>
            <p:cNvPr id="18" name="TextBox 20"/>
            <p:cNvSpPr txBox="1"/>
            <p:nvPr/>
          </p:nvSpPr>
          <p:spPr>
            <a:xfrm>
              <a:off x="5228512" y="1303102"/>
              <a:ext cx="2871880" cy="773289"/>
            </a:xfrm>
            <a:prstGeom prst="rect">
              <a:avLst/>
            </a:prstGeom>
            <a:noFill/>
          </p:spPr>
          <p:txBody>
            <a:bodyPr wrap="square" lIns="34290" tIns="17145" rIns="34290" bIns="17145" rtlCol="0">
              <a:spAutoFit/>
            </a:bodyPr>
            <a:lstStyle/>
            <a:p>
              <a:pPr algn="just">
                <a:lnSpc>
                  <a:spcPct val="120000"/>
                </a:lnSpc>
              </a:pPr>
              <a:r>
                <a:rPr lang="zh-CN" altLang="en-US" sz="1000" dirty="0">
                  <a:solidFill>
                    <a:srgbClr val="5293CC"/>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293CC"/>
                </a:solidFill>
                <a:latin typeface="微软雅黑" pitchFamily="34" charset="-122"/>
                <a:ea typeface="微软雅黑" pitchFamily="34" charset="-122"/>
              </a:endParaRPr>
            </a:p>
          </p:txBody>
        </p:sp>
        <p:sp>
          <p:nvSpPr>
            <p:cNvPr id="19" name="Rectangle 71"/>
            <p:cNvSpPr/>
            <p:nvPr/>
          </p:nvSpPr>
          <p:spPr>
            <a:xfrm>
              <a:off x="5228514" y="1109269"/>
              <a:ext cx="2365549" cy="219291"/>
            </a:xfrm>
            <a:prstGeom prst="rect">
              <a:avLst/>
            </a:prstGeom>
          </p:spPr>
          <p:txBody>
            <a:bodyPr wrap="none" lIns="34290" tIns="17145" rIns="34290" bIns="17145">
              <a:spAutoFit/>
            </a:bodyPr>
            <a:lstStyle/>
            <a:p>
              <a:r>
                <a:rPr lang="zh-CN" altLang="en-US" sz="1200" b="1" dirty="0">
                  <a:solidFill>
                    <a:srgbClr val="5293CC"/>
                  </a:solidFill>
                  <a:latin typeface="微软雅黑" pitchFamily="34" charset="-122"/>
                  <a:ea typeface="微软雅黑" pitchFamily="34" charset="-122"/>
                </a:rPr>
                <a:t>点击输入标题文本</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2500"/>
                            </p:stCondLst>
                            <p:childTnLst>
                              <p:par>
                                <p:cTn id="51" presetID="22" presetClass="entr" presetSubtype="8"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767634" y="1331367"/>
            <a:ext cx="861430" cy="861430"/>
            <a:chOff x="5767634" y="1247392"/>
            <a:chExt cx="861430" cy="861430"/>
          </a:xfrm>
        </p:grpSpPr>
        <p:sp>
          <p:nvSpPr>
            <p:cNvPr id="3" name="Oval 21"/>
            <p:cNvSpPr/>
            <p:nvPr/>
          </p:nvSpPr>
          <p:spPr>
            <a:xfrm>
              <a:off x="5767634" y="1247392"/>
              <a:ext cx="861430" cy="861430"/>
            </a:xfrm>
            <a:prstGeom prst="ellipse">
              <a:avLst/>
            </a:prstGeom>
            <a:blipFill>
              <a:blip r:embed="rId2"/>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5293CC"/>
                </a:solidFill>
                <a:latin typeface="Arial" pitchFamily="34" charset="0"/>
                <a:ea typeface="微软雅黑" pitchFamily="34" charset="-122"/>
                <a:sym typeface="Arial" pitchFamily="34" charset="0"/>
              </a:endParaRPr>
            </a:p>
          </p:txBody>
        </p:sp>
        <p:sp>
          <p:nvSpPr>
            <p:cNvPr id="4" name="Freeform 33"/>
            <p:cNvSpPr>
              <a:spLocks noChangeArrowheads="1"/>
            </p:cNvSpPr>
            <p:nvPr/>
          </p:nvSpPr>
          <p:spPr bwMode="auto">
            <a:xfrm>
              <a:off x="5979407" y="1497122"/>
              <a:ext cx="437884" cy="358270"/>
            </a:xfrm>
            <a:custGeom>
              <a:avLst/>
              <a:gdLst>
                <a:gd name="T0" fmla="*/ 216437 w 649"/>
                <a:gd name="T1" fmla="*/ 10748 h 531"/>
                <a:gd name="T2" fmla="*/ 216437 w 649"/>
                <a:gd name="T3" fmla="*/ 10748 h 531"/>
                <a:gd name="T4" fmla="*/ 179528 w 649"/>
                <a:gd name="T5" fmla="*/ 10748 h 531"/>
                <a:gd name="T6" fmla="*/ 74176 w 649"/>
                <a:gd name="T7" fmla="*/ 116077 h 531"/>
                <a:gd name="T8" fmla="*/ 53034 w 649"/>
                <a:gd name="T9" fmla="*/ 89924 h 531"/>
                <a:gd name="T10" fmla="*/ 10750 w 649"/>
                <a:gd name="T11" fmla="*/ 89924 h 531"/>
                <a:gd name="T12" fmla="*/ 10750 w 649"/>
                <a:gd name="T13" fmla="*/ 132199 h 531"/>
                <a:gd name="T14" fmla="*/ 58051 w 649"/>
                <a:gd name="T15" fmla="*/ 174116 h 531"/>
                <a:gd name="T16" fmla="*/ 95318 w 649"/>
                <a:gd name="T17" fmla="*/ 174116 h 531"/>
                <a:gd name="T18" fmla="*/ 216437 w 649"/>
                <a:gd name="T19" fmla="*/ 53023 h 531"/>
                <a:gd name="T20" fmla="*/ 216437 w 649"/>
                <a:gd name="T21" fmla="*/ 10748 h 531"/>
                <a:gd name="T22" fmla="*/ 206045 w 649"/>
                <a:gd name="T23" fmla="*/ 42275 h 531"/>
                <a:gd name="T24" fmla="*/ 206045 w 649"/>
                <a:gd name="T25" fmla="*/ 42275 h 531"/>
                <a:gd name="T26" fmla="*/ 84568 w 649"/>
                <a:gd name="T27" fmla="*/ 163726 h 531"/>
                <a:gd name="T28" fmla="*/ 68801 w 649"/>
                <a:gd name="T29" fmla="*/ 163726 h 531"/>
                <a:gd name="T30" fmla="*/ 21142 w 649"/>
                <a:gd name="T31" fmla="*/ 116077 h 531"/>
                <a:gd name="T32" fmla="*/ 21142 w 649"/>
                <a:gd name="T33" fmla="*/ 100314 h 531"/>
                <a:gd name="T34" fmla="*/ 42284 w 649"/>
                <a:gd name="T35" fmla="*/ 100314 h 531"/>
                <a:gd name="T36" fmla="*/ 74176 w 649"/>
                <a:gd name="T37" fmla="*/ 132199 h 531"/>
                <a:gd name="T38" fmla="*/ 189920 w 649"/>
                <a:gd name="T39" fmla="*/ 21138 h 531"/>
                <a:gd name="T40" fmla="*/ 206045 w 649"/>
                <a:gd name="T41" fmla="*/ 21138 h 531"/>
                <a:gd name="T42" fmla="*/ 206045 w 649"/>
                <a:gd name="T43" fmla="*/ 42275 h 5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bg1"/>
            </a:solidFill>
            <a:ln w="9525" cap="flat">
              <a:solidFill>
                <a:schemeClr val="bg1"/>
              </a:solidFill>
              <a:bevel/>
            </a:ln>
            <a:effectLst/>
          </p:spPr>
          <p:txBody>
            <a:bodyPr wrap="none" anchor="ctr"/>
            <a:lstStyle/>
            <a:p>
              <a:endParaRPr lang="en-US" dirty="0">
                <a:solidFill>
                  <a:srgbClr val="5293CC"/>
                </a:solidFill>
                <a:latin typeface="微软雅黑" pitchFamily="34" charset="-122"/>
              </a:endParaRPr>
            </a:p>
          </p:txBody>
        </p:sp>
      </p:grpSp>
      <p:grpSp>
        <p:nvGrpSpPr>
          <p:cNvPr id="5" name="组合 4"/>
          <p:cNvGrpSpPr/>
          <p:nvPr/>
        </p:nvGrpSpPr>
        <p:grpSpPr>
          <a:xfrm>
            <a:off x="7548183" y="2645800"/>
            <a:ext cx="861430" cy="861430"/>
            <a:chOff x="7548183" y="2561825"/>
            <a:chExt cx="861430" cy="861430"/>
          </a:xfrm>
        </p:grpSpPr>
        <p:sp>
          <p:nvSpPr>
            <p:cNvPr id="6" name="Oval 23"/>
            <p:cNvSpPr/>
            <p:nvPr/>
          </p:nvSpPr>
          <p:spPr>
            <a:xfrm>
              <a:off x="7548183" y="2561825"/>
              <a:ext cx="861430" cy="861430"/>
            </a:xfrm>
            <a:prstGeom prst="ellipse">
              <a:avLst/>
            </a:prstGeom>
            <a:solidFill>
              <a:srgbClr val="529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5293CC"/>
                </a:solidFill>
                <a:latin typeface="Arial" pitchFamily="34" charset="0"/>
                <a:ea typeface="微软雅黑" pitchFamily="34" charset="-122"/>
                <a:sym typeface="Arial" pitchFamily="34" charset="0"/>
              </a:endParaRPr>
            </a:p>
          </p:txBody>
        </p:sp>
        <p:sp>
          <p:nvSpPr>
            <p:cNvPr id="7" name="Freeform 37"/>
            <p:cNvSpPr>
              <a:spLocks noChangeArrowheads="1"/>
            </p:cNvSpPr>
            <p:nvPr/>
          </p:nvSpPr>
          <p:spPr bwMode="auto">
            <a:xfrm>
              <a:off x="7763687" y="2818050"/>
              <a:ext cx="430421" cy="378173"/>
            </a:xfrm>
            <a:custGeom>
              <a:avLst/>
              <a:gdLst>
                <a:gd name="T0" fmla="*/ 26321 w 634"/>
                <a:gd name="T1" fmla="*/ 57987 h 561"/>
                <a:gd name="T2" fmla="*/ 26321 w 634"/>
                <a:gd name="T3" fmla="*/ 57987 h 561"/>
                <a:gd name="T4" fmla="*/ 196147 w 634"/>
                <a:gd name="T5" fmla="*/ 57987 h 561"/>
                <a:gd name="T6" fmla="*/ 228237 w 634"/>
                <a:gd name="T7" fmla="*/ 31857 h 561"/>
                <a:gd name="T8" fmla="*/ 196147 w 634"/>
                <a:gd name="T9" fmla="*/ 0 h 561"/>
                <a:gd name="T10" fmla="*/ 26321 w 634"/>
                <a:gd name="T11" fmla="*/ 0 h 561"/>
                <a:gd name="T12" fmla="*/ 0 w 634"/>
                <a:gd name="T13" fmla="*/ 31857 h 561"/>
                <a:gd name="T14" fmla="*/ 26321 w 634"/>
                <a:gd name="T15" fmla="*/ 57987 h 561"/>
                <a:gd name="T16" fmla="*/ 26321 w 634"/>
                <a:gd name="T17" fmla="*/ 16108 h 561"/>
                <a:gd name="T18" fmla="*/ 26321 w 634"/>
                <a:gd name="T19" fmla="*/ 16108 h 561"/>
                <a:gd name="T20" fmla="*/ 196147 w 634"/>
                <a:gd name="T21" fmla="*/ 16108 h 561"/>
                <a:gd name="T22" fmla="*/ 212012 w 634"/>
                <a:gd name="T23" fmla="*/ 31857 h 561"/>
                <a:gd name="T24" fmla="*/ 196147 w 634"/>
                <a:gd name="T25" fmla="*/ 42237 h 561"/>
                <a:gd name="T26" fmla="*/ 26321 w 634"/>
                <a:gd name="T27" fmla="*/ 42237 h 561"/>
                <a:gd name="T28" fmla="*/ 15865 w 634"/>
                <a:gd name="T29" fmla="*/ 31857 h 561"/>
                <a:gd name="T30" fmla="*/ 26321 w 634"/>
                <a:gd name="T31" fmla="*/ 16108 h 561"/>
                <a:gd name="T32" fmla="*/ 196147 w 634"/>
                <a:gd name="T33" fmla="*/ 74095 h 561"/>
                <a:gd name="T34" fmla="*/ 196147 w 634"/>
                <a:gd name="T35" fmla="*/ 74095 h 561"/>
                <a:gd name="T36" fmla="*/ 26321 w 634"/>
                <a:gd name="T37" fmla="*/ 74095 h 561"/>
                <a:gd name="T38" fmla="*/ 0 w 634"/>
                <a:gd name="T39" fmla="*/ 100225 h 561"/>
                <a:gd name="T40" fmla="*/ 26321 w 634"/>
                <a:gd name="T41" fmla="*/ 126712 h 561"/>
                <a:gd name="T42" fmla="*/ 196147 w 634"/>
                <a:gd name="T43" fmla="*/ 126712 h 561"/>
                <a:gd name="T44" fmla="*/ 228237 w 634"/>
                <a:gd name="T45" fmla="*/ 100225 h 561"/>
                <a:gd name="T46" fmla="*/ 196147 w 634"/>
                <a:gd name="T47" fmla="*/ 74095 h 561"/>
                <a:gd name="T48" fmla="*/ 196147 w 634"/>
                <a:gd name="T49" fmla="*/ 115974 h 561"/>
                <a:gd name="T50" fmla="*/ 196147 w 634"/>
                <a:gd name="T51" fmla="*/ 115974 h 561"/>
                <a:gd name="T52" fmla="*/ 26321 w 634"/>
                <a:gd name="T53" fmla="*/ 115974 h 561"/>
                <a:gd name="T54" fmla="*/ 15865 w 634"/>
                <a:gd name="T55" fmla="*/ 100225 h 561"/>
                <a:gd name="T56" fmla="*/ 26321 w 634"/>
                <a:gd name="T57" fmla="*/ 84475 h 561"/>
                <a:gd name="T58" fmla="*/ 196147 w 634"/>
                <a:gd name="T59" fmla="*/ 84475 h 561"/>
                <a:gd name="T60" fmla="*/ 212012 w 634"/>
                <a:gd name="T61" fmla="*/ 100225 h 561"/>
                <a:gd name="T62" fmla="*/ 196147 w 634"/>
                <a:gd name="T63" fmla="*/ 115974 h 561"/>
                <a:gd name="T64" fmla="*/ 196147 w 634"/>
                <a:gd name="T65" fmla="*/ 142462 h 561"/>
                <a:gd name="T66" fmla="*/ 196147 w 634"/>
                <a:gd name="T67" fmla="*/ 142462 h 561"/>
                <a:gd name="T68" fmla="*/ 26321 w 634"/>
                <a:gd name="T69" fmla="*/ 142462 h 561"/>
                <a:gd name="T70" fmla="*/ 0 w 634"/>
                <a:gd name="T71" fmla="*/ 168592 h 561"/>
                <a:gd name="T72" fmla="*/ 26321 w 634"/>
                <a:gd name="T73" fmla="*/ 200449 h 561"/>
                <a:gd name="T74" fmla="*/ 196147 w 634"/>
                <a:gd name="T75" fmla="*/ 200449 h 561"/>
                <a:gd name="T76" fmla="*/ 228237 w 634"/>
                <a:gd name="T77" fmla="*/ 168592 h 561"/>
                <a:gd name="T78" fmla="*/ 196147 w 634"/>
                <a:gd name="T79" fmla="*/ 142462 h 561"/>
                <a:gd name="T80" fmla="*/ 196147 w 634"/>
                <a:gd name="T81" fmla="*/ 184699 h 561"/>
                <a:gd name="T82" fmla="*/ 196147 w 634"/>
                <a:gd name="T83" fmla="*/ 184699 h 561"/>
                <a:gd name="T84" fmla="*/ 26321 w 634"/>
                <a:gd name="T85" fmla="*/ 184699 h 561"/>
                <a:gd name="T86" fmla="*/ 15865 w 634"/>
                <a:gd name="T87" fmla="*/ 168592 h 561"/>
                <a:gd name="T88" fmla="*/ 26321 w 634"/>
                <a:gd name="T89" fmla="*/ 158212 h 561"/>
                <a:gd name="T90" fmla="*/ 196147 w 634"/>
                <a:gd name="T91" fmla="*/ 158212 h 561"/>
                <a:gd name="T92" fmla="*/ 212012 w 634"/>
                <a:gd name="T93" fmla="*/ 168592 h 561"/>
                <a:gd name="T94" fmla="*/ 196147 w 634"/>
                <a:gd name="T95" fmla="*/ 184699 h 5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561">
                  <a:moveTo>
                    <a:pt x="73" y="162"/>
                  </a:moveTo>
                  <a:lnTo>
                    <a:pt x="73" y="162"/>
                  </a:lnTo>
                  <a:cubicBezTo>
                    <a:pt x="544" y="162"/>
                    <a:pt x="544" y="162"/>
                    <a:pt x="544" y="162"/>
                  </a:cubicBezTo>
                  <a:cubicBezTo>
                    <a:pt x="588" y="162"/>
                    <a:pt x="633" y="133"/>
                    <a:pt x="633" y="89"/>
                  </a:cubicBezTo>
                  <a:cubicBezTo>
                    <a:pt x="633" y="45"/>
                    <a:pt x="588" y="0"/>
                    <a:pt x="544" y="0"/>
                  </a:cubicBezTo>
                  <a:cubicBezTo>
                    <a:pt x="73" y="0"/>
                    <a:pt x="73" y="0"/>
                    <a:pt x="73" y="0"/>
                  </a:cubicBezTo>
                  <a:cubicBezTo>
                    <a:pt x="29" y="0"/>
                    <a:pt x="0" y="45"/>
                    <a:pt x="0" y="89"/>
                  </a:cubicBezTo>
                  <a:cubicBezTo>
                    <a:pt x="0" y="133"/>
                    <a:pt x="29" y="162"/>
                    <a:pt x="73" y="162"/>
                  </a:cubicBezTo>
                  <a:close/>
                  <a:moveTo>
                    <a:pt x="73" y="45"/>
                  </a:moveTo>
                  <a:lnTo>
                    <a:pt x="73" y="45"/>
                  </a:lnTo>
                  <a:cubicBezTo>
                    <a:pt x="544" y="45"/>
                    <a:pt x="544" y="45"/>
                    <a:pt x="544" y="45"/>
                  </a:cubicBezTo>
                  <a:cubicBezTo>
                    <a:pt x="574" y="45"/>
                    <a:pt x="588" y="59"/>
                    <a:pt x="588" y="89"/>
                  </a:cubicBezTo>
                  <a:cubicBezTo>
                    <a:pt x="588" y="103"/>
                    <a:pt x="574" y="118"/>
                    <a:pt x="544" y="118"/>
                  </a:cubicBezTo>
                  <a:cubicBezTo>
                    <a:pt x="73" y="118"/>
                    <a:pt x="73" y="118"/>
                    <a:pt x="73" y="118"/>
                  </a:cubicBezTo>
                  <a:cubicBezTo>
                    <a:pt x="58" y="118"/>
                    <a:pt x="44" y="103"/>
                    <a:pt x="44" y="89"/>
                  </a:cubicBezTo>
                  <a:cubicBezTo>
                    <a:pt x="44" y="59"/>
                    <a:pt x="58" y="45"/>
                    <a:pt x="73" y="45"/>
                  </a:cubicBezTo>
                  <a:close/>
                  <a:moveTo>
                    <a:pt x="544" y="207"/>
                  </a:moveTo>
                  <a:lnTo>
                    <a:pt x="544" y="207"/>
                  </a:lnTo>
                  <a:cubicBezTo>
                    <a:pt x="73" y="207"/>
                    <a:pt x="73" y="207"/>
                    <a:pt x="73" y="207"/>
                  </a:cubicBezTo>
                  <a:cubicBezTo>
                    <a:pt x="29" y="207"/>
                    <a:pt x="0" y="236"/>
                    <a:pt x="0" y="280"/>
                  </a:cubicBezTo>
                  <a:cubicBezTo>
                    <a:pt x="0" y="324"/>
                    <a:pt x="29" y="354"/>
                    <a:pt x="73" y="354"/>
                  </a:cubicBezTo>
                  <a:cubicBezTo>
                    <a:pt x="544" y="354"/>
                    <a:pt x="544" y="354"/>
                    <a:pt x="544" y="354"/>
                  </a:cubicBezTo>
                  <a:cubicBezTo>
                    <a:pt x="588" y="354"/>
                    <a:pt x="633" y="324"/>
                    <a:pt x="633" y="280"/>
                  </a:cubicBezTo>
                  <a:cubicBezTo>
                    <a:pt x="633" y="236"/>
                    <a:pt x="588" y="207"/>
                    <a:pt x="544" y="207"/>
                  </a:cubicBezTo>
                  <a:close/>
                  <a:moveTo>
                    <a:pt x="544" y="324"/>
                  </a:moveTo>
                  <a:lnTo>
                    <a:pt x="544" y="324"/>
                  </a:lnTo>
                  <a:cubicBezTo>
                    <a:pt x="73" y="324"/>
                    <a:pt x="73" y="324"/>
                    <a:pt x="73" y="324"/>
                  </a:cubicBezTo>
                  <a:cubicBezTo>
                    <a:pt x="58" y="324"/>
                    <a:pt x="44" y="295"/>
                    <a:pt x="44" y="280"/>
                  </a:cubicBezTo>
                  <a:cubicBezTo>
                    <a:pt x="44" y="265"/>
                    <a:pt x="58" y="236"/>
                    <a:pt x="73" y="236"/>
                  </a:cubicBezTo>
                  <a:cubicBezTo>
                    <a:pt x="544" y="236"/>
                    <a:pt x="544" y="236"/>
                    <a:pt x="544" y="236"/>
                  </a:cubicBezTo>
                  <a:cubicBezTo>
                    <a:pt x="574" y="236"/>
                    <a:pt x="588" y="265"/>
                    <a:pt x="588" y="280"/>
                  </a:cubicBezTo>
                  <a:cubicBezTo>
                    <a:pt x="588" y="295"/>
                    <a:pt x="574" y="324"/>
                    <a:pt x="544" y="324"/>
                  </a:cubicBezTo>
                  <a:close/>
                  <a:moveTo>
                    <a:pt x="544" y="398"/>
                  </a:moveTo>
                  <a:lnTo>
                    <a:pt x="544" y="398"/>
                  </a:lnTo>
                  <a:cubicBezTo>
                    <a:pt x="73" y="398"/>
                    <a:pt x="73" y="398"/>
                    <a:pt x="73" y="398"/>
                  </a:cubicBezTo>
                  <a:cubicBezTo>
                    <a:pt x="29" y="398"/>
                    <a:pt x="0" y="428"/>
                    <a:pt x="0" y="471"/>
                  </a:cubicBezTo>
                  <a:cubicBezTo>
                    <a:pt x="0" y="516"/>
                    <a:pt x="29" y="560"/>
                    <a:pt x="73" y="560"/>
                  </a:cubicBezTo>
                  <a:cubicBezTo>
                    <a:pt x="544" y="560"/>
                    <a:pt x="544" y="560"/>
                    <a:pt x="544" y="560"/>
                  </a:cubicBezTo>
                  <a:cubicBezTo>
                    <a:pt x="588" y="560"/>
                    <a:pt x="633" y="516"/>
                    <a:pt x="633" y="471"/>
                  </a:cubicBezTo>
                  <a:cubicBezTo>
                    <a:pt x="633" y="428"/>
                    <a:pt x="588" y="398"/>
                    <a:pt x="544" y="398"/>
                  </a:cubicBezTo>
                  <a:close/>
                  <a:moveTo>
                    <a:pt x="544" y="516"/>
                  </a:moveTo>
                  <a:lnTo>
                    <a:pt x="544" y="516"/>
                  </a:lnTo>
                  <a:cubicBezTo>
                    <a:pt x="73" y="516"/>
                    <a:pt x="73" y="516"/>
                    <a:pt x="73" y="516"/>
                  </a:cubicBezTo>
                  <a:cubicBezTo>
                    <a:pt x="58" y="516"/>
                    <a:pt x="44" y="501"/>
                    <a:pt x="44" y="471"/>
                  </a:cubicBezTo>
                  <a:cubicBezTo>
                    <a:pt x="44" y="457"/>
                    <a:pt x="58" y="442"/>
                    <a:pt x="73" y="442"/>
                  </a:cubicBezTo>
                  <a:cubicBezTo>
                    <a:pt x="544" y="442"/>
                    <a:pt x="544" y="442"/>
                    <a:pt x="544" y="442"/>
                  </a:cubicBezTo>
                  <a:cubicBezTo>
                    <a:pt x="574" y="442"/>
                    <a:pt x="588" y="457"/>
                    <a:pt x="588" y="471"/>
                  </a:cubicBezTo>
                  <a:cubicBezTo>
                    <a:pt x="588" y="501"/>
                    <a:pt x="574" y="516"/>
                    <a:pt x="544" y="516"/>
                  </a:cubicBezTo>
                  <a:close/>
                </a:path>
              </a:pathLst>
            </a:custGeom>
            <a:solidFill>
              <a:schemeClr val="bg1"/>
            </a:solidFill>
            <a:ln w="9525" cap="flat">
              <a:solidFill>
                <a:schemeClr val="bg1"/>
              </a:solidFill>
              <a:bevel/>
            </a:ln>
            <a:effectLst/>
          </p:spPr>
          <p:txBody>
            <a:bodyPr wrap="none" anchor="ctr"/>
            <a:lstStyle/>
            <a:p>
              <a:endParaRPr lang="en-US" dirty="0">
                <a:solidFill>
                  <a:srgbClr val="5293CC"/>
                </a:solidFill>
                <a:latin typeface="微软雅黑" pitchFamily="34" charset="-122"/>
              </a:endParaRPr>
            </a:p>
          </p:txBody>
        </p:sp>
      </p:grpSp>
      <p:grpSp>
        <p:nvGrpSpPr>
          <p:cNvPr id="8" name="组合 7"/>
          <p:cNvGrpSpPr/>
          <p:nvPr/>
        </p:nvGrpSpPr>
        <p:grpSpPr>
          <a:xfrm>
            <a:off x="4803975" y="4629915"/>
            <a:ext cx="861430" cy="861430"/>
            <a:chOff x="4803975" y="4545940"/>
            <a:chExt cx="861430" cy="861430"/>
          </a:xfrm>
        </p:grpSpPr>
        <p:sp>
          <p:nvSpPr>
            <p:cNvPr id="9" name="Oval 40"/>
            <p:cNvSpPr/>
            <p:nvPr/>
          </p:nvSpPr>
          <p:spPr>
            <a:xfrm>
              <a:off x="4803975" y="4545940"/>
              <a:ext cx="861430" cy="861430"/>
            </a:xfrm>
            <a:prstGeom prst="ellipse">
              <a:avLst/>
            </a:prstGeom>
            <a:blipFill>
              <a:blip r:embed="rId2"/>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ru-RU" sz="2800" dirty="0">
                <a:solidFill>
                  <a:srgbClr val="5293CC"/>
                </a:solidFill>
                <a:latin typeface="Arial" pitchFamily="34" charset="0"/>
                <a:ea typeface="微软雅黑" pitchFamily="34" charset="-122"/>
                <a:sym typeface="Arial" pitchFamily="34" charset="0"/>
              </a:endParaRPr>
            </a:p>
          </p:txBody>
        </p:sp>
        <p:sp>
          <p:nvSpPr>
            <p:cNvPr id="10" name="Freeform 86"/>
            <p:cNvSpPr>
              <a:spLocks noChangeArrowheads="1"/>
            </p:cNvSpPr>
            <p:nvPr/>
          </p:nvSpPr>
          <p:spPr bwMode="auto">
            <a:xfrm>
              <a:off x="5016713" y="4775959"/>
              <a:ext cx="430420" cy="430420"/>
            </a:xfrm>
            <a:custGeom>
              <a:avLst/>
              <a:gdLst>
                <a:gd name="T0" fmla="*/ 138096 w 634"/>
                <a:gd name="T1" fmla="*/ 47870 h 635"/>
                <a:gd name="T2" fmla="*/ 138096 w 634"/>
                <a:gd name="T3" fmla="*/ 47870 h 635"/>
                <a:gd name="T4" fmla="*/ 138096 w 634"/>
                <a:gd name="T5" fmla="*/ 90340 h 635"/>
                <a:gd name="T6" fmla="*/ 180642 w 634"/>
                <a:gd name="T7" fmla="*/ 90340 h 635"/>
                <a:gd name="T8" fmla="*/ 180642 w 634"/>
                <a:gd name="T9" fmla="*/ 47870 h 635"/>
                <a:gd name="T10" fmla="*/ 138096 w 634"/>
                <a:gd name="T11" fmla="*/ 47870 h 635"/>
                <a:gd name="T12" fmla="*/ 169825 w 634"/>
                <a:gd name="T13" fmla="*/ 79543 h 635"/>
                <a:gd name="T14" fmla="*/ 169825 w 634"/>
                <a:gd name="T15" fmla="*/ 79543 h 635"/>
                <a:gd name="T16" fmla="*/ 148552 w 634"/>
                <a:gd name="T17" fmla="*/ 79543 h 635"/>
                <a:gd name="T18" fmla="*/ 148552 w 634"/>
                <a:gd name="T19" fmla="*/ 58667 h 635"/>
                <a:gd name="T20" fmla="*/ 169825 w 634"/>
                <a:gd name="T21" fmla="*/ 58667 h 635"/>
                <a:gd name="T22" fmla="*/ 169825 w 634"/>
                <a:gd name="T23" fmla="*/ 79543 h 635"/>
                <a:gd name="T24" fmla="*/ 212372 w 634"/>
                <a:gd name="T25" fmla="*/ 0 h 635"/>
                <a:gd name="T26" fmla="*/ 212372 w 634"/>
                <a:gd name="T27" fmla="*/ 0 h 635"/>
                <a:gd name="T28" fmla="*/ 122231 w 634"/>
                <a:gd name="T29" fmla="*/ 0 h 635"/>
                <a:gd name="T30" fmla="*/ 106366 w 634"/>
                <a:gd name="T31" fmla="*/ 10798 h 635"/>
                <a:gd name="T32" fmla="*/ 10817 w 634"/>
                <a:gd name="T33" fmla="*/ 106177 h 635"/>
                <a:gd name="T34" fmla="*/ 10817 w 634"/>
                <a:gd name="T35" fmla="*/ 143249 h 635"/>
                <a:gd name="T36" fmla="*/ 85093 w 634"/>
                <a:gd name="T37" fmla="*/ 217392 h 635"/>
                <a:gd name="T38" fmla="*/ 122231 w 634"/>
                <a:gd name="T39" fmla="*/ 217392 h 635"/>
                <a:gd name="T40" fmla="*/ 217780 w 634"/>
                <a:gd name="T41" fmla="*/ 122013 h 635"/>
                <a:gd name="T42" fmla="*/ 228236 w 634"/>
                <a:gd name="T43" fmla="*/ 106177 h 635"/>
                <a:gd name="T44" fmla="*/ 228236 w 634"/>
                <a:gd name="T45" fmla="*/ 16196 h 635"/>
                <a:gd name="T46" fmla="*/ 212372 w 634"/>
                <a:gd name="T47" fmla="*/ 0 h 635"/>
                <a:gd name="T48" fmla="*/ 116822 w 634"/>
                <a:gd name="T49" fmla="*/ 206955 h 635"/>
                <a:gd name="T50" fmla="*/ 116822 w 634"/>
                <a:gd name="T51" fmla="*/ 206955 h 635"/>
                <a:gd name="T52" fmla="*/ 95549 w 634"/>
                <a:gd name="T53" fmla="*/ 206955 h 635"/>
                <a:gd name="T54" fmla="*/ 21273 w 634"/>
                <a:gd name="T55" fmla="*/ 132451 h 635"/>
                <a:gd name="T56" fmla="*/ 21273 w 634"/>
                <a:gd name="T57" fmla="*/ 116974 h 635"/>
                <a:gd name="T58" fmla="*/ 32090 w 634"/>
                <a:gd name="T59" fmla="*/ 106177 h 635"/>
                <a:gd name="T60" fmla="*/ 122231 w 634"/>
                <a:gd name="T61" fmla="*/ 196157 h 635"/>
                <a:gd name="T62" fmla="*/ 116822 w 634"/>
                <a:gd name="T63" fmla="*/ 206955 h 635"/>
                <a:gd name="T64" fmla="*/ 212372 w 634"/>
                <a:gd name="T65" fmla="*/ 100778 h 635"/>
                <a:gd name="T66" fmla="*/ 212372 w 634"/>
                <a:gd name="T67" fmla="*/ 100778 h 635"/>
                <a:gd name="T68" fmla="*/ 207324 w 634"/>
                <a:gd name="T69" fmla="*/ 116974 h 635"/>
                <a:gd name="T70" fmla="*/ 133048 w 634"/>
                <a:gd name="T71" fmla="*/ 185719 h 635"/>
                <a:gd name="T72" fmla="*/ 42546 w 634"/>
                <a:gd name="T73" fmla="*/ 95739 h 635"/>
                <a:gd name="T74" fmla="*/ 116822 w 634"/>
                <a:gd name="T75" fmla="*/ 21235 h 635"/>
                <a:gd name="T76" fmla="*/ 127639 w 634"/>
                <a:gd name="T77" fmla="*/ 16196 h 635"/>
                <a:gd name="T78" fmla="*/ 207324 w 634"/>
                <a:gd name="T79" fmla="*/ 16196 h 635"/>
                <a:gd name="T80" fmla="*/ 212372 w 634"/>
                <a:gd name="T81" fmla="*/ 21235 h 635"/>
                <a:gd name="T82" fmla="*/ 212372 w 634"/>
                <a:gd name="T83" fmla="*/ 100778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34" h="635">
                  <a:moveTo>
                    <a:pt x="383" y="133"/>
                  </a:moveTo>
                  <a:lnTo>
                    <a:pt x="383" y="133"/>
                  </a:lnTo>
                  <a:cubicBezTo>
                    <a:pt x="354" y="163"/>
                    <a:pt x="354" y="207"/>
                    <a:pt x="383" y="251"/>
                  </a:cubicBezTo>
                  <a:cubicBezTo>
                    <a:pt x="428" y="280"/>
                    <a:pt x="471" y="280"/>
                    <a:pt x="501" y="251"/>
                  </a:cubicBezTo>
                  <a:cubicBezTo>
                    <a:pt x="530" y="207"/>
                    <a:pt x="530" y="163"/>
                    <a:pt x="501" y="133"/>
                  </a:cubicBezTo>
                  <a:cubicBezTo>
                    <a:pt x="471" y="104"/>
                    <a:pt x="428" y="104"/>
                    <a:pt x="383" y="133"/>
                  </a:cubicBezTo>
                  <a:close/>
                  <a:moveTo>
                    <a:pt x="471" y="221"/>
                  </a:moveTo>
                  <a:lnTo>
                    <a:pt x="471" y="221"/>
                  </a:lnTo>
                  <a:cubicBezTo>
                    <a:pt x="457" y="236"/>
                    <a:pt x="428" y="236"/>
                    <a:pt x="412" y="221"/>
                  </a:cubicBezTo>
                  <a:cubicBezTo>
                    <a:pt x="398" y="207"/>
                    <a:pt x="398" y="177"/>
                    <a:pt x="412" y="163"/>
                  </a:cubicBezTo>
                  <a:cubicBezTo>
                    <a:pt x="428" y="148"/>
                    <a:pt x="457" y="148"/>
                    <a:pt x="471" y="163"/>
                  </a:cubicBezTo>
                  <a:cubicBezTo>
                    <a:pt x="486" y="177"/>
                    <a:pt x="486" y="207"/>
                    <a:pt x="471" y="221"/>
                  </a:cubicBezTo>
                  <a:close/>
                  <a:moveTo>
                    <a:pt x="589" y="0"/>
                  </a:moveTo>
                  <a:lnTo>
                    <a:pt x="589" y="0"/>
                  </a:lnTo>
                  <a:cubicBezTo>
                    <a:pt x="339" y="0"/>
                    <a:pt x="339" y="0"/>
                    <a:pt x="339" y="0"/>
                  </a:cubicBezTo>
                  <a:cubicBezTo>
                    <a:pt x="310" y="0"/>
                    <a:pt x="310" y="15"/>
                    <a:pt x="295" y="30"/>
                  </a:cubicBezTo>
                  <a:cubicBezTo>
                    <a:pt x="30" y="295"/>
                    <a:pt x="30" y="295"/>
                    <a:pt x="30" y="295"/>
                  </a:cubicBezTo>
                  <a:cubicBezTo>
                    <a:pt x="0" y="325"/>
                    <a:pt x="0" y="368"/>
                    <a:pt x="30" y="398"/>
                  </a:cubicBezTo>
                  <a:cubicBezTo>
                    <a:pt x="236" y="604"/>
                    <a:pt x="236" y="604"/>
                    <a:pt x="236" y="604"/>
                  </a:cubicBezTo>
                  <a:cubicBezTo>
                    <a:pt x="265" y="634"/>
                    <a:pt x="310" y="634"/>
                    <a:pt x="339" y="604"/>
                  </a:cubicBezTo>
                  <a:cubicBezTo>
                    <a:pt x="604" y="339"/>
                    <a:pt x="604" y="339"/>
                    <a:pt x="604" y="339"/>
                  </a:cubicBezTo>
                  <a:cubicBezTo>
                    <a:pt x="619" y="325"/>
                    <a:pt x="633" y="325"/>
                    <a:pt x="633" y="295"/>
                  </a:cubicBezTo>
                  <a:cubicBezTo>
                    <a:pt x="633" y="45"/>
                    <a:pt x="633" y="45"/>
                    <a:pt x="633" y="45"/>
                  </a:cubicBezTo>
                  <a:cubicBezTo>
                    <a:pt x="633" y="15"/>
                    <a:pt x="619" y="0"/>
                    <a:pt x="589" y="0"/>
                  </a:cubicBezTo>
                  <a:close/>
                  <a:moveTo>
                    <a:pt x="324" y="575"/>
                  </a:moveTo>
                  <a:lnTo>
                    <a:pt x="324" y="575"/>
                  </a:lnTo>
                  <a:cubicBezTo>
                    <a:pt x="295" y="589"/>
                    <a:pt x="280" y="589"/>
                    <a:pt x="265" y="575"/>
                  </a:cubicBezTo>
                  <a:cubicBezTo>
                    <a:pt x="59" y="368"/>
                    <a:pt x="59" y="368"/>
                    <a:pt x="59" y="368"/>
                  </a:cubicBezTo>
                  <a:cubicBezTo>
                    <a:pt x="45" y="354"/>
                    <a:pt x="45" y="339"/>
                    <a:pt x="59" y="325"/>
                  </a:cubicBezTo>
                  <a:cubicBezTo>
                    <a:pt x="89" y="295"/>
                    <a:pt x="89" y="295"/>
                    <a:pt x="89" y="295"/>
                  </a:cubicBezTo>
                  <a:cubicBezTo>
                    <a:pt x="339" y="545"/>
                    <a:pt x="339" y="545"/>
                    <a:pt x="339" y="545"/>
                  </a:cubicBezTo>
                  <a:lnTo>
                    <a:pt x="324" y="575"/>
                  </a:lnTo>
                  <a:close/>
                  <a:moveTo>
                    <a:pt x="589" y="280"/>
                  </a:moveTo>
                  <a:lnTo>
                    <a:pt x="589" y="280"/>
                  </a:lnTo>
                  <a:cubicBezTo>
                    <a:pt x="589" y="295"/>
                    <a:pt x="589" y="310"/>
                    <a:pt x="575" y="325"/>
                  </a:cubicBezTo>
                  <a:cubicBezTo>
                    <a:pt x="369" y="516"/>
                    <a:pt x="369" y="516"/>
                    <a:pt x="369" y="516"/>
                  </a:cubicBezTo>
                  <a:cubicBezTo>
                    <a:pt x="118" y="266"/>
                    <a:pt x="118" y="266"/>
                    <a:pt x="118" y="266"/>
                  </a:cubicBezTo>
                  <a:cubicBezTo>
                    <a:pt x="324" y="59"/>
                    <a:pt x="324" y="59"/>
                    <a:pt x="324" y="59"/>
                  </a:cubicBezTo>
                  <a:cubicBezTo>
                    <a:pt x="324" y="45"/>
                    <a:pt x="339" y="45"/>
                    <a:pt x="354" y="45"/>
                  </a:cubicBezTo>
                  <a:cubicBezTo>
                    <a:pt x="575" y="45"/>
                    <a:pt x="575" y="45"/>
                    <a:pt x="575" y="45"/>
                  </a:cubicBezTo>
                  <a:cubicBezTo>
                    <a:pt x="589" y="45"/>
                    <a:pt x="589" y="45"/>
                    <a:pt x="589" y="59"/>
                  </a:cubicBezTo>
                  <a:lnTo>
                    <a:pt x="589" y="280"/>
                  </a:lnTo>
                  <a:close/>
                </a:path>
              </a:pathLst>
            </a:custGeom>
            <a:solidFill>
              <a:schemeClr val="bg1"/>
            </a:solidFill>
            <a:ln w="9525" cap="flat">
              <a:solidFill>
                <a:schemeClr val="bg1"/>
              </a:solidFill>
              <a:bevel/>
            </a:ln>
            <a:effectLst/>
          </p:spPr>
          <p:txBody>
            <a:bodyPr wrap="none" anchor="ctr"/>
            <a:lstStyle/>
            <a:p>
              <a:endParaRPr lang="en-US" dirty="0">
                <a:solidFill>
                  <a:srgbClr val="5293CC"/>
                </a:solidFill>
                <a:latin typeface="微软雅黑" pitchFamily="34" charset="-122"/>
              </a:endParaRPr>
            </a:p>
          </p:txBody>
        </p:sp>
      </p:grpSp>
      <p:grpSp>
        <p:nvGrpSpPr>
          <p:cNvPr id="11" name="组合 10"/>
          <p:cNvGrpSpPr/>
          <p:nvPr/>
        </p:nvGrpSpPr>
        <p:grpSpPr>
          <a:xfrm>
            <a:off x="3991164" y="2666389"/>
            <a:ext cx="861430" cy="861430"/>
            <a:chOff x="3991164" y="2582414"/>
            <a:chExt cx="861430" cy="861430"/>
          </a:xfrm>
        </p:grpSpPr>
        <p:sp>
          <p:nvSpPr>
            <p:cNvPr id="12" name="Oval 39"/>
            <p:cNvSpPr/>
            <p:nvPr/>
          </p:nvSpPr>
          <p:spPr>
            <a:xfrm>
              <a:off x="3991164" y="2582414"/>
              <a:ext cx="861430" cy="861430"/>
            </a:xfrm>
            <a:prstGeom prst="ellipse">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ru-RU" sz="2400" dirty="0">
                <a:solidFill>
                  <a:srgbClr val="5293CC"/>
                </a:solidFill>
                <a:latin typeface="Arial" pitchFamily="34" charset="0"/>
                <a:ea typeface="微软雅黑" pitchFamily="34" charset="-122"/>
                <a:sym typeface="Arial" pitchFamily="34" charset="0"/>
              </a:endParaRPr>
            </a:p>
          </p:txBody>
        </p:sp>
        <p:sp>
          <p:nvSpPr>
            <p:cNvPr id="13" name="Freeform 90"/>
            <p:cNvSpPr>
              <a:spLocks noChangeArrowheads="1"/>
            </p:cNvSpPr>
            <p:nvPr/>
          </p:nvSpPr>
          <p:spPr bwMode="auto">
            <a:xfrm>
              <a:off x="4202014" y="2777330"/>
              <a:ext cx="430420" cy="430420"/>
            </a:xfrm>
            <a:custGeom>
              <a:avLst/>
              <a:gdLst>
                <a:gd name="T0" fmla="*/ 106006 w 634"/>
                <a:gd name="T1" fmla="*/ 169883 h 635"/>
                <a:gd name="T2" fmla="*/ 106006 w 634"/>
                <a:gd name="T3" fmla="*/ 169883 h 635"/>
                <a:gd name="T4" fmla="*/ 111414 w 634"/>
                <a:gd name="T5" fmla="*/ 169883 h 635"/>
                <a:gd name="T6" fmla="*/ 116822 w 634"/>
                <a:gd name="T7" fmla="*/ 169883 h 635"/>
                <a:gd name="T8" fmla="*/ 153600 w 634"/>
                <a:gd name="T9" fmla="*/ 127412 h 635"/>
                <a:gd name="T10" fmla="*/ 153600 w 634"/>
                <a:gd name="T11" fmla="*/ 116974 h 635"/>
                <a:gd name="T12" fmla="*/ 143144 w 634"/>
                <a:gd name="T13" fmla="*/ 116974 h 635"/>
                <a:gd name="T14" fmla="*/ 121870 w 634"/>
                <a:gd name="T15" fmla="*/ 143249 h 635"/>
                <a:gd name="T16" fmla="*/ 121870 w 634"/>
                <a:gd name="T17" fmla="*/ 37432 h 635"/>
                <a:gd name="T18" fmla="*/ 111414 w 634"/>
                <a:gd name="T19" fmla="*/ 26634 h 635"/>
                <a:gd name="T20" fmla="*/ 106006 w 634"/>
                <a:gd name="T21" fmla="*/ 37432 h 635"/>
                <a:gd name="T22" fmla="*/ 106006 w 634"/>
                <a:gd name="T23" fmla="*/ 143249 h 635"/>
                <a:gd name="T24" fmla="*/ 84732 w 634"/>
                <a:gd name="T25" fmla="*/ 116974 h 635"/>
                <a:gd name="T26" fmla="*/ 74276 w 634"/>
                <a:gd name="T27" fmla="*/ 116974 h 635"/>
                <a:gd name="T28" fmla="*/ 74276 w 634"/>
                <a:gd name="T29" fmla="*/ 127412 h 635"/>
                <a:gd name="T30" fmla="*/ 106006 w 634"/>
                <a:gd name="T31" fmla="*/ 169883 h 635"/>
                <a:gd name="T32" fmla="*/ 174873 w 634"/>
                <a:gd name="T33" fmla="*/ 185719 h 635"/>
                <a:gd name="T34" fmla="*/ 174873 w 634"/>
                <a:gd name="T35" fmla="*/ 185719 h 635"/>
                <a:gd name="T36" fmla="*/ 47594 w 634"/>
                <a:gd name="T37" fmla="*/ 185719 h 635"/>
                <a:gd name="T38" fmla="*/ 42186 w 634"/>
                <a:gd name="T39" fmla="*/ 190758 h 635"/>
                <a:gd name="T40" fmla="*/ 47594 w 634"/>
                <a:gd name="T41" fmla="*/ 196157 h 635"/>
                <a:gd name="T42" fmla="*/ 174873 w 634"/>
                <a:gd name="T43" fmla="*/ 196157 h 635"/>
                <a:gd name="T44" fmla="*/ 185690 w 634"/>
                <a:gd name="T45" fmla="*/ 190758 h 635"/>
                <a:gd name="T46" fmla="*/ 174873 w 634"/>
                <a:gd name="T47" fmla="*/ 185719 h 635"/>
                <a:gd name="T48" fmla="*/ 196146 w 634"/>
                <a:gd name="T49" fmla="*/ 0 h 635"/>
                <a:gd name="T50" fmla="*/ 196146 w 634"/>
                <a:gd name="T51" fmla="*/ 0 h 635"/>
                <a:gd name="T52" fmla="*/ 26321 w 634"/>
                <a:gd name="T53" fmla="*/ 0 h 635"/>
                <a:gd name="T54" fmla="*/ 0 w 634"/>
                <a:gd name="T55" fmla="*/ 26634 h 635"/>
                <a:gd name="T56" fmla="*/ 0 w 634"/>
                <a:gd name="T57" fmla="*/ 196157 h 635"/>
                <a:gd name="T58" fmla="*/ 26321 w 634"/>
                <a:gd name="T59" fmla="*/ 228190 h 635"/>
                <a:gd name="T60" fmla="*/ 196146 w 634"/>
                <a:gd name="T61" fmla="*/ 228190 h 635"/>
                <a:gd name="T62" fmla="*/ 228236 w 634"/>
                <a:gd name="T63" fmla="*/ 196157 h 635"/>
                <a:gd name="T64" fmla="*/ 228236 w 634"/>
                <a:gd name="T65" fmla="*/ 26634 h 635"/>
                <a:gd name="T66" fmla="*/ 196146 w 634"/>
                <a:gd name="T67" fmla="*/ 0 h 635"/>
                <a:gd name="T68" fmla="*/ 212011 w 634"/>
                <a:gd name="T69" fmla="*/ 196157 h 635"/>
                <a:gd name="T70" fmla="*/ 212011 w 634"/>
                <a:gd name="T71" fmla="*/ 196157 h 635"/>
                <a:gd name="T72" fmla="*/ 196146 w 634"/>
                <a:gd name="T73" fmla="*/ 211994 h 635"/>
                <a:gd name="T74" fmla="*/ 26321 w 634"/>
                <a:gd name="T75" fmla="*/ 211994 h 635"/>
                <a:gd name="T76" fmla="*/ 15865 w 634"/>
                <a:gd name="T77" fmla="*/ 196157 h 635"/>
                <a:gd name="T78" fmla="*/ 15865 w 634"/>
                <a:gd name="T79" fmla="*/ 26634 h 635"/>
                <a:gd name="T80" fmla="*/ 26321 w 634"/>
                <a:gd name="T81" fmla="*/ 16196 h 635"/>
                <a:gd name="T82" fmla="*/ 196146 w 634"/>
                <a:gd name="T83" fmla="*/ 16196 h 635"/>
                <a:gd name="T84" fmla="*/ 212011 w 634"/>
                <a:gd name="T85" fmla="*/ 26634 h 635"/>
                <a:gd name="T86" fmla="*/ 212011 w 634"/>
                <a:gd name="T87" fmla="*/ 196157 h 6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4" h="635">
                  <a:moveTo>
                    <a:pt x="294" y="472"/>
                  </a:moveTo>
                  <a:lnTo>
                    <a:pt x="294" y="472"/>
                  </a:lnTo>
                  <a:cubicBezTo>
                    <a:pt x="309" y="472"/>
                    <a:pt x="309" y="472"/>
                    <a:pt x="309" y="472"/>
                  </a:cubicBezTo>
                  <a:cubicBezTo>
                    <a:pt x="324" y="472"/>
                    <a:pt x="324" y="472"/>
                    <a:pt x="324" y="472"/>
                  </a:cubicBezTo>
                  <a:cubicBezTo>
                    <a:pt x="426" y="354"/>
                    <a:pt x="426" y="354"/>
                    <a:pt x="426" y="354"/>
                  </a:cubicBezTo>
                  <a:cubicBezTo>
                    <a:pt x="426" y="339"/>
                    <a:pt x="426" y="325"/>
                    <a:pt x="426" y="325"/>
                  </a:cubicBezTo>
                  <a:cubicBezTo>
                    <a:pt x="412" y="310"/>
                    <a:pt x="412" y="310"/>
                    <a:pt x="397" y="325"/>
                  </a:cubicBezTo>
                  <a:cubicBezTo>
                    <a:pt x="338" y="398"/>
                    <a:pt x="338" y="398"/>
                    <a:pt x="338" y="398"/>
                  </a:cubicBezTo>
                  <a:cubicBezTo>
                    <a:pt x="338" y="104"/>
                    <a:pt x="338" y="104"/>
                    <a:pt x="338" y="104"/>
                  </a:cubicBezTo>
                  <a:cubicBezTo>
                    <a:pt x="338" y="89"/>
                    <a:pt x="324" y="74"/>
                    <a:pt x="309" y="74"/>
                  </a:cubicBezTo>
                  <a:cubicBezTo>
                    <a:pt x="309" y="74"/>
                    <a:pt x="294" y="89"/>
                    <a:pt x="294" y="104"/>
                  </a:cubicBezTo>
                  <a:cubicBezTo>
                    <a:pt x="294" y="398"/>
                    <a:pt x="294" y="398"/>
                    <a:pt x="294" y="398"/>
                  </a:cubicBezTo>
                  <a:cubicBezTo>
                    <a:pt x="235" y="325"/>
                    <a:pt x="235" y="325"/>
                    <a:pt x="235" y="325"/>
                  </a:cubicBezTo>
                  <a:cubicBezTo>
                    <a:pt x="220" y="310"/>
                    <a:pt x="206" y="310"/>
                    <a:pt x="206" y="325"/>
                  </a:cubicBezTo>
                  <a:cubicBezTo>
                    <a:pt x="191" y="325"/>
                    <a:pt x="191" y="339"/>
                    <a:pt x="206" y="354"/>
                  </a:cubicBezTo>
                  <a:lnTo>
                    <a:pt x="294" y="472"/>
                  </a:lnTo>
                  <a:close/>
                  <a:moveTo>
                    <a:pt x="485" y="516"/>
                  </a:moveTo>
                  <a:lnTo>
                    <a:pt x="485" y="516"/>
                  </a:lnTo>
                  <a:cubicBezTo>
                    <a:pt x="132" y="516"/>
                    <a:pt x="132" y="516"/>
                    <a:pt x="132" y="516"/>
                  </a:cubicBezTo>
                  <a:cubicBezTo>
                    <a:pt x="132" y="516"/>
                    <a:pt x="117" y="516"/>
                    <a:pt x="117" y="530"/>
                  </a:cubicBezTo>
                  <a:cubicBezTo>
                    <a:pt x="117" y="545"/>
                    <a:pt x="132" y="545"/>
                    <a:pt x="132" y="545"/>
                  </a:cubicBezTo>
                  <a:cubicBezTo>
                    <a:pt x="485" y="545"/>
                    <a:pt x="485" y="545"/>
                    <a:pt x="485" y="545"/>
                  </a:cubicBezTo>
                  <a:cubicBezTo>
                    <a:pt x="500" y="545"/>
                    <a:pt x="515" y="545"/>
                    <a:pt x="515" y="530"/>
                  </a:cubicBezTo>
                  <a:cubicBezTo>
                    <a:pt x="515" y="516"/>
                    <a:pt x="500" y="516"/>
                    <a:pt x="485" y="516"/>
                  </a:cubicBezTo>
                  <a:close/>
                  <a:moveTo>
                    <a:pt x="544" y="0"/>
                  </a:moveTo>
                  <a:lnTo>
                    <a:pt x="544" y="0"/>
                  </a:lnTo>
                  <a:cubicBezTo>
                    <a:pt x="73" y="0"/>
                    <a:pt x="73" y="0"/>
                    <a:pt x="73" y="0"/>
                  </a:cubicBezTo>
                  <a:cubicBezTo>
                    <a:pt x="29" y="0"/>
                    <a:pt x="0" y="30"/>
                    <a:pt x="0" y="74"/>
                  </a:cubicBezTo>
                  <a:cubicBezTo>
                    <a:pt x="0" y="545"/>
                    <a:pt x="0" y="545"/>
                    <a:pt x="0" y="545"/>
                  </a:cubicBezTo>
                  <a:cubicBezTo>
                    <a:pt x="0" y="589"/>
                    <a:pt x="29" y="634"/>
                    <a:pt x="73" y="634"/>
                  </a:cubicBezTo>
                  <a:cubicBezTo>
                    <a:pt x="544" y="634"/>
                    <a:pt x="544" y="634"/>
                    <a:pt x="544" y="634"/>
                  </a:cubicBezTo>
                  <a:cubicBezTo>
                    <a:pt x="588" y="634"/>
                    <a:pt x="633" y="589"/>
                    <a:pt x="633" y="545"/>
                  </a:cubicBezTo>
                  <a:cubicBezTo>
                    <a:pt x="633" y="74"/>
                    <a:pt x="633" y="74"/>
                    <a:pt x="633" y="74"/>
                  </a:cubicBezTo>
                  <a:cubicBezTo>
                    <a:pt x="633" y="30"/>
                    <a:pt x="588" y="0"/>
                    <a:pt x="544" y="0"/>
                  </a:cubicBezTo>
                  <a:close/>
                  <a:moveTo>
                    <a:pt x="588" y="545"/>
                  </a:moveTo>
                  <a:lnTo>
                    <a:pt x="588" y="545"/>
                  </a:lnTo>
                  <a:cubicBezTo>
                    <a:pt x="588" y="575"/>
                    <a:pt x="574" y="589"/>
                    <a:pt x="544" y="589"/>
                  </a:cubicBezTo>
                  <a:cubicBezTo>
                    <a:pt x="73" y="589"/>
                    <a:pt x="73" y="589"/>
                    <a:pt x="73" y="589"/>
                  </a:cubicBezTo>
                  <a:cubicBezTo>
                    <a:pt x="58" y="589"/>
                    <a:pt x="44" y="575"/>
                    <a:pt x="44" y="545"/>
                  </a:cubicBezTo>
                  <a:cubicBezTo>
                    <a:pt x="44" y="74"/>
                    <a:pt x="44" y="74"/>
                    <a:pt x="44" y="74"/>
                  </a:cubicBezTo>
                  <a:cubicBezTo>
                    <a:pt x="44" y="59"/>
                    <a:pt x="58" y="45"/>
                    <a:pt x="73" y="45"/>
                  </a:cubicBezTo>
                  <a:cubicBezTo>
                    <a:pt x="544" y="45"/>
                    <a:pt x="544" y="45"/>
                    <a:pt x="544" y="45"/>
                  </a:cubicBezTo>
                  <a:cubicBezTo>
                    <a:pt x="574" y="45"/>
                    <a:pt x="588" y="59"/>
                    <a:pt x="588" y="74"/>
                  </a:cubicBezTo>
                  <a:lnTo>
                    <a:pt x="588" y="545"/>
                  </a:lnTo>
                  <a:close/>
                </a:path>
              </a:pathLst>
            </a:custGeom>
            <a:solidFill>
              <a:schemeClr val="bg1"/>
            </a:solidFill>
            <a:ln w="9525" cap="flat">
              <a:solidFill>
                <a:schemeClr val="bg1"/>
              </a:solidFill>
              <a:bevel/>
            </a:ln>
            <a:effectLst/>
          </p:spPr>
          <p:txBody>
            <a:bodyPr wrap="none" anchor="ctr"/>
            <a:lstStyle/>
            <a:p>
              <a:endParaRPr lang="en-US" dirty="0">
                <a:solidFill>
                  <a:srgbClr val="5293CC"/>
                </a:solidFill>
                <a:latin typeface="微软雅黑" pitchFamily="34" charset="-122"/>
              </a:endParaRPr>
            </a:p>
          </p:txBody>
        </p:sp>
      </p:grpSp>
      <p:grpSp>
        <p:nvGrpSpPr>
          <p:cNvPr id="14" name="组合 13"/>
          <p:cNvGrpSpPr/>
          <p:nvPr/>
        </p:nvGrpSpPr>
        <p:grpSpPr>
          <a:xfrm>
            <a:off x="6847293" y="4644429"/>
            <a:ext cx="861430" cy="861430"/>
            <a:chOff x="6847293" y="4560454"/>
            <a:chExt cx="861430" cy="861430"/>
          </a:xfrm>
        </p:grpSpPr>
        <p:sp>
          <p:nvSpPr>
            <p:cNvPr id="15" name="Oval 41"/>
            <p:cNvSpPr/>
            <p:nvPr/>
          </p:nvSpPr>
          <p:spPr>
            <a:xfrm>
              <a:off x="6847293" y="4560454"/>
              <a:ext cx="861430" cy="861430"/>
            </a:xfrm>
            <a:prstGeom prst="ellipse">
              <a:avLst/>
            </a:prstGeom>
            <a:solidFill>
              <a:srgbClr val="86B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rgbClr val="5293CC"/>
                </a:solidFill>
                <a:latin typeface="Arial" pitchFamily="34" charset="0"/>
                <a:ea typeface="微软雅黑" pitchFamily="34" charset="-122"/>
                <a:sym typeface="Arial" pitchFamily="34" charset="0"/>
              </a:endParaRPr>
            </a:p>
          </p:txBody>
        </p:sp>
        <p:sp>
          <p:nvSpPr>
            <p:cNvPr id="16" name="Freeform 170"/>
            <p:cNvSpPr>
              <a:spLocks noChangeArrowheads="1"/>
            </p:cNvSpPr>
            <p:nvPr/>
          </p:nvSpPr>
          <p:spPr bwMode="auto">
            <a:xfrm>
              <a:off x="7064117" y="4775959"/>
              <a:ext cx="427782" cy="427781"/>
            </a:xfrm>
            <a:custGeom>
              <a:avLst/>
              <a:gdLst>
                <a:gd name="T0" fmla="*/ 185701 w 634"/>
                <a:gd name="T1" fmla="*/ 169829 h 634"/>
                <a:gd name="T2" fmla="*/ 79329 w 634"/>
                <a:gd name="T3" fmla="*/ 148555 h 634"/>
                <a:gd name="T4" fmla="*/ 42188 w 634"/>
                <a:gd name="T5" fmla="*/ 169829 h 634"/>
                <a:gd name="T6" fmla="*/ 42188 w 634"/>
                <a:gd name="T7" fmla="*/ 185694 h 634"/>
                <a:gd name="T8" fmla="*/ 79329 w 634"/>
                <a:gd name="T9" fmla="*/ 206968 h 634"/>
                <a:gd name="T10" fmla="*/ 185701 w 634"/>
                <a:gd name="T11" fmla="*/ 185694 h 634"/>
                <a:gd name="T12" fmla="*/ 185701 w 634"/>
                <a:gd name="T13" fmla="*/ 169829 h 634"/>
                <a:gd name="T14" fmla="*/ 79329 w 634"/>
                <a:gd name="T15" fmla="*/ 196511 h 634"/>
                <a:gd name="T16" fmla="*/ 79329 w 634"/>
                <a:gd name="T17" fmla="*/ 159372 h 634"/>
                <a:gd name="T18" fmla="*/ 79329 w 634"/>
                <a:gd name="T19" fmla="*/ 196511 h 634"/>
                <a:gd name="T20" fmla="*/ 185701 w 634"/>
                <a:gd name="T21" fmla="*/ 58412 h 634"/>
                <a:gd name="T22" fmla="*/ 79329 w 634"/>
                <a:gd name="T23" fmla="*/ 37139 h 634"/>
                <a:gd name="T24" fmla="*/ 42188 w 634"/>
                <a:gd name="T25" fmla="*/ 58412 h 634"/>
                <a:gd name="T26" fmla="*/ 42188 w 634"/>
                <a:gd name="T27" fmla="*/ 74278 h 634"/>
                <a:gd name="T28" fmla="*/ 79329 w 634"/>
                <a:gd name="T29" fmla="*/ 95551 h 634"/>
                <a:gd name="T30" fmla="*/ 185701 w 634"/>
                <a:gd name="T31" fmla="*/ 74278 h 634"/>
                <a:gd name="T32" fmla="*/ 185701 w 634"/>
                <a:gd name="T33" fmla="*/ 58412 h 634"/>
                <a:gd name="T34" fmla="*/ 79329 w 634"/>
                <a:gd name="T35" fmla="*/ 84734 h 634"/>
                <a:gd name="T36" fmla="*/ 79329 w 634"/>
                <a:gd name="T37" fmla="*/ 47956 h 634"/>
                <a:gd name="T38" fmla="*/ 79329 w 634"/>
                <a:gd name="T39" fmla="*/ 84734 h 634"/>
                <a:gd name="T40" fmla="*/ 185701 w 634"/>
                <a:gd name="T41" fmla="*/ 116825 h 634"/>
                <a:gd name="T42" fmla="*/ 143152 w 634"/>
                <a:gd name="T43" fmla="*/ 95551 h 634"/>
                <a:gd name="T44" fmla="*/ 42188 w 634"/>
                <a:gd name="T45" fmla="*/ 116825 h 634"/>
                <a:gd name="T46" fmla="*/ 42188 w 634"/>
                <a:gd name="T47" fmla="*/ 127282 h 634"/>
                <a:gd name="T48" fmla="*/ 143152 w 634"/>
                <a:gd name="T49" fmla="*/ 148555 h 634"/>
                <a:gd name="T50" fmla="*/ 185701 w 634"/>
                <a:gd name="T51" fmla="*/ 127282 h 634"/>
                <a:gd name="T52" fmla="*/ 185701 w 634"/>
                <a:gd name="T53" fmla="*/ 116825 h 634"/>
                <a:gd name="T54" fmla="*/ 143152 w 634"/>
                <a:gd name="T55" fmla="*/ 138099 h 634"/>
                <a:gd name="T56" fmla="*/ 143152 w 634"/>
                <a:gd name="T57" fmla="*/ 106008 h 634"/>
                <a:gd name="T58" fmla="*/ 143152 w 634"/>
                <a:gd name="T59" fmla="*/ 138099 h 634"/>
                <a:gd name="T60" fmla="*/ 196158 w 634"/>
                <a:gd name="T61" fmla="*/ 0 h 634"/>
                <a:gd name="T62" fmla="*/ 0 w 634"/>
                <a:gd name="T63" fmla="*/ 31730 h 634"/>
                <a:gd name="T64" fmla="*/ 26323 w 634"/>
                <a:gd name="T65" fmla="*/ 228241 h 634"/>
                <a:gd name="T66" fmla="*/ 228250 w 634"/>
                <a:gd name="T67" fmla="*/ 201559 h 634"/>
                <a:gd name="T68" fmla="*/ 196158 w 634"/>
                <a:gd name="T69" fmla="*/ 0 h 634"/>
                <a:gd name="T70" fmla="*/ 212024 w 634"/>
                <a:gd name="T71" fmla="*/ 201559 h 634"/>
                <a:gd name="T72" fmla="*/ 26323 w 634"/>
                <a:gd name="T73" fmla="*/ 212376 h 634"/>
                <a:gd name="T74" fmla="*/ 15866 w 634"/>
                <a:gd name="T75" fmla="*/ 31730 h 634"/>
                <a:gd name="T76" fmla="*/ 196158 w 634"/>
                <a:gd name="T77" fmla="*/ 15865 h 634"/>
                <a:gd name="T78" fmla="*/ 212024 w 634"/>
                <a:gd name="T79" fmla="*/ 201559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4" h="634">
                  <a:moveTo>
                    <a:pt x="515" y="471"/>
                  </a:moveTo>
                  <a:lnTo>
                    <a:pt x="515" y="471"/>
                  </a:lnTo>
                  <a:cubicBezTo>
                    <a:pt x="294" y="471"/>
                    <a:pt x="294" y="471"/>
                    <a:pt x="294" y="471"/>
                  </a:cubicBezTo>
                  <a:cubicBezTo>
                    <a:pt x="279" y="442"/>
                    <a:pt x="250" y="412"/>
                    <a:pt x="220" y="412"/>
                  </a:cubicBezTo>
                  <a:cubicBezTo>
                    <a:pt x="176" y="412"/>
                    <a:pt x="147" y="442"/>
                    <a:pt x="147" y="471"/>
                  </a:cubicBezTo>
                  <a:cubicBezTo>
                    <a:pt x="117" y="471"/>
                    <a:pt x="117" y="471"/>
                    <a:pt x="117" y="471"/>
                  </a:cubicBezTo>
                  <a:cubicBezTo>
                    <a:pt x="103" y="471"/>
                    <a:pt x="103" y="486"/>
                    <a:pt x="103" y="501"/>
                  </a:cubicBezTo>
                  <a:cubicBezTo>
                    <a:pt x="103" y="501"/>
                    <a:pt x="103" y="515"/>
                    <a:pt x="117" y="515"/>
                  </a:cubicBezTo>
                  <a:cubicBezTo>
                    <a:pt x="147" y="515"/>
                    <a:pt x="147" y="515"/>
                    <a:pt x="147" y="515"/>
                  </a:cubicBezTo>
                  <a:cubicBezTo>
                    <a:pt x="147" y="545"/>
                    <a:pt x="176" y="574"/>
                    <a:pt x="220" y="574"/>
                  </a:cubicBezTo>
                  <a:cubicBezTo>
                    <a:pt x="250" y="574"/>
                    <a:pt x="279" y="545"/>
                    <a:pt x="294" y="515"/>
                  </a:cubicBezTo>
                  <a:cubicBezTo>
                    <a:pt x="515" y="515"/>
                    <a:pt x="515" y="515"/>
                    <a:pt x="515" y="515"/>
                  </a:cubicBezTo>
                  <a:lnTo>
                    <a:pt x="530" y="501"/>
                  </a:lnTo>
                  <a:cubicBezTo>
                    <a:pt x="530" y="486"/>
                    <a:pt x="515" y="471"/>
                    <a:pt x="515" y="471"/>
                  </a:cubicBezTo>
                  <a:close/>
                  <a:moveTo>
                    <a:pt x="220" y="545"/>
                  </a:moveTo>
                  <a:lnTo>
                    <a:pt x="220" y="545"/>
                  </a:lnTo>
                  <a:cubicBezTo>
                    <a:pt x="191" y="545"/>
                    <a:pt x="162" y="515"/>
                    <a:pt x="162" y="501"/>
                  </a:cubicBezTo>
                  <a:cubicBezTo>
                    <a:pt x="162" y="471"/>
                    <a:pt x="191" y="442"/>
                    <a:pt x="220" y="442"/>
                  </a:cubicBezTo>
                  <a:cubicBezTo>
                    <a:pt x="235" y="442"/>
                    <a:pt x="265" y="471"/>
                    <a:pt x="265" y="501"/>
                  </a:cubicBezTo>
                  <a:cubicBezTo>
                    <a:pt x="265" y="515"/>
                    <a:pt x="235" y="545"/>
                    <a:pt x="220" y="545"/>
                  </a:cubicBezTo>
                  <a:close/>
                  <a:moveTo>
                    <a:pt x="515" y="162"/>
                  </a:moveTo>
                  <a:lnTo>
                    <a:pt x="515" y="162"/>
                  </a:lnTo>
                  <a:cubicBezTo>
                    <a:pt x="294" y="162"/>
                    <a:pt x="294" y="162"/>
                    <a:pt x="294" y="162"/>
                  </a:cubicBezTo>
                  <a:cubicBezTo>
                    <a:pt x="279" y="133"/>
                    <a:pt x="250" y="103"/>
                    <a:pt x="220" y="103"/>
                  </a:cubicBezTo>
                  <a:cubicBezTo>
                    <a:pt x="176" y="103"/>
                    <a:pt x="147" y="133"/>
                    <a:pt x="147" y="162"/>
                  </a:cubicBezTo>
                  <a:cubicBezTo>
                    <a:pt x="117" y="162"/>
                    <a:pt x="117" y="162"/>
                    <a:pt x="117" y="162"/>
                  </a:cubicBezTo>
                  <a:cubicBezTo>
                    <a:pt x="103" y="162"/>
                    <a:pt x="103" y="176"/>
                    <a:pt x="103" y="176"/>
                  </a:cubicBezTo>
                  <a:cubicBezTo>
                    <a:pt x="103" y="192"/>
                    <a:pt x="103" y="206"/>
                    <a:pt x="117" y="206"/>
                  </a:cubicBezTo>
                  <a:cubicBezTo>
                    <a:pt x="147" y="206"/>
                    <a:pt x="147" y="206"/>
                    <a:pt x="147" y="206"/>
                  </a:cubicBezTo>
                  <a:cubicBezTo>
                    <a:pt x="147" y="235"/>
                    <a:pt x="176" y="265"/>
                    <a:pt x="220" y="265"/>
                  </a:cubicBezTo>
                  <a:cubicBezTo>
                    <a:pt x="250" y="265"/>
                    <a:pt x="279" y="235"/>
                    <a:pt x="294" y="206"/>
                  </a:cubicBezTo>
                  <a:cubicBezTo>
                    <a:pt x="515" y="206"/>
                    <a:pt x="515" y="206"/>
                    <a:pt x="515" y="206"/>
                  </a:cubicBezTo>
                  <a:cubicBezTo>
                    <a:pt x="515" y="206"/>
                    <a:pt x="530" y="192"/>
                    <a:pt x="530" y="176"/>
                  </a:cubicBezTo>
                  <a:lnTo>
                    <a:pt x="515" y="162"/>
                  </a:lnTo>
                  <a:close/>
                  <a:moveTo>
                    <a:pt x="220" y="235"/>
                  </a:moveTo>
                  <a:lnTo>
                    <a:pt x="220" y="235"/>
                  </a:lnTo>
                  <a:cubicBezTo>
                    <a:pt x="191" y="235"/>
                    <a:pt x="162" y="206"/>
                    <a:pt x="162" y="176"/>
                  </a:cubicBezTo>
                  <a:cubicBezTo>
                    <a:pt x="162" y="162"/>
                    <a:pt x="191" y="133"/>
                    <a:pt x="220" y="133"/>
                  </a:cubicBezTo>
                  <a:cubicBezTo>
                    <a:pt x="235" y="133"/>
                    <a:pt x="265" y="162"/>
                    <a:pt x="265" y="176"/>
                  </a:cubicBezTo>
                  <a:cubicBezTo>
                    <a:pt x="265" y="206"/>
                    <a:pt x="235" y="235"/>
                    <a:pt x="220" y="235"/>
                  </a:cubicBezTo>
                  <a:close/>
                  <a:moveTo>
                    <a:pt x="515" y="324"/>
                  </a:moveTo>
                  <a:lnTo>
                    <a:pt x="515" y="324"/>
                  </a:lnTo>
                  <a:cubicBezTo>
                    <a:pt x="471" y="324"/>
                    <a:pt x="471" y="324"/>
                    <a:pt x="471" y="324"/>
                  </a:cubicBezTo>
                  <a:cubicBezTo>
                    <a:pt x="456" y="280"/>
                    <a:pt x="426" y="265"/>
                    <a:pt x="397" y="265"/>
                  </a:cubicBezTo>
                  <a:cubicBezTo>
                    <a:pt x="353" y="265"/>
                    <a:pt x="324" y="280"/>
                    <a:pt x="324" y="324"/>
                  </a:cubicBezTo>
                  <a:cubicBezTo>
                    <a:pt x="117" y="324"/>
                    <a:pt x="117" y="324"/>
                    <a:pt x="117" y="324"/>
                  </a:cubicBezTo>
                  <a:cubicBezTo>
                    <a:pt x="103" y="324"/>
                    <a:pt x="103" y="324"/>
                    <a:pt x="103" y="338"/>
                  </a:cubicBezTo>
                  <a:cubicBezTo>
                    <a:pt x="103" y="353"/>
                    <a:pt x="103" y="353"/>
                    <a:pt x="117" y="353"/>
                  </a:cubicBezTo>
                  <a:cubicBezTo>
                    <a:pt x="324" y="353"/>
                    <a:pt x="324" y="353"/>
                    <a:pt x="324" y="353"/>
                  </a:cubicBezTo>
                  <a:cubicBezTo>
                    <a:pt x="324" y="397"/>
                    <a:pt x="353" y="412"/>
                    <a:pt x="397" y="412"/>
                  </a:cubicBezTo>
                  <a:cubicBezTo>
                    <a:pt x="426" y="412"/>
                    <a:pt x="456" y="397"/>
                    <a:pt x="471" y="353"/>
                  </a:cubicBezTo>
                  <a:cubicBezTo>
                    <a:pt x="515" y="353"/>
                    <a:pt x="515" y="353"/>
                    <a:pt x="515" y="353"/>
                  </a:cubicBezTo>
                  <a:cubicBezTo>
                    <a:pt x="515" y="353"/>
                    <a:pt x="530" y="353"/>
                    <a:pt x="530" y="338"/>
                  </a:cubicBezTo>
                  <a:cubicBezTo>
                    <a:pt x="530" y="324"/>
                    <a:pt x="515" y="324"/>
                    <a:pt x="515" y="324"/>
                  </a:cubicBezTo>
                  <a:close/>
                  <a:moveTo>
                    <a:pt x="397" y="383"/>
                  </a:moveTo>
                  <a:lnTo>
                    <a:pt x="397" y="383"/>
                  </a:lnTo>
                  <a:cubicBezTo>
                    <a:pt x="367" y="383"/>
                    <a:pt x="338" y="368"/>
                    <a:pt x="338" y="338"/>
                  </a:cubicBezTo>
                  <a:cubicBezTo>
                    <a:pt x="338" y="309"/>
                    <a:pt x="367" y="294"/>
                    <a:pt x="397" y="294"/>
                  </a:cubicBezTo>
                  <a:cubicBezTo>
                    <a:pt x="412" y="294"/>
                    <a:pt x="441" y="309"/>
                    <a:pt x="441" y="338"/>
                  </a:cubicBezTo>
                  <a:cubicBezTo>
                    <a:pt x="441" y="368"/>
                    <a:pt x="412" y="383"/>
                    <a:pt x="397" y="383"/>
                  </a:cubicBezTo>
                  <a:close/>
                  <a:moveTo>
                    <a:pt x="544" y="0"/>
                  </a:moveTo>
                  <a:lnTo>
                    <a:pt x="544" y="0"/>
                  </a:lnTo>
                  <a:cubicBezTo>
                    <a:pt x="73" y="0"/>
                    <a:pt x="73" y="0"/>
                    <a:pt x="73" y="0"/>
                  </a:cubicBezTo>
                  <a:cubicBezTo>
                    <a:pt x="29" y="0"/>
                    <a:pt x="0" y="44"/>
                    <a:pt x="0" y="88"/>
                  </a:cubicBezTo>
                  <a:cubicBezTo>
                    <a:pt x="0" y="559"/>
                    <a:pt x="0" y="559"/>
                    <a:pt x="0" y="559"/>
                  </a:cubicBezTo>
                  <a:cubicBezTo>
                    <a:pt x="0" y="604"/>
                    <a:pt x="29" y="633"/>
                    <a:pt x="73" y="633"/>
                  </a:cubicBezTo>
                  <a:cubicBezTo>
                    <a:pt x="544" y="633"/>
                    <a:pt x="544" y="633"/>
                    <a:pt x="544" y="633"/>
                  </a:cubicBezTo>
                  <a:cubicBezTo>
                    <a:pt x="588" y="633"/>
                    <a:pt x="633" y="604"/>
                    <a:pt x="633" y="559"/>
                  </a:cubicBezTo>
                  <a:cubicBezTo>
                    <a:pt x="633" y="88"/>
                    <a:pt x="633" y="88"/>
                    <a:pt x="633" y="88"/>
                  </a:cubicBezTo>
                  <a:cubicBezTo>
                    <a:pt x="633" y="44"/>
                    <a:pt x="588" y="0"/>
                    <a:pt x="544" y="0"/>
                  </a:cubicBezTo>
                  <a:close/>
                  <a:moveTo>
                    <a:pt x="588" y="559"/>
                  </a:moveTo>
                  <a:lnTo>
                    <a:pt x="588" y="559"/>
                  </a:lnTo>
                  <a:cubicBezTo>
                    <a:pt x="588" y="574"/>
                    <a:pt x="574" y="589"/>
                    <a:pt x="544" y="589"/>
                  </a:cubicBezTo>
                  <a:cubicBezTo>
                    <a:pt x="73" y="589"/>
                    <a:pt x="73" y="589"/>
                    <a:pt x="73" y="589"/>
                  </a:cubicBezTo>
                  <a:cubicBezTo>
                    <a:pt x="58" y="589"/>
                    <a:pt x="44" y="574"/>
                    <a:pt x="44" y="559"/>
                  </a:cubicBezTo>
                  <a:cubicBezTo>
                    <a:pt x="44" y="88"/>
                    <a:pt x="44" y="88"/>
                    <a:pt x="44" y="88"/>
                  </a:cubicBezTo>
                  <a:cubicBezTo>
                    <a:pt x="44" y="59"/>
                    <a:pt x="58" y="44"/>
                    <a:pt x="73" y="44"/>
                  </a:cubicBezTo>
                  <a:cubicBezTo>
                    <a:pt x="544" y="44"/>
                    <a:pt x="544" y="44"/>
                    <a:pt x="544" y="44"/>
                  </a:cubicBezTo>
                  <a:cubicBezTo>
                    <a:pt x="574" y="44"/>
                    <a:pt x="588" y="59"/>
                    <a:pt x="588" y="88"/>
                  </a:cubicBezTo>
                  <a:lnTo>
                    <a:pt x="588" y="559"/>
                  </a:lnTo>
                  <a:close/>
                </a:path>
              </a:pathLst>
            </a:custGeom>
            <a:solidFill>
              <a:schemeClr val="bg1"/>
            </a:solidFill>
            <a:ln>
              <a:noFill/>
            </a:ln>
            <a:effectLst/>
          </p:spPr>
          <p:txBody>
            <a:bodyPr wrap="none" lIns="91431" tIns="45716" rIns="91431" bIns="45716" anchor="ctr"/>
            <a:lstStyle/>
            <a:p>
              <a:endParaRPr lang="en-US" dirty="0">
                <a:solidFill>
                  <a:srgbClr val="5293CC"/>
                </a:solidFill>
                <a:latin typeface="微软雅黑" pitchFamily="34" charset="-122"/>
              </a:endParaRPr>
            </a:p>
          </p:txBody>
        </p:sp>
      </p:grpSp>
      <p:grpSp>
        <p:nvGrpSpPr>
          <p:cNvPr id="17" name="组合 16"/>
          <p:cNvGrpSpPr/>
          <p:nvPr/>
        </p:nvGrpSpPr>
        <p:grpSpPr>
          <a:xfrm>
            <a:off x="5296444" y="2552493"/>
            <a:ext cx="1909473" cy="1909474"/>
            <a:chOff x="5296444" y="2523146"/>
            <a:chExt cx="1909473" cy="1909474"/>
          </a:xfrm>
        </p:grpSpPr>
        <p:sp>
          <p:nvSpPr>
            <p:cNvPr id="18" name="Oval 2"/>
            <p:cNvSpPr/>
            <p:nvPr/>
          </p:nvSpPr>
          <p:spPr>
            <a:xfrm>
              <a:off x="5296444" y="2523146"/>
              <a:ext cx="1909473" cy="1909474"/>
            </a:xfrm>
            <a:prstGeom prst="ellipse">
              <a:avLst/>
            </a:prstGeom>
            <a:blipFill>
              <a:blip r:embed="rId2"/>
              <a:tile tx="0" ty="0" sx="100000" sy="100000" flip="none" algn="ctr"/>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340" dirty="0">
                <a:solidFill>
                  <a:srgbClr val="5293CC"/>
                </a:solidFill>
                <a:latin typeface="Arial" pitchFamily="34" charset="0"/>
                <a:ea typeface="微软雅黑" pitchFamily="34" charset="-122"/>
                <a:sym typeface="Arial" pitchFamily="34" charset="0"/>
              </a:endParaRPr>
            </a:p>
          </p:txBody>
        </p:sp>
        <p:sp>
          <p:nvSpPr>
            <p:cNvPr id="19" name="Freeform 219"/>
            <p:cNvSpPr>
              <a:spLocks noChangeArrowheads="1"/>
            </p:cNvSpPr>
            <p:nvPr/>
          </p:nvSpPr>
          <p:spPr bwMode="auto">
            <a:xfrm>
              <a:off x="5846250" y="3051135"/>
              <a:ext cx="801667" cy="901874"/>
            </a:xfrm>
            <a:custGeom>
              <a:avLst/>
              <a:gdLst>
                <a:gd name="T0" fmla="*/ 149245 w 546"/>
                <a:gd name="T1" fmla="*/ 131958 h 619"/>
                <a:gd name="T2" fmla="*/ 149245 w 546"/>
                <a:gd name="T3" fmla="*/ 131958 h 619"/>
                <a:gd name="T4" fmla="*/ 85283 w 546"/>
                <a:gd name="T5" fmla="*/ 131958 h 619"/>
                <a:gd name="T6" fmla="*/ 79862 w 546"/>
                <a:gd name="T7" fmla="*/ 137337 h 619"/>
                <a:gd name="T8" fmla="*/ 85283 w 546"/>
                <a:gd name="T9" fmla="*/ 147736 h 619"/>
                <a:gd name="T10" fmla="*/ 149245 w 546"/>
                <a:gd name="T11" fmla="*/ 147736 h 619"/>
                <a:gd name="T12" fmla="*/ 154304 w 546"/>
                <a:gd name="T13" fmla="*/ 137337 h 619"/>
                <a:gd name="T14" fmla="*/ 149245 w 546"/>
                <a:gd name="T15" fmla="*/ 131958 h 619"/>
                <a:gd name="T16" fmla="*/ 149245 w 546"/>
                <a:gd name="T17" fmla="*/ 95024 h 619"/>
                <a:gd name="T18" fmla="*/ 149245 w 546"/>
                <a:gd name="T19" fmla="*/ 95024 h 619"/>
                <a:gd name="T20" fmla="*/ 85283 w 546"/>
                <a:gd name="T21" fmla="*/ 95024 h 619"/>
                <a:gd name="T22" fmla="*/ 79862 w 546"/>
                <a:gd name="T23" fmla="*/ 105782 h 619"/>
                <a:gd name="T24" fmla="*/ 85283 w 546"/>
                <a:gd name="T25" fmla="*/ 110802 h 619"/>
                <a:gd name="T26" fmla="*/ 149245 w 546"/>
                <a:gd name="T27" fmla="*/ 110802 h 619"/>
                <a:gd name="T28" fmla="*/ 154304 w 546"/>
                <a:gd name="T29" fmla="*/ 105782 h 619"/>
                <a:gd name="T30" fmla="*/ 149245 w 546"/>
                <a:gd name="T31" fmla="*/ 95024 h 619"/>
                <a:gd name="T32" fmla="*/ 149245 w 546"/>
                <a:gd name="T33" fmla="*/ 0 h 619"/>
                <a:gd name="T34" fmla="*/ 149245 w 546"/>
                <a:gd name="T35" fmla="*/ 0 h 619"/>
                <a:gd name="T36" fmla="*/ 63962 w 546"/>
                <a:gd name="T37" fmla="*/ 0 h 619"/>
                <a:gd name="T38" fmla="*/ 37582 w 546"/>
                <a:gd name="T39" fmla="*/ 26535 h 619"/>
                <a:gd name="T40" fmla="*/ 26741 w 546"/>
                <a:gd name="T41" fmla="*/ 26535 h 619"/>
                <a:gd name="T42" fmla="*/ 0 w 546"/>
                <a:gd name="T43" fmla="*/ 52711 h 619"/>
                <a:gd name="T44" fmla="*/ 0 w 546"/>
                <a:gd name="T45" fmla="*/ 195427 h 619"/>
                <a:gd name="T46" fmla="*/ 26741 w 546"/>
                <a:gd name="T47" fmla="*/ 221603 h 619"/>
                <a:gd name="T48" fmla="*/ 132983 w 546"/>
                <a:gd name="T49" fmla="*/ 221603 h 619"/>
                <a:gd name="T50" fmla="*/ 165145 w 546"/>
                <a:gd name="T51" fmla="*/ 195427 h 619"/>
                <a:gd name="T52" fmla="*/ 170566 w 546"/>
                <a:gd name="T53" fmla="*/ 195427 h 619"/>
                <a:gd name="T54" fmla="*/ 196946 w 546"/>
                <a:gd name="T55" fmla="*/ 168892 h 619"/>
                <a:gd name="T56" fmla="*/ 196946 w 546"/>
                <a:gd name="T57" fmla="*/ 68848 h 619"/>
                <a:gd name="T58" fmla="*/ 196946 w 546"/>
                <a:gd name="T59" fmla="*/ 52711 h 619"/>
                <a:gd name="T60" fmla="*/ 149245 w 546"/>
                <a:gd name="T61" fmla="*/ 0 h 619"/>
                <a:gd name="T62" fmla="*/ 132983 w 546"/>
                <a:gd name="T63" fmla="*/ 211205 h 619"/>
                <a:gd name="T64" fmla="*/ 132983 w 546"/>
                <a:gd name="T65" fmla="*/ 211205 h 619"/>
                <a:gd name="T66" fmla="*/ 26741 w 546"/>
                <a:gd name="T67" fmla="*/ 211205 h 619"/>
                <a:gd name="T68" fmla="*/ 16262 w 546"/>
                <a:gd name="T69" fmla="*/ 195427 h 619"/>
                <a:gd name="T70" fmla="*/ 16262 w 546"/>
                <a:gd name="T71" fmla="*/ 52711 h 619"/>
                <a:gd name="T72" fmla="*/ 26741 w 546"/>
                <a:gd name="T73" fmla="*/ 42313 h 619"/>
                <a:gd name="T74" fmla="*/ 37582 w 546"/>
                <a:gd name="T75" fmla="*/ 42313 h 619"/>
                <a:gd name="T76" fmla="*/ 37582 w 546"/>
                <a:gd name="T77" fmla="*/ 168892 h 619"/>
                <a:gd name="T78" fmla="*/ 63962 w 546"/>
                <a:gd name="T79" fmla="*/ 195427 h 619"/>
                <a:gd name="T80" fmla="*/ 149245 w 546"/>
                <a:gd name="T81" fmla="*/ 195427 h 619"/>
                <a:gd name="T82" fmla="*/ 132983 w 546"/>
                <a:gd name="T83" fmla="*/ 211205 h 619"/>
                <a:gd name="T84" fmla="*/ 186466 w 546"/>
                <a:gd name="T85" fmla="*/ 168892 h 619"/>
                <a:gd name="T86" fmla="*/ 186466 w 546"/>
                <a:gd name="T87" fmla="*/ 168892 h 619"/>
                <a:gd name="T88" fmla="*/ 170566 w 546"/>
                <a:gd name="T89" fmla="*/ 179649 h 619"/>
                <a:gd name="T90" fmla="*/ 63962 w 546"/>
                <a:gd name="T91" fmla="*/ 179649 h 619"/>
                <a:gd name="T92" fmla="*/ 48062 w 546"/>
                <a:gd name="T93" fmla="*/ 168892 h 619"/>
                <a:gd name="T94" fmla="*/ 48062 w 546"/>
                <a:gd name="T95" fmla="*/ 26535 h 619"/>
                <a:gd name="T96" fmla="*/ 63962 w 546"/>
                <a:gd name="T97" fmla="*/ 10399 h 619"/>
                <a:gd name="T98" fmla="*/ 132983 w 546"/>
                <a:gd name="T99" fmla="*/ 10399 h 619"/>
                <a:gd name="T100" fmla="*/ 132983 w 546"/>
                <a:gd name="T101" fmla="*/ 42313 h 619"/>
                <a:gd name="T102" fmla="*/ 165145 w 546"/>
                <a:gd name="T103" fmla="*/ 68848 h 619"/>
                <a:gd name="T104" fmla="*/ 186466 w 546"/>
                <a:gd name="T105" fmla="*/ 68848 h 619"/>
                <a:gd name="T106" fmla="*/ 186466 w 546"/>
                <a:gd name="T107" fmla="*/ 168892 h 619"/>
                <a:gd name="T108" fmla="*/ 165145 w 546"/>
                <a:gd name="T109" fmla="*/ 52711 h 619"/>
                <a:gd name="T110" fmla="*/ 165145 w 546"/>
                <a:gd name="T111" fmla="*/ 52711 h 619"/>
                <a:gd name="T112" fmla="*/ 149245 w 546"/>
                <a:gd name="T113" fmla="*/ 31555 h 619"/>
                <a:gd name="T114" fmla="*/ 149245 w 546"/>
                <a:gd name="T115" fmla="*/ 10399 h 619"/>
                <a:gd name="T116" fmla="*/ 149245 w 546"/>
                <a:gd name="T117" fmla="*/ 10399 h 619"/>
                <a:gd name="T118" fmla="*/ 186466 w 546"/>
                <a:gd name="T119" fmla="*/ 52711 h 619"/>
                <a:gd name="T120" fmla="*/ 165145 w 546"/>
                <a:gd name="T121" fmla="*/ 52711 h 6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chemeClr val="bg1"/>
            </a:solidFill>
            <a:ln>
              <a:noFill/>
            </a:ln>
            <a:effectLst/>
          </p:spPr>
          <p:txBody>
            <a:bodyPr wrap="none" lIns="91431" tIns="45716" rIns="91431" bIns="45716" anchor="ctr"/>
            <a:lstStyle/>
            <a:p>
              <a:endParaRPr lang="en-US" dirty="0">
                <a:solidFill>
                  <a:srgbClr val="5293CC"/>
                </a:solidFill>
                <a:latin typeface="微软雅黑" pitchFamily="34" charset="-122"/>
              </a:endParaRPr>
            </a:p>
          </p:txBody>
        </p:sp>
      </p:grpSp>
      <p:sp>
        <p:nvSpPr>
          <p:cNvPr id="20" name="矩形 19"/>
          <p:cNvSpPr/>
          <p:nvPr/>
        </p:nvSpPr>
        <p:spPr>
          <a:xfrm>
            <a:off x="8751879" y="2700312"/>
            <a:ext cx="1505629" cy="1015663"/>
          </a:xfrm>
          <a:prstGeom prst="rect">
            <a:avLst/>
          </a:prstGeom>
        </p:spPr>
        <p:txBody>
          <a:bodyPr wrap="square">
            <a:spAutoFit/>
          </a:bodyPr>
          <a:lstStyle/>
          <a:p>
            <a:r>
              <a:rPr lang="zh-CN" altLang="en-US" sz="12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21" name="矩形 20"/>
          <p:cNvSpPr/>
          <p:nvPr/>
        </p:nvSpPr>
        <p:spPr>
          <a:xfrm>
            <a:off x="6739084" y="1073469"/>
            <a:ext cx="1505629" cy="1015663"/>
          </a:xfrm>
          <a:prstGeom prst="rect">
            <a:avLst/>
          </a:prstGeom>
        </p:spPr>
        <p:txBody>
          <a:bodyPr wrap="square">
            <a:spAutoFit/>
          </a:bodyPr>
          <a:lstStyle/>
          <a:p>
            <a:r>
              <a:rPr lang="zh-CN" altLang="en-US" sz="12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22" name="矩形 21"/>
          <p:cNvSpPr/>
          <p:nvPr/>
        </p:nvSpPr>
        <p:spPr>
          <a:xfrm>
            <a:off x="7925547" y="4565992"/>
            <a:ext cx="1505629" cy="1015663"/>
          </a:xfrm>
          <a:prstGeom prst="rect">
            <a:avLst/>
          </a:prstGeom>
        </p:spPr>
        <p:txBody>
          <a:bodyPr wrap="square">
            <a:spAutoFit/>
          </a:bodyPr>
          <a:lstStyle/>
          <a:p>
            <a:r>
              <a:rPr lang="zh-CN" altLang="en-US" sz="12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23" name="矩形 22"/>
          <p:cNvSpPr/>
          <p:nvPr/>
        </p:nvSpPr>
        <p:spPr>
          <a:xfrm>
            <a:off x="2196311" y="2607121"/>
            <a:ext cx="1505629" cy="1015663"/>
          </a:xfrm>
          <a:prstGeom prst="rect">
            <a:avLst/>
          </a:prstGeom>
        </p:spPr>
        <p:txBody>
          <a:bodyPr wrap="square">
            <a:spAutoFit/>
          </a:bodyPr>
          <a:lstStyle/>
          <a:p>
            <a:r>
              <a:rPr lang="zh-CN" altLang="en-US" sz="12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
        <p:nvSpPr>
          <p:cNvPr id="24" name="矩形 23"/>
          <p:cNvSpPr/>
          <p:nvPr/>
        </p:nvSpPr>
        <p:spPr>
          <a:xfrm>
            <a:off x="3189934" y="4629915"/>
            <a:ext cx="1505629" cy="1015663"/>
          </a:xfrm>
          <a:prstGeom prst="rect">
            <a:avLst/>
          </a:prstGeom>
        </p:spPr>
        <p:txBody>
          <a:bodyPr wrap="square">
            <a:spAutoFit/>
          </a:bodyPr>
          <a:lstStyle/>
          <a:p>
            <a:r>
              <a:rPr lang="zh-CN" altLang="en-US" sz="1200" dirty="0">
                <a:solidFill>
                  <a:srgbClr val="5293CC"/>
                </a:solidFill>
                <a:latin typeface="微软雅黑" pitchFamily="34" charset="-122"/>
                <a:ea typeface="微软雅黑" pitchFamily="34" charset="-122"/>
              </a:rPr>
              <a:t>请在此处添加详细描述文本，尽量与标题文本语言风格相符合，语言描述尽量简洁生动。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1+#ppt_w/2"/>
                                          </p:val>
                                        </p:tav>
                                        <p:tav tm="100000">
                                          <p:val>
                                            <p:strVal val="#ppt_x"/>
                                          </p:val>
                                        </p:tav>
                                      </p:tavLst>
                                    </p:anim>
                                    <p:anim calcmode="lin" valueType="num">
                                      <p:cBhvr additive="base">
                                        <p:cTn id="47" dur="500" fill="hold"/>
                                        <p:tgtEl>
                                          <p:spTgt spid="23"/>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1+#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店chenying0907 26"/>
          <p:cNvSpPr/>
          <p:nvPr/>
        </p:nvSpPr>
        <p:spPr>
          <a:xfrm>
            <a:off x="3957704" y="3558232"/>
            <a:ext cx="333375" cy="1008124"/>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淘宝店chenying0907 27"/>
          <p:cNvSpPr/>
          <p:nvPr/>
        </p:nvSpPr>
        <p:spPr>
          <a:xfrm>
            <a:off x="4643504" y="3027647"/>
            <a:ext cx="333375" cy="153870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店chenying0907 28"/>
          <p:cNvSpPr/>
          <p:nvPr/>
        </p:nvSpPr>
        <p:spPr>
          <a:xfrm>
            <a:off x="5329304" y="2897461"/>
            <a:ext cx="333375" cy="1668896"/>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店chenying0907 29"/>
          <p:cNvSpPr/>
          <p:nvPr/>
        </p:nvSpPr>
        <p:spPr>
          <a:xfrm>
            <a:off x="6015104" y="2175593"/>
            <a:ext cx="333375" cy="2390764"/>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店chenying0907 30"/>
          <p:cNvSpPr/>
          <p:nvPr/>
        </p:nvSpPr>
        <p:spPr>
          <a:xfrm>
            <a:off x="6700904" y="2316749"/>
            <a:ext cx="333375" cy="2249608"/>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店chenying0907 31"/>
          <p:cNvSpPr/>
          <p:nvPr/>
        </p:nvSpPr>
        <p:spPr>
          <a:xfrm>
            <a:off x="7381055" y="1490935"/>
            <a:ext cx="333375" cy="3075421"/>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淘宝店chenying0907 32"/>
          <p:cNvSpPr txBox="1"/>
          <p:nvPr/>
        </p:nvSpPr>
        <p:spPr>
          <a:xfrm>
            <a:off x="3917062" y="4644011"/>
            <a:ext cx="567360" cy="369332"/>
          </a:xfrm>
          <a:prstGeom prst="rect">
            <a:avLst/>
          </a:prstGeom>
          <a:noFill/>
        </p:spPr>
        <p:txBody>
          <a:bodyPr wrap="square" rtlCol="0">
            <a:spAutoFit/>
          </a:bodyPr>
          <a:lstStyle/>
          <a:p>
            <a:r>
              <a:rPr lang="en-US" altLang="zh-CN" b="1" dirty="0">
                <a:solidFill>
                  <a:srgbClr val="5293CC"/>
                </a:solidFill>
              </a:rPr>
              <a:t>01</a:t>
            </a:r>
            <a:endParaRPr lang="zh-CN" altLang="en-US" b="1" dirty="0">
              <a:solidFill>
                <a:srgbClr val="5293CC"/>
              </a:solidFill>
            </a:endParaRPr>
          </a:p>
        </p:txBody>
      </p:sp>
      <p:sp>
        <p:nvSpPr>
          <p:cNvPr id="9" name="淘宝店chenying0907 33"/>
          <p:cNvSpPr txBox="1"/>
          <p:nvPr/>
        </p:nvSpPr>
        <p:spPr>
          <a:xfrm>
            <a:off x="4611380" y="4644011"/>
            <a:ext cx="567360" cy="369332"/>
          </a:xfrm>
          <a:prstGeom prst="rect">
            <a:avLst/>
          </a:prstGeom>
          <a:noFill/>
        </p:spPr>
        <p:txBody>
          <a:bodyPr wrap="square" rtlCol="0">
            <a:spAutoFit/>
          </a:bodyPr>
          <a:lstStyle/>
          <a:p>
            <a:r>
              <a:rPr lang="en-US" altLang="zh-CN" b="1" dirty="0">
                <a:solidFill>
                  <a:srgbClr val="5293CC"/>
                </a:solidFill>
              </a:rPr>
              <a:t>02</a:t>
            </a:r>
            <a:endParaRPr lang="zh-CN" altLang="en-US" b="1" dirty="0">
              <a:solidFill>
                <a:srgbClr val="5293CC"/>
              </a:solidFill>
            </a:endParaRPr>
          </a:p>
        </p:txBody>
      </p:sp>
      <p:sp>
        <p:nvSpPr>
          <p:cNvPr id="10" name="淘宝店chenying0907 34"/>
          <p:cNvSpPr txBox="1"/>
          <p:nvPr/>
        </p:nvSpPr>
        <p:spPr>
          <a:xfrm>
            <a:off x="5286639" y="4644011"/>
            <a:ext cx="567360" cy="369332"/>
          </a:xfrm>
          <a:prstGeom prst="rect">
            <a:avLst/>
          </a:prstGeom>
          <a:noFill/>
        </p:spPr>
        <p:txBody>
          <a:bodyPr wrap="square" rtlCol="0">
            <a:spAutoFit/>
          </a:bodyPr>
          <a:lstStyle/>
          <a:p>
            <a:r>
              <a:rPr lang="en-US" altLang="zh-CN" b="1" dirty="0">
                <a:solidFill>
                  <a:srgbClr val="5293CC"/>
                </a:solidFill>
              </a:rPr>
              <a:t>03</a:t>
            </a:r>
            <a:endParaRPr lang="zh-CN" altLang="en-US" b="1" dirty="0">
              <a:solidFill>
                <a:srgbClr val="5293CC"/>
              </a:solidFill>
            </a:endParaRPr>
          </a:p>
        </p:txBody>
      </p:sp>
      <p:sp>
        <p:nvSpPr>
          <p:cNvPr id="11" name="淘宝店chenying0907 35"/>
          <p:cNvSpPr txBox="1"/>
          <p:nvPr/>
        </p:nvSpPr>
        <p:spPr>
          <a:xfrm>
            <a:off x="5972763" y="4644011"/>
            <a:ext cx="567360" cy="369332"/>
          </a:xfrm>
          <a:prstGeom prst="rect">
            <a:avLst/>
          </a:prstGeom>
          <a:noFill/>
        </p:spPr>
        <p:txBody>
          <a:bodyPr wrap="square" rtlCol="0">
            <a:spAutoFit/>
          </a:bodyPr>
          <a:lstStyle/>
          <a:p>
            <a:r>
              <a:rPr lang="en-US" altLang="zh-CN" b="1" dirty="0">
                <a:solidFill>
                  <a:srgbClr val="5293CC"/>
                </a:solidFill>
              </a:rPr>
              <a:t>04</a:t>
            </a:r>
            <a:endParaRPr lang="zh-CN" altLang="en-US" b="1" dirty="0">
              <a:solidFill>
                <a:srgbClr val="5293CC"/>
              </a:solidFill>
            </a:endParaRPr>
          </a:p>
        </p:txBody>
      </p:sp>
      <p:sp>
        <p:nvSpPr>
          <p:cNvPr id="12" name="淘宝店chenying0907 36"/>
          <p:cNvSpPr txBox="1"/>
          <p:nvPr/>
        </p:nvSpPr>
        <p:spPr>
          <a:xfrm>
            <a:off x="6652366" y="4644011"/>
            <a:ext cx="567360" cy="369332"/>
          </a:xfrm>
          <a:prstGeom prst="rect">
            <a:avLst/>
          </a:prstGeom>
          <a:noFill/>
        </p:spPr>
        <p:txBody>
          <a:bodyPr wrap="square" rtlCol="0">
            <a:spAutoFit/>
          </a:bodyPr>
          <a:lstStyle/>
          <a:p>
            <a:r>
              <a:rPr lang="en-US" altLang="zh-CN" b="1" dirty="0">
                <a:solidFill>
                  <a:srgbClr val="5293CC"/>
                </a:solidFill>
              </a:rPr>
              <a:t>05</a:t>
            </a:r>
            <a:endParaRPr lang="zh-CN" altLang="en-US" b="1" dirty="0">
              <a:solidFill>
                <a:srgbClr val="5293CC"/>
              </a:solidFill>
            </a:endParaRPr>
          </a:p>
        </p:txBody>
      </p:sp>
      <p:sp>
        <p:nvSpPr>
          <p:cNvPr id="13" name="淘宝店chenying0907 37"/>
          <p:cNvSpPr txBox="1"/>
          <p:nvPr/>
        </p:nvSpPr>
        <p:spPr>
          <a:xfrm>
            <a:off x="7338390" y="4644011"/>
            <a:ext cx="567360" cy="369332"/>
          </a:xfrm>
          <a:prstGeom prst="rect">
            <a:avLst/>
          </a:prstGeom>
          <a:noFill/>
        </p:spPr>
        <p:txBody>
          <a:bodyPr wrap="square" rtlCol="0">
            <a:spAutoFit/>
          </a:bodyPr>
          <a:lstStyle/>
          <a:p>
            <a:r>
              <a:rPr lang="en-US" altLang="zh-CN" b="1" dirty="0">
                <a:solidFill>
                  <a:srgbClr val="5293CC"/>
                </a:solidFill>
              </a:rPr>
              <a:t>06</a:t>
            </a:r>
            <a:endParaRPr lang="zh-CN" altLang="en-US" b="1" dirty="0">
              <a:solidFill>
                <a:srgbClr val="5293CC"/>
              </a:solidFill>
            </a:endParaRPr>
          </a:p>
        </p:txBody>
      </p:sp>
      <p:cxnSp>
        <p:nvCxnSpPr>
          <p:cNvPr id="14" name="直接箭头连接符 13"/>
          <p:cNvCxnSpPr/>
          <p:nvPr/>
        </p:nvCxnSpPr>
        <p:spPr>
          <a:xfrm flipV="1">
            <a:off x="3957704" y="1102082"/>
            <a:ext cx="3380686" cy="2112910"/>
          </a:xfrm>
          <a:prstGeom prst="straightConnector1">
            <a:avLst/>
          </a:prstGeom>
          <a:ln w="57150">
            <a:solidFill>
              <a:srgbClr val="86B0D3"/>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768942" y="5090997"/>
            <a:ext cx="4407642" cy="1015663"/>
          </a:xfrm>
          <a:prstGeom prst="rect">
            <a:avLst/>
          </a:prstGeom>
        </p:spPr>
        <p:txBody>
          <a:bodyPr wrap="square">
            <a:spAutoFit/>
          </a:bodyPr>
          <a:lstStyle/>
          <a:p>
            <a:r>
              <a:rPr lang="zh-CN" altLang="en-US" sz="1200" dirty="0">
                <a:solidFill>
                  <a:srgbClr val="5293CC"/>
                </a:solidFill>
              </a:rPr>
              <a:t>点击请替换文字内容</a:t>
            </a:r>
          </a:p>
          <a:p>
            <a:r>
              <a:rPr lang="zh-CN" altLang="en-US" sz="1200" dirty="0">
                <a:solidFill>
                  <a:srgbClr val="5293CC"/>
                </a:solidFill>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0-#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0-#ppt_w/2"/>
                                          </p:val>
                                        </p:tav>
                                        <p:tav tm="100000">
                                          <p:val>
                                            <p:strVal val="#ppt_x"/>
                                          </p:val>
                                        </p:tav>
                                      </p:tavLst>
                                    </p:anim>
                                    <p:anim calcmode="lin" valueType="num">
                                      <p:cBhvr additive="base">
                                        <p:cTn id="5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in)">
                                      <p:cBhvr>
                                        <p:cTn id="6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12" grpId="0"/>
      <p:bldP spid="13" grpId="0"/>
      <p:bldP spid="15"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2644</Words>
  <Application>Microsoft Office PowerPoint</Application>
  <PresentationFormat>宽屏</PresentationFormat>
  <Paragraphs>183</Paragraphs>
  <Slides>27</Slides>
  <Notes>1</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27</vt:i4>
      </vt:variant>
    </vt:vector>
  </HeadingPairs>
  <TitlesOfParts>
    <vt:vector size="54" baseType="lpstr">
      <vt:lpstr>Aller Light</vt:lpstr>
      <vt:lpstr>Clear Sans</vt:lpstr>
      <vt:lpstr>Clear Sans Light</vt:lpstr>
      <vt:lpstr>Fira Sans SemiBold</vt:lpstr>
      <vt:lpstr>FontAwesome</vt:lpstr>
      <vt:lpstr>Gill Sans</vt:lpstr>
      <vt:lpstr>Helvetica Light</vt:lpstr>
      <vt:lpstr>Helvetica Neue</vt:lpstr>
      <vt:lpstr>Lato Light</vt:lpstr>
      <vt:lpstr>Lato Regular</vt:lpstr>
      <vt:lpstr>Meiryo</vt:lpstr>
      <vt:lpstr>MS PGothic</vt:lpstr>
      <vt:lpstr>Roboto</vt:lpstr>
      <vt:lpstr>Roboto Black</vt:lpstr>
      <vt:lpstr>Roboto light</vt:lpstr>
      <vt:lpstr>Roboto light</vt:lpstr>
      <vt:lpstr>等线</vt:lpstr>
      <vt:lpstr>等线 Light</vt:lpstr>
      <vt:lpstr>宋体</vt:lpstr>
      <vt:lpstr>微软雅黑</vt:lpstr>
      <vt:lpstr>造字工房尚雅体演示版常规体</vt:lpstr>
      <vt:lpstr>Arial</vt:lpstr>
      <vt:lpstr>Calibri</vt:lpstr>
      <vt:lpstr>Calibri Light</vt:lpstr>
      <vt:lpstr>Helvetica</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宇 之灵</cp:lastModifiedBy>
  <cp:revision>13</cp:revision>
  <dcterms:created xsi:type="dcterms:W3CDTF">2017-07-10T08:48:00Z</dcterms:created>
  <dcterms:modified xsi:type="dcterms:W3CDTF">2018-11-20T09:02:42Z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