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
  </p:notesMasterIdLst>
  <p:sldIdLst>
    <p:sldId id="256" r:id="rId3"/>
    <p:sldId id="257" r:id="rId4"/>
    <p:sldId id="271" r:id="rId5"/>
    <p:sldId id="262" r:id="rId6"/>
    <p:sldId id="261" r:id="rId7"/>
    <p:sldId id="263" r:id="rId8"/>
    <p:sldId id="270" r:id="rId9"/>
    <p:sldId id="272" r:id="rId11"/>
    <p:sldId id="265" r:id="rId12"/>
    <p:sldId id="258" r:id="rId13"/>
    <p:sldId id="273" r:id="rId14"/>
    <p:sldId id="266" r:id="rId15"/>
    <p:sldId id="276" r:id="rId16"/>
    <p:sldId id="274" r:id="rId17"/>
    <p:sldId id="264" r:id="rId18"/>
    <p:sldId id="269" r:id="rId19"/>
    <p:sldId id="275"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DEDE"/>
    <a:srgbClr val="098A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showGuides="1">
      <p:cViewPr varScale="1">
        <p:scale>
          <a:sx n="110" d="100"/>
          <a:sy n="110" d="100"/>
        </p:scale>
        <p:origin x="492" y="108"/>
      </p:cViewPr>
      <p:guideLst>
        <p:guide orient="horz" pos="2160"/>
        <p:guide pos="3863"/>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56524-2FBB-496F-89D3-0CA904F94D5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73D2DF-F730-424E-9BFA-B75DB586B78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133B40-EBEA-4F33-ABD0-558868BFFD0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92EB20A-403F-44E9-9F40-29DD8395CE0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75F9A1-BDDD-4A2E-8C10-A9D8FA01000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AC0059-71F0-4354-824B-2FFE6EC8EA2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7E4F175-604E-4A3B-90A6-3213A2035C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5ABED3-B0E0-446B-B08F-69D27577D2D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4F175-604E-4A3B-90A6-3213A2035C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5ABED3-B0E0-446B-B08F-69D27577D2D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4F175-604E-4A3B-90A6-3213A2035C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5ABED3-B0E0-446B-B08F-69D27577D2D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7E4F175-604E-4A3B-90A6-3213A2035C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5ABED3-B0E0-446B-B08F-69D27577D2D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7E4F175-604E-4A3B-90A6-3213A2035C6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45ABED3-B0E0-446B-B08F-69D27577D2D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7E4F175-604E-4A3B-90A6-3213A2035C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5ABED3-B0E0-446B-B08F-69D27577D2D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7E4F175-604E-4A3B-90A6-3213A2035C6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45ABED3-B0E0-446B-B08F-69D27577D2D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7E4F175-604E-4A3B-90A6-3213A2035C6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45ABED3-B0E0-446B-B08F-69D27577D2D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7E4F175-604E-4A3B-90A6-3213A2035C6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45ABED3-B0E0-446B-B08F-69D27577D2D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E4F175-604E-4A3B-90A6-3213A2035C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5ABED3-B0E0-446B-B08F-69D27577D2D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7E4F175-604E-4A3B-90A6-3213A2035C6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45ABED3-B0E0-446B-B08F-69D27577D2D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4F175-604E-4A3B-90A6-3213A2035C6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5ABED3-B0E0-446B-B08F-69D27577D2D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jpeg"/><Relationship Id="rId1"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5024" y="37845"/>
            <a:ext cx="1875160" cy="3541373"/>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820" y="3579218"/>
            <a:ext cx="4769083" cy="2948076"/>
          </a:xfrm>
          <a:prstGeom prst="rect">
            <a:avLst/>
          </a:prstGeom>
        </p:spPr>
      </p:pic>
      <p:grpSp>
        <p:nvGrpSpPr>
          <p:cNvPr id="11" name="组合 10"/>
          <p:cNvGrpSpPr/>
          <p:nvPr/>
        </p:nvGrpSpPr>
        <p:grpSpPr>
          <a:xfrm>
            <a:off x="3611708" y="1724085"/>
            <a:ext cx="3781212" cy="3329171"/>
            <a:chOff x="3357708" y="1614195"/>
            <a:chExt cx="3781212" cy="3329171"/>
          </a:xfrm>
        </p:grpSpPr>
        <p:sp>
          <p:nvSpPr>
            <p:cNvPr id="9" name="文本框 8"/>
            <p:cNvSpPr txBox="1"/>
            <p:nvPr/>
          </p:nvSpPr>
          <p:spPr>
            <a:xfrm>
              <a:off x="5316883" y="1614195"/>
              <a:ext cx="1822037" cy="3329171"/>
            </a:xfrm>
            <a:prstGeom prst="rect">
              <a:avLst/>
            </a:prstGeom>
            <a:noFill/>
          </p:spPr>
          <p:txBody>
            <a:bodyPr vert="eaVert" wrap="square" rtlCol="0">
              <a:spAutoFit/>
            </a:bodyPr>
            <a:lstStyle/>
            <a:p>
              <a:pPr algn="dist" fontAlgn="auto">
                <a:lnSpc>
                  <a:spcPct val="140000"/>
                </a:lnSpc>
              </a:pPr>
              <a:r>
                <a:rPr lang="zh-CN" altLang="en-US" sz="4800" b="1" dirty="0">
                  <a:solidFill>
                    <a:srgbClr val="098A81"/>
                  </a:solidFill>
                  <a:latin typeface="隶书" panose="02010509060101010101" pitchFamily="49" charset="-122"/>
                  <a:ea typeface="隶书" panose="02010509060101010101" pitchFamily="49" charset="-122"/>
                  <a:sym typeface="+mn-ea"/>
                </a:rPr>
                <a:t>日系小清新</a:t>
              </a:r>
              <a:endParaRPr lang="en-US" altLang="zh-CN" sz="4800" b="1" dirty="0">
                <a:solidFill>
                  <a:srgbClr val="098A81"/>
                </a:solidFill>
                <a:latin typeface="隶书" panose="02010509060101010101" pitchFamily="49" charset="-122"/>
                <a:ea typeface="隶书" panose="02010509060101010101" pitchFamily="49" charset="-122"/>
                <a:sym typeface="+mn-ea"/>
              </a:endParaRPr>
            </a:p>
            <a:p>
              <a:pPr algn="dist" fontAlgn="auto">
                <a:lnSpc>
                  <a:spcPct val="140000"/>
                </a:lnSpc>
              </a:pPr>
              <a:r>
                <a:rPr lang="zh-CN" altLang="en-US" sz="2800" b="1" dirty="0">
                  <a:latin typeface="隶书" panose="02010509060101010101" pitchFamily="49" charset="-122"/>
                  <a:ea typeface="隶书" panose="02010509060101010101" pitchFamily="49" charset="-122"/>
                  <a:sym typeface="+mn-ea"/>
                </a:rPr>
                <a:t>唯美商务通用模板</a:t>
              </a:r>
              <a:endParaRPr lang="zh-CN" altLang="en-US" sz="2800" b="1" dirty="0">
                <a:latin typeface="隶书" panose="02010509060101010101" pitchFamily="49" charset="-122"/>
                <a:ea typeface="隶书" panose="02010509060101010101" pitchFamily="49" charset="-122"/>
                <a:sym typeface="+mn-ea"/>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708" y="1614195"/>
              <a:ext cx="2281448" cy="2623666"/>
            </a:xfrm>
            <a:prstGeom prst="rect">
              <a:avLst/>
            </a:prstGeom>
          </p:spPr>
        </p:pic>
      </p:grpSp>
      <p:pic>
        <p:nvPicPr>
          <p:cNvPr id="12" name="王若琳 - 迷宫">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518496" y="-11049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1" presetClass="mediacall" presetSubtype="0" fill="hold" nodeType="afterEffect">
                                  <p:stCondLst>
                                    <p:cond delay="0"/>
                                  </p:stCondLst>
                                  <p:childTnLst>
                                    <p:cmd type="call" cmd="playFrom(0.0)">
                                      <p:cBhvr>
                                        <p:cTn id="18"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remove"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6"/>
          <p:cNvSpPr>
            <a:spLocks noChangeShapeType="1"/>
          </p:cNvSpPr>
          <p:nvPr/>
        </p:nvSpPr>
        <p:spPr bwMode="auto">
          <a:xfrm>
            <a:off x="2400445" y="1923310"/>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 name="Line 7"/>
          <p:cNvSpPr>
            <a:spLocks noChangeShapeType="1"/>
          </p:cNvSpPr>
          <p:nvPr/>
        </p:nvSpPr>
        <p:spPr bwMode="auto">
          <a:xfrm>
            <a:off x="2400445" y="5193560"/>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 name="Line 8"/>
          <p:cNvSpPr>
            <a:spLocks noChangeShapeType="1"/>
          </p:cNvSpPr>
          <p:nvPr/>
        </p:nvSpPr>
        <p:spPr bwMode="auto">
          <a:xfrm>
            <a:off x="2400445" y="4726835"/>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5" name="Line 9"/>
          <p:cNvSpPr>
            <a:spLocks noChangeShapeType="1"/>
          </p:cNvSpPr>
          <p:nvPr/>
        </p:nvSpPr>
        <p:spPr bwMode="auto">
          <a:xfrm>
            <a:off x="2400445" y="4260110"/>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6" name="Line 10"/>
          <p:cNvSpPr>
            <a:spLocks noChangeShapeType="1"/>
          </p:cNvSpPr>
          <p:nvPr/>
        </p:nvSpPr>
        <p:spPr bwMode="auto">
          <a:xfrm>
            <a:off x="2400445" y="3791798"/>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 name="Line 11"/>
          <p:cNvSpPr>
            <a:spLocks noChangeShapeType="1"/>
          </p:cNvSpPr>
          <p:nvPr/>
        </p:nvSpPr>
        <p:spPr bwMode="auto">
          <a:xfrm>
            <a:off x="2400445" y="3325073"/>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8" name="Line 12"/>
          <p:cNvSpPr>
            <a:spLocks noChangeShapeType="1"/>
          </p:cNvSpPr>
          <p:nvPr/>
        </p:nvSpPr>
        <p:spPr bwMode="auto">
          <a:xfrm>
            <a:off x="2400445" y="2858348"/>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9" name="Line 13"/>
          <p:cNvSpPr>
            <a:spLocks noChangeShapeType="1"/>
          </p:cNvSpPr>
          <p:nvPr/>
        </p:nvSpPr>
        <p:spPr bwMode="auto">
          <a:xfrm>
            <a:off x="2400445" y="2390035"/>
            <a:ext cx="3021013" cy="0"/>
          </a:xfrm>
          <a:prstGeom prst="line">
            <a:avLst/>
          </a:prstGeom>
          <a:noFill/>
          <a:ln w="2" cap="flat">
            <a:solidFill>
              <a:srgbClr val="DEDEDE"/>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0" name="Rectangle 14"/>
          <p:cNvSpPr>
            <a:spLocks noChangeArrowheads="1"/>
          </p:cNvSpPr>
          <p:nvPr/>
        </p:nvSpPr>
        <p:spPr bwMode="auto">
          <a:xfrm>
            <a:off x="2617932" y="3166323"/>
            <a:ext cx="290513" cy="2032000"/>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11" name="Rectangle 15"/>
          <p:cNvSpPr>
            <a:spLocks noChangeArrowheads="1"/>
          </p:cNvSpPr>
          <p:nvPr/>
        </p:nvSpPr>
        <p:spPr bwMode="auto">
          <a:xfrm>
            <a:off x="2617932" y="3629873"/>
            <a:ext cx="290513" cy="1568450"/>
          </a:xfrm>
          <a:prstGeom prst="rect">
            <a:avLst/>
          </a:prstGeom>
          <a:solidFill>
            <a:srgbClr val="C9DEDE"/>
          </a:solidFill>
          <a:ln>
            <a:noFill/>
          </a:ln>
        </p:spPr>
        <p:txBody>
          <a:bodyPr vert="horz" wrap="square" lIns="91440" tIns="45720" rIns="91440" bIns="45720" numCol="1" anchor="t" anchorCtr="0" compatLnSpc="1"/>
          <a:lstStyle/>
          <a:p>
            <a:endParaRPr lang="zh-CN" altLang="en-US"/>
          </a:p>
        </p:txBody>
      </p:sp>
      <p:sp>
        <p:nvSpPr>
          <p:cNvPr id="12" name="Rectangle 16"/>
          <p:cNvSpPr>
            <a:spLocks noChangeArrowheads="1"/>
          </p:cNvSpPr>
          <p:nvPr/>
        </p:nvSpPr>
        <p:spPr bwMode="auto">
          <a:xfrm>
            <a:off x="2617932" y="4182323"/>
            <a:ext cx="290513" cy="1016000"/>
          </a:xfrm>
          <a:prstGeom prst="rect">
            <a:avLst/>
          </a:prstGeom>
          <a:solidFill>
            <a:srgbClr val="098A81"/>
          </a:solidFill>
          <a:ln>
            <a:noFill/>
          </a:ln>
        </p:spPr>
        <p:txBody>
          <a:bodyPr vert="horz" wrap="square" lIns="91440" tIns="45720" rIns="91440" bIns="45720" numCol="1" anchor="t" anchorCtr="0" compatLnSpc="1"/>
          <a:lstStyle/>
          <a:p>
            <a:endParaRPr lang="zh-CN" altLang="en-US"/>
          </a:p>
        </p:txBody>
      </p:sp>
      <p:sp>
        <p:nvSpPr>
          <p:cNvPr id="13" name="Rectangle 17"/>
          <p:cNvSpPr>
            <a:spLocks noChangeArrowheads="1"/>
          </p:cNvSpPr>
          <p:nvPr/>
        </p:nvSpPr>
        <p:spPr bwMode="auto">
          <a:xfrm>
            <a:off x="3376757" y="3036149"/>
            <a:ext cx="290513" cy="2162175"/>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3376757" y="3593361"/>
            <a:ext cx="290513" cy="1604963"/>
          </a:xfrm>
          <a:prstGeom prst="rect">
            <a:avLst/>
          </a:prstGeom>
          <a:solidFill>
            <a:srgbClr val="C9DEDE"/>
          </a:solidFill>
          <a:ln>
            <a:noFill/>
          </a:ln>
        </p:spPr>
        <p:txBody>
          <a:bodyPr vert="horz" wrap="square" lIns="91440" tIns="45720" rIns="91440" bIns="45720" numCol="1" anchor="t" anchorCtr="0" compatLnSpc="1"/>
          <a:lstStyle/>
          <a:p>
            <a:endParaRPr lang="zh-CN" altLang="en-US"/>
          </a:p>
        </p:txBody>
      </p:sp>
      <p:sp>
        <p:nvSpPr>
          <p:cNvPr id="15" name="Rectangle 19"/>
          <p:cNvSpPr>
            <a:spLocks noChangeArrowheads="1"/>
          </p:cNvSpPr>
          <p:nvPr/>
        </p:nvSpPr>
        <p:spPr bwMode="auto">
          <a:xfrm>
            <a:off x="3376757" y="4614123"/>
            <a:ext cx="290513" cy="584200"/>
          </a:xfrm>
          <a:prstGeom prst="rect">
            <a:avLst/>
          </a:prstGeom>
          <a:solidFill>
            <a:srgbClr val="098A81"/>
          </a:solidFill>
          <a:ln>
            <a:noFill/>
          </a:ln>
        </p:spPr>
        <p:txBody>
          <a:bodyPr vert="horz" wrap="square" lIns="91440" tIns="45720" rIns="91440" bIns="45720" numCol="1" anchor="t" anchorCtr="0" compatLnSpc="1"/>
          <a:lstStyle/>
          <a:p>
            <a:endParaRPr lang="zh-CN" altLang="en-US"/>
          </a:p>
        </p:txBody>
      </p:sp>
      <p:sp>
        <p:nvSpPr>
          <p:cNvPr id="16" name="Rectangle 20"/>
          <p:cNvSpPr>
            <a:spLocks noChangeArrowheads="1"/>
          </p:cNvSpPr>
          <p:nvPr/>
        </p:nvSpPr>
        <p:spPr bwMode="auto">
          <a:xfrm>
            <a:off x="4146695" y="3263161"/>
            <a:ext cx="290513" cy="1935163"/>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17" name="Rectangle 21"/>
          <p:cNvSpPr>
            <a:spLocks noChangeArrowheads="1"/>
          </p:cNvSpPr>
          <p:nvPr/>
        </p:nvSpPr>
        <p:spPr bwMode="auto">
          <a:xfrm>
            <a:off x="4146695" y="3968011"/>
            <a:ext cx="290513" cy="1230313"/>
          </a:xfrm>
          <a:prstGeom prst="rect">
            <a:avLst/>
          </a:prstGeom>
          <a:solidFill>
            <a:srgbClr val="C9DEDE"/>
          </a:solidFill>
          <a:ln>
            <a:noFill/>
          </a:ln>
        </p:spPr>
        <p:txBody>
          <a:bodyPr vert="horz" wrap="square" lIns="91440" tIns="45720" rIns="91440" bIns="45720" numCol="1" anchor="t" anchorCtr="0" compatLnSpc="1"/>
          <a:lstStyle/>
          <a:p>
            <a:endParaRPr lang="zh-CN" altLang="en-US"/>
          </a:p>
        </p:txBody>
      </p:sp>
      <p:sp>
        <p:nvSpPr>
          <p:cNvPr id="18" name="Rectangle 22"/>
          <p:cNvSpPr>
            <a:spLocks noChangeArrowheads="1"/>
          </p:cNvSpPr>
          <p:nvPr/>
        </p:nvSpPr>
        <p:spPr bwMode="auto">
          <a:xfrm>
            <a:off x="4146695" y="4428385"/>
            <a:ext cx="290513" cy="769938"/>
          </a:xfrm>
          <a:prstGeom prst="rect">
            <a:avLst/>
          </a:prstGeom>
          <a:solidFill>
            <a:srgbClr val="098A81"/>
          </a:solidFill>
          <a:ln>
            <a:noFill/>
          </a:ln>
        </p:spPr>
        <p:txBody>
          <a:bodyPr vert="horz" wrap="square" lIns="91440" tIns="45720" rIns="91440" bIns="45720" numCol="1" anchor="t" anchorCtr="0" compatLnSpc="1"/>
          <a:lstStyle/>
          <a:p>
            <a:endParaRPr lang="zh-CN" altLang="en-US"/>
          </a:p>
        </p:txBody>
      </p:sp>
      <p:sp>
        <p:nvSpPr>
          <p:cNvPr id="19" name="Rectangle 23"/>
          <p:cNvSpPr>
            <a:spLocks noChangeArrowheads="1"/>
          </p:cNvSpPr>
          <p:nvPr/>
        </p:nvSpPr>
        <p:spPr bwMode="auto">
          <a:xfrm>
            <a:off x="4916632" y="2302723"/>
            <a:ext cx="290513" cy="2895600"/>
          </a:xfrm>
          <a:prstGeom prst="rect">
            <a:avLst/>
          </a:prstGeom>
          <a:solidFill>
            <a:srgbClr val="ECECEC"/>
          </a:solidFill>
          <a:ln>
            <a:noFill/>
          </a:ln>
        </p:spPr>
        <p:txBody>
          <a:bodyPr vert="horz" wrap="square" lIns="91440" tIns="45720" rIns="91440" bIns="45720" numCol="1" anchor="t" anchorCtr="0" compatLnSpc="1"/>
          <a:lstStyle/>
          <a:p>
            <a:endParaRPr lang="zh-CN" altLang="en-US"/>
          </a:p>
        </p:txBody>
      </p:sp>
      <p:sp>
        <p:nvSpPr>
          <p:cNvPr id="20" name="Rectangle 24"/>
          <p:cNvSpPr>
            <a:spLocks noChangeArrowheads="1"/>
          </p:cNvSpPr>
          <p:nvPr/>
        </p:nvSpPr>
        <p:spPr bwMode="auto">
          <a:xfrm>
            <a:off x="4916632" y="3488585"/>
            <a:ext cx="290513" cy="1709738"/>
          </a:xfrm>
          <a:prstGeom prst="rect">
            <a:avLst/>
          </a:prstGeom>
          <a:solidFill>
            <a:srgbClr val="C9DEDE"/>
          </a:solidFill>
          <a:ln>
            <a:noFill/>
          </a:ln>
        </p:spPr>
        <p:txBody>
          <a:bodyPr vert="horz" wrap="square" lIns="91440" tIns="45720" rIns="91440" bIns="45720" numCol="1" anchor="t" anchorCtr="0" compatLnSpc="1"/>
          <a:lstStyle/>
          <a:p>
            <a:endParaRPr lang="zh-CN" altLang="en-US"/>
          </a:p>
        </p:txBody>
      </p:sp>
      <p:sp>
        <p:nvSpPr>
          <p:cNvPr id="21" name="Rectangle 25"/>
          <p:cNvSpPr>
            <a:spLocks noChangeArrowheads="1"/>
          </p:cNvSpPr>
          <p:nvPr/>
        </p:nvSpPr>
        <p:spPr bwMode="auto">
          <a:xfrm>
            <a:off x="4916632" y="4144223"/>
            <a:ext cx="290513" cy="1054100"/>
          </a:xfrm>
          <a:prstGeom prst="rect">
            <a:avLst/>
          </a:prstGeom>
          <a:solidFill>
            <a:srgbClr val="098A81"/>
          </a:solidFill>
          <a:ln>
            <a:noFill/>
          </a:ln>
        </p:spPr>
        <p:txBody>
          <a:bodyPr vert="horz" wrap="square" lIns="91440" tIns="45720" rIns="91440" bIns="45720" numCol="1" anchor="t" anchorCtr="0" compatLnSpc="1"/>
          <a:lstStyle/>
          <a:p>
            <a:endParaRPr lang="zh-CN" altLang="en-US"/>
          </a:p>
        </p:txBody>
      </p:sp>
      <p:sp>
        <p:nvSpPr>
          <p:cNvPr id="43" name="TextBox 42"/>
          <p:cNvSpPr txBox="1"/>
          <p:nvPr/>
        </p:nvSpPr>
        <p:spPr>
          <a:xfrm>
            <a:off x="2009558" y="5039574"/>
            <a:ext cx="284052" cy="307777"/>
          </a:xfrm>
          <a:prstGeom prst="rect">
            <a:avLst/>
          </a:prstGeom>
          <a:noFill/>
        </p:spPr>
        <p:txBody>
          <a:bodyPr wrap="none" rtlCol="0">
            <a:spAutoFit/>
          </a:bodyPr>
          <a:lstStyle/>
          <a:p>
            <a:r>
              <a:rPr lang="en-US" altLang="zh-CN" sz="1400">
                <a:solidFill>
                  <a:schemeClr val="tx1">
                    <a:lumMod val="65000"/>
                    <a:lumOff val="35000"/>
                  </a:schemeClr>
                </a:solidFill>
              </a:rPr>
              <a:t>0</a:t>
            </a:r>
            <a:endParaRPr lang="zh-CN" altLang="en-US" sz="1400">
              <a:solidFill>
                <a:schemeClr val="tx1">
                  <a:lumMod val="65000"/>
                  <a:lumOff val="35000"/>
                </a:schemeClr>
              </a:solidFill>
            </a:endParaRPr>
          </a:p>
        </p:txBody>
      </p:sp>
      <p:sp>
        <p:nvSpPr>
          <p:cNvPr id="44" name="TextBox 43"/>
          <p:cNvSpPr txBox="1"/>
          <p:nvPr/>
        </p:nvSpPr>
        <p:spPr>
          <a:xfrm>
            <a:off x="1775520" y="4572412"/>
            <a:ext cx="482824" cy="307777"/>
          </a:xfrm>
          <a:prstGeom prst="rect">
            <a:avLst/>
          </a:prstGeom>
          <a:noFill/>
        </p:spPr>
        <p:txBody>
          <a:bodyPr wrap="none" rtlCol="0">
            <a:spAutoFit/>
          </a:bodyPr>
          <a:lstStyle/>
          <a:p>
            <a:r>
              <a:rPr lang="en-US" altLang="zh-CN" sz="1400">
                <a:solidFill>
                  <a:schemeClr val="tx1">
                    <a:lumMod val="65000"/>
                    <a:lumOff val="35000"/>
                  </a:schemeClr>
                </a:solidFill>
              </a:rPr>
              <a:t>100</a:t>
            </a:r>
            <a:endParaRPr lang="zh-CN" altLang="en-US" sz="1400">
              <a:solidFill>
                <a:schemeClr val="tx1">
                  <a:lumMod val="65000"/>
                  <a:lumOff val="35000"/>
                </a:schemeClr>
              </a:solidFill>
            </a:endParaRPr>
          </a:p>
        </p:txBody>
      </p:sp>
      <p:sp>
        <p:nvSpPr>
          <p:cNvPr id="45" name="TextBox 44"/>
          <p:cNvSpPr txBox="1"/>
          <p:nvPr/>
        </p:nvSpPr>
        <p:spPr>
          <a:xfrm>
            <a:off x="1775520" y="4105247"/>
            <a:ext cx="482824" cy="307777"/>
          </a:xfrm>
          <a:prstGeom prst="rect">
            <a:avLst/>
          </a:prstGeom>
          <a:noFill/>
        </p:spPr>
        <p:txBody>
          <a:bodyPr wrap="none" rtlCol="0">
            <a:spAutoFit/>
          </a:bodyPr>
          <a:lstStyle/>
          <a:p>
            <a:r>
              <a:rPr lang="en-US" altLang="zh-CN" sz="1400">
                <a:solidFill>
                  <a:schemeClr val="tx1">
                    <a:lumMod val="65000"/>
                    <a:lumOff val="35000"/>
                  </a:schemeClr>
                </a:solidFill>
              </a:rPr>
              <a:t>200</a:t>
            </a:r>
            <a:endParaRPr lang="zh-CN" altLang="en-US" sz="1400">
              <a:solidFill>
                <a:schemeClr val="tx1">
                  <a:lumMod val="65000"/>
                  <a:lumOff val="35000"/>
                </a:schemeClr>
              </a:solidFill>
            </a:endParaRPr>
          </a:p>
        </p:txBody>
      </p:sp>
      <p:sp>
        <p:nvSpPr>
          <p:cNvPr id="46" name="TextBox 45"/>
          <p:cNvSpPr txBox="1"/>
          <p:nvPr/>
        </p:nvSpPr>
        <p:spPr>
          <a:xfrm>
            <a:off x="1775520" y="3638082"/>
            <a:ext cx="482824" cy="307777"/>
          </a:xfrm>
          <a:prstGeom prst="rect">
            <a:avLst/>
          </a:prstGeom>
          <a:noFill/>
        </p:spPr>
        <p:txBody>
          <a:bodyPr wrap="none" rtlCol="0">
            <a:spAutoFit/>
          </a:bodyPr>
          <a:lstStyle/>
          <a:p>
            <a:r>
              <a:rPr lang="en-US" altLang="zh-CN" sz="1400">
                <a:solidFill>
                  <a:schemeClr val="tx1">
                    <a:lumMod val="65000"/>
                    <a:lumOff val="35000"/>
                  </a:schemeClr>
                </a:solidFill>
              </a:rPr>
              <a:t>300</a:t>
            </a:r>
            <a:endParaRPr lang="zh-CN" altLang="en-US" sz="1400">
              <a:solidFill>
                <a:schemeClr val="tx1">
                  <a:lumMod val="65000"/>
                  <a:lumOff val="35000"/>
                </a:schemeClr>
              </a:solidFill>
            </a:endParaRPr>
          </a:p>
        </p:txBody>
      </p:sp>
      <p:sp>
        <p:nvSpPr>
          <p:cNvPr id="47" name="TextBox 46"/>
          <p:cNvSpPr txBox="1"/>
          <p:nvPr/>
        </p:nvSpPr>
        <p:spPr>
          <a:xfrm>
            <a:off x="1775520" y="3170917"/>
            <a:ext cx="482824" cy="307777"/>
          </a:xfrm>
          <a:prstGeom prst="rect">
            <a:avLst/>
          </a:prstGeom>
          <a:noFill/>
        </p:spPr>
        <p:txBody>
          <a:bodyPr wrap="none" rtlCol="0">
            <a:spAutoFit/>
          </a:bodyPr>
          <a:lstStyle/>
          <a:p>
            <a:r>
              <a:rPr lang="en-US" altLang="zh-CN" sz="1400">
                <a:solidFill>
                  <a:schemeClr val="tx1">
                    <a:lumMod val="65000"/>
                    <a:lumOff val="35000"/>
                  </a:schemeClr>
                </a:solidFill>
              </a:rPr>
              <a:t>400</a:t>
            </a:r>
            <a:endParaRPr lang="zh-CN" altLang="en-US" sz="1400">
              <a:solidFill>
                <a:schemeClr val="tx1">
                  <a:lumMod val="65000"/>
                  <a:lumOff val="35000"/>
                </a:schemeClr>
              </a:solidFill>
            </a:endParaRPr>
          </a:p>
        </p:txBody>
      </p:sp>
      <p:sp>
        <p:nvSpPr>
          <p:cNvPr id="48" name="TextBox 47"/>
          <p:cNvSpPr txBox="1"/>
          <p:nvPr/>
        </p:nvSpPr>
        <p:spPr>
          <a:xfrm>
            <a:off x="1775520" y="2703752"/>
            <a:ext cx="482824" cy="307777"/>
          </a:xfrm>
          <a:prstGeom prst="rect">
            <a:avLst/>
          </a:prstGeom>
          <a:noFill/>
        </p:spPr>
        <p:txBody>
          <a:bodyPr wrap="none" rtlCol="0">
            <a:spAutoFit/>
          </a:bodyPr>
          <a:lstStyle/>
          <a:p>
            <a:r>
              <a:rPr lang="en-US" altLang="zh-CN" sz="1400">
                <a:solidFill>
                  <a:schemeClr val="tx1">
                    <a:lumMod val="65000"/>
                    <a:lumOff val="35000"/>
                  </a:schemeClr>
                </a:solidFill>
              </a:rPr>
              <a:t>500</a:t>
            </a:r>
            <a:endParaRPr lang="zh-CN" altLang="en-US" sz="1400">
              <a:solidFill>
                <a:schemeClr val="tx1">
                  <a:lumMod val="65000"/>
                  <a:lumOff val="35000"/>
                </a:schemeClr>
              </a:solidFill>
            </a:endParaRPr>
          </a:p>
        </p:txBody>
      </p:sp>
      <p:sp>
        <p:nvSpPr>
          <p:cNvPr id="49" name="TextBox 48"/>
          <p:cNvSpPr txBox="1"/>
          <p:nvPr/>
        </p:nvSpPr>
        <p:spPr>
          <a:xfrm>
            <a:off x="1775520" y="2236587"/>
            <a:ext cx="482824" cy="307777"/>
          </a:xfrm>
          <a:prstGeom prst="rect">
            <a:avLst/>
          </a:prstGeom>
          <a:noFill/>
        </p:spPr>
        <p:txBody>
          <a:bodyPr wrap="none" rtlCol="0">
            <a:spAutoFit/>
          </a:bodyPr>
          <a:lstStyle/>
          <a:p>
            <a:r>
              <a:rPr lang="en-US" altLang="zh-CN" sz="1400">
                <a:solidFill>
                  <a:schemeClr val="tx1">
                    <a:lumMod val="65000"/>
                    <a:lumOff val="35000"/>
                  </a:schemeClr>
                </a:solidFill>
              </a:rPr>
              <a:t>600</a:t>
            </a:r>
            <a:endParaRPr lang="zh-CN" altLang="en-US" sz="1400">
              <a:solidFill>
                <a:schemeClr val="tx1">
                  <a:lumMod val="65000"/>
                  <a:lumOff val="35000"/>
                </a:schemeClr>
              </a:solidFill>
            </a:endParaRPr>
          </a:p>
        </p:txBody>
      </p:sp>
      <p:sp>
        <p:nvSpPr>
          <p:cNvPr id="50" name="TextBox 49"/>
          <p:cNvSpPr txBox="1"/>
          <p:nvPr/>
        </p:nvSpPr>
        <p:spPr>
          <a:xfrm>
            <a:off x="1775520" y="1769422"/>
            <a:ext cx="482824" cy="307777"/>
          </a:xfrm>
          <a:prstGeom prst="rect">
            <a:avLst/>
          </a:prstGeom>
          <a:noFill/>
        </p:spPr>
        <p:txBody>
          <a:bodyPr wrap="none" rtlCol="0">
            <a:spAutoFit/>
          </a:bodyPr>
          <a:lstStyle/>
          <a:p>
            <a:r>
              <a:rPr lang="en-US" altLang="zh-CN" sz="1400" dirty="0">
                <a:solidFill>
                  <a:schemeClr val="tx1">
                    <a:lumMod val="65000"/>
                    <a:lumOff val="35000"/>
                  </a:schemeClr>
                </a:solidFill>
              </a:rPr>
              <a:t>700</a:t>
            </a:r>
            <a:endParaRPr lang="zh-CN" altLang="en-US" sz="1400" dirty="0">
              <a:solidFill>
                <a:schemeClr val="tx1">
                  <a:lumMod val="65000"/>
                  <a:lumOff val="35000"/>
                </a:schemeClr>
              </a:solidFill>
            </a:endParaRPr>
          </a:p>
        </p:txBody>
      </p:sp>
      <p:sp>
        <p:nvSpPr>
          <p:cNvPr id="51" name="TextBox 50"/>
          <p:cNvSpPr txBox="1"/>
          <p:nvPr/>
        </p:nvSpPr>
        <p:spPr>
          <a:xfrm>
            <a:off x="2491318"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隶书" panose="02010509060101010101" pitchFamily="49" charset="-122"/>
                <a:ea typeface="隶书" panose="02010509060101010101" pitchFamily="49" charset="-122"/>
              </a:rPr>
              <a:t>标题</a:t>
            </a:r>
            <a:endParaRPr lang="zh-CN" altLang="en-US" sz="1400">
              <a:solidFill>
                <a:schemeClr val="tx1">
                  <a:lumMod val="65000"/>
                  <a:lumOff val="35000"/>
                </a:schemeClr>
              </a:solidFill>
              <a:latin typeface="隶书" panose="02010509060101010101" pitchFamily="49" charset="-122"/>
              <a:ea typeface="隶书" panose="02010509060101010101" pitchFamily="49" charset="-122"/>
            </a:endParaRPr>
          </a:p>
        </p:txBody>
      </p:sp>
      <p:sp>
        <p:nvSpPr>
          <p:cNvPr id="52" name="TextBox 51"/>
          <p:cNvSpPr txBox="1"/>
          <p:nvPr/>
        </p:nvSpPr>
        <p:spPr>
          <a:xfrm>
            <a:off x="3250430"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隶书" panose="02010509060101010101" pitchFamily="49" charset="-122"/>
                <a:ea typeface="隶书" panose="02010509060101010101" pitchFamily="49" charset="-122"/>
              </a:rPr>
              <a:t>标题</a:t>
            </a:r>
            <a:endParaRPr lang="zh-CN" altLang="en-US" sz="1400">
              <a:solidFill>
                <a:schemeClr val="tx1">
                  <a:lumMod val="65000"/>
                  <a:lumOff val="35000"/>
                </a:schemeClr>
              </a:solidFill>
              <a:latin typeface="隶书" panose="02010509060101010101" pitchFamily="49" charset="-122"/>
              <a:ea typeface="隶书" panose="02010509060101010101" pitchFamily="49" charset="-122"/>
            </a:endParaRPr>
          </a:p>
        </p:txBody>
      </p:sp>
      <p:sp>
        <p:nvSpPr>
          <p:cNvPr id="53" name="TextBox 52"/>
          <p:cNvSpPr txBox="1"/>
          <p:nvPr/>
        </p:nvSpPr>
        <p:spPr>
          <a:xfrm>
            <a:off x="4020081"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隶书" panose="02010509060101010101" pitchFamily="49" charset="-122"/>
                <a:ea typeface="隶书" panose="02010509060101010101" pitchFamily="49" charset="-122"/>
              </a:rPr>
              <a:t>标题</a:t>
            </a:r>
            <a:endParaRPr lang="zh-CN" altLang="en-US" sz="1400">
              <a:solidFill>
                <a:schemeClr val="tx1">
                  <a:lumMod val="65000"/>
                  <a:lumOff val="35000"/>
                </a:schemeClr>
              </a:solidFill>
              <a:latin typeface="隶书" panose="02010509060101010101" pitchFamily="49" charset="-122"/>
              <a:ea typeface="隶书" panose="02010509060101010101" pitchFamily="49" charset="-122"/>
            </a:endParaRPr>
          </a:p>
        </p:txBody>
      </p:sp>
      <p:sp>
        <p:nvSpPr>
          <p:cNvPr id="54" name="TextBox 53"/>
          <p:cNvSpPr txBox="1"/>
          <p:nvPr/>
        </p:nvSpPr>
        <p:spPr>
          <a:xfrm>
            <a:off x="4790018" y="5254649"/>
            <a:ext cx="543739" cy="307777"/>
          </a:xfrm>
          <a:prstGeom prst="rect">
            <a:avLst/>
          </a:prstGeom>
          <a:noFill/>
        </p:spPr>
        <p:txBody>
          <a:bodyPr wrap="none" rtlCol="0">
            <a:spAutoFit/>
          </a:bodyPr>
          <a:lstStyle/>
          <a:p>
            <a:r>
              <a:rPr lang="zh-CN" altLang="en-US" sz="1400">
                <a:solidFill>
                  <a:schemeClr val="tx1">
                    <a:lumMod val="65000"/>
                    <a:lumOff val="35000"/>
                  </a:schemeClr>
                </a:solidFill>
                <a:latin typeface="隶书" panose="02010509060101010101" pitchFamily="49" charset="-122"/>
                <a:ea typeface="隶书" panose="02010509060101010101" pitchFamily="49" charset="-122"/>
              </a:rPr>
              <a:t>标题</a:t>
            </a:r>
            <a:endParaRPr lang="zh-CN" altLang="en-US" sz="1400">
              <a:solidFill>
                <a:schemeClr val="tx1">
                  <a:lumMod val="65000"/>
                  <a:lumOff val="35000"/>
                </a:schemeClr>
              </a:solidFill>
              <a:latin typeface="隶书" panose="02010509060101010101" pitchFamily="49" charset="-122"/>
              <a:ea typeface="隶书" panose="02010509060101010101" pitchFamily="49" charset="-122"/>
            </a:endParaRPr>
          </a:p>
        </p:txBody>
      </p:sp>
      <p:pic>
        <p:nvPicPr>
          <p:cNvPr id="57" name="图片 56"/>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257293" y="0"/>
            <a:ext cx="398923" cy="753395"/>
          </a:xfrm>
          <a:prstGeom prst="rect">
            <a:avLst/>
          </a:prstGeom>
        </p:spPr>
      </p:pic>
      <p:sp>
        <p:nvSpPr>
          <p:cNvPr id="58" name="TextBox 12"/>
          <p:cNvSpPr txBox="1"/>
          <p:nvPr/>
        </p:nvSpPr>
        <p:spPr>
          <a:xfrm>
            <a:off x="656216" y="376697"/>
            <a:ext cx="1374094" cy="323550"/>
          </a:xfrm>
          <a:prstGeom prst="rect">
            <a:avLst/>
          </a:prstGeom>
          <a:noFill/>
        </p:spPr>
        <p:txBody>
          <a:bodyPr wrap="none" rtlCol="0">
            <a:spAutoFit/>
          </a:bodyPr>
          <a:lstStyle/>
          <a:p>
            <a:pPr>
              <a:lnSpc>
                <a:spcPct val="120000"/>
              </a:lnSpc>
            </a:pPr>
            <a:r>
              <a:rPr lang="zh-CN" altLang="en-US" sz="1325" b="1" dirty="0">
                <a:solidFill>
                  <a:schemeClr val="tx1">
                    <a:lumMod val="75000"/>
                    <a:lumOff val="25000"/>
                  </a:schemeClr>
                </a:solidFill>
                <a:latin typeface="华文宋体" panose="02010600040101010101" pitchFamily="2" charset="-122"/>
                <a:ea typeface="华文宋体" panose="02010600040101010101" pitchFamily="2" charset="-122"/>
                <a:cs typeface="+mn-ea"/>
                <a:sym typeface="Arial" panose="020B0604020202020204" pitchFamily="34" charset="0"/>
              </a:rPr>
              <a:t>请替换文字内容</a:t>
            </a:r>
            <a:endParaRPr lang="en-GB" sz="1325" b="1" dirty="0">
              <a:solidFill>
                <a:schemeClr val="tx1">
                  <a:lumMod val="75000"/>
                  <a:lumOff val="25000"/>
                </a:schemeClr>
              </a:solidFill>
              <a:latin typeface="华文宋体" panose="02010600040101010101" pitchFamily="2" charset="-122"/>
              <a:ea typeface="华文宋体" panose="02010600040101010101" pitchFamily="2" charset="-122"/>
              <a:cs typeface="+mn-ea"/>
              <a:sym typeface="Arial" panose="020B0604020202020204" pitchFamily="34" charset="0"/>
            </a:endParaRPr>
          </a:p>
        </p:txBody>
      </p:sp>
      <p:grpSp>
        <p:nvGrpSpPr>
          <p:cNvPr id="60" name="组合 59"/>
          <p:cNvGrpSpPr/>
          <p:nvPr/>
        </p:nvGrpSpPr>
        <p:grpSpPr>
          <a:xfrm>
            <a:off x="6621752" y="1875217"/>
            <a:ext cx="3912898" cy="977191"/>
            <a:chOff x="6643371" y="1694755"/>
            <a:chExt cx="3912898" cy="977191"/>
          </a:xfrm>
        </p:grpSpPr>
        <p:sp>
          <p:nvSpPr>
            <p:cNvPr id="61" name="文本框 118"/>
            <p:cNvSpPr txBox="1"/>
            <p:nvPr/>
          </p:nvSpPr>
          <p:spPr>
            <a:xfrm>
              <a:off x="6643371" y="2094865"/>
              <a:ext cx="3912898" cy="5770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050" dirty="0">
                  <a:latin typeface="隶书" panose="02010509060101010101" pitchFamily="49" charset="-122"/>
                  <a:ea typeface="隶书" panose="02010509060101010101" pitchFamily="49" charset="-122"/>
                  <a:sym typeface="+mn-ea"/>
                </a:rPr>
                <a:t>点击添加文本信息点击添加文本信息点击添加文本信息点击添加文本信息点击添加文本信息点击添加文本信息</a:t>
              </a:r>
              <a:endParaRPr lang="zh-CN" altLang="en-US" dirty="0">
                <a:latin typeface="隶书" panose="02010509060101010101" pitchFamily="49" charset="-122"/>
                <a:ea typeface="隶书" panose="02010509060101010101" pitchFamily="49" charset="-122"/>
              </a:endParaRPr>
            </a:p>
          </p:txBody>
        </p:sp>
        <p:sp>
          <p:nvSpPr>
            <p:cNvPr id="62" name="文本框 119"/>
            <p:cNvSpPr txBox="1"/>
            <p:nvPr/>
          </p:nvSpPr>
          <p:spPr>
            <a:xfrm>
              <a:off x="6643371" y="1694755"/>
              <a:ext cx="182943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latin typeface="隶书" panose="02010509060101010101" pitchFamily="49" charset="-122"/>
                  <a:ea typeface="隶书" panose="02010509060101010101" pitchFamily="49" charset="-122"/>
                  <a:sym typeface="+mn-ea"/>
                </a:rPr>
                <a:t>单击输入标题</a:t>
              </a:r>
              <a:endParaRPr lang="zh-CN" altLang="en-US" sz="2000" b="1" dirty="0">
                <a:latin typeface="隶书" panose="02010509060101010101" pitchFamily="49" charset="-122"/>
                <a:ea typeface="隶书" panose="02010509060101010101" pitchFamily="49" charset="-122"/>
                <a:sym typeface="+mn-ea"/>
              </a:endParaRPr>
            </a:p>
          </p:txBody>
        </p:sp>
      </p:grpSp>
      <p:sp>
        <p:nvSpPr>
          <p:cNvPr id="63" name="矩形 62"/>
          <p:cNvSpPr/>
          <p:nvPr/>
        </p:nvSpPr>
        <p:spPr>
          <a:xfrm>
            <a:off x="6621752" y="3166323"/>
            <a:ext cx="3912897" cy="2396103"/>
          </a:xfrm>
          <a:prstGeom prst="rect">
            <a:avLst/>
          </a:prstGeom>
          <a:noFill/>
          <a:ln>
            <a:solidFill>
              <a:srgbClr val="098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p:cNvGrpSpPr/>
          <p:nvPr/>
        </p:nvGrpSpPr>
        <p:grpSpPr>
          <a:xfrm>
            <a:off x="6863719" y="4797864"/>
            <a:ext cx="521212" cy="518176"/>
            <a:chOff x="11127" y="7680"/>
            <a:chExt cx="1030" cy="1024"/>
          </a:xfrm>
        </p:grpSpPr>
        <p:sp>
          <p:nvSpPr>
            <p:cNvPr id="65" name="椭圆 64"/>
            <p:cNvSpPr/>
            <p:nvPr/>
          </p:nvSpPr>
          <p:spPr>
            <a:xfrm>
              <a:off x="11127" y="7680"/>
              <a:ext cx="1030" cy="1024"/>
            </a:xfrm>
            <a:prstGeom prst="ellipse">
              <a:avLst/>
            </a:pr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Freeform 46"/>
            <p:cNvSpPr>
              <a:spLocks noEditPoints="1"/>
            </p:cNvSpPr>
            <p:nvPr/>
          </p:nvSpPr>
          <p:spPr bwMode="auto">
            <a:xfrm>
              <a:off x="11395" y="7942"/>
              <a:ext cx="494" cy="501"/>
            </a:xfrm>
            <a:custGeom>
              <a:avLst/>
              <a:gdLst>
                <a:gd name="T0" fmla="*/ 67746 w 83"/>
                <a:gd name="T1" fmla="*/ 42968 h 90"/>
                <a:gd name="T2" fmla="*/ 55429 w 83"/>
                <a:gd name="T3" fmla="*/ 46038 h 90"/>
                <a:gd name="T4" fmla="*/ 24635 w 83"/>
                <a:gd name="T5" fmla="*/ 76729 h 90"/>
                <a:gd name="T6" fmla="*/ 0 w 83"/>
                <a:gd name="T7" fmla="*/ 150389 h 90"/>
                <a:gd name="T8" fmla="*/ 126254 w 83"/>
                <a:gd name="T9" fmla="*/ 276225 h 90"/>
                <a:gd name="T10" fmla="*/ 255588 w 83"/>
                <a:gd name="T11" fmla="*/ 150389 h 90"/>
                <a:gd name="T12" fmla="*/ 230953 w 83"/>
                <a:gd name="T13" fmla="*/ 76729 h 90"/>
                <a:gd name="T14" fmla="*/ 206318 w 83"/>
                <a:gd name="T15" fmla="*/ 52176 h 90"/>
                <a:gd name="T16" fmla="*/ 194001 w 83"/>
                <a:gd name="T17" fmla="*/ 49107 h 90"/>
                <a:gd name="T18" fmla="*/ 181683 w 83"/>
                <a:gd name="T19" fmla="*/ 55245 h 90"/>
                <a:gd name="T20" fmla="*/ 184762 w 83"/>
                <a:gd name="T21" fmla="*/ 82868 h 90"/>
                <a:gd name="T22" fmla="*/ 200159 w 83"/>
                <a:gd name="T23" fmla="*/ 98213 h 90"/>
                <a:gd name="T24" fmla="*/ 215556 w 83"/>
                <a:gd name="T25" fmla="*/ 150389 h 90"/>
                <a:gd name="T26" fmla="*/ 190921 w 83"/>
                <a:gd name="T27" fmla="*/ 211773 h 90"/>
                <a:gd name="T28" fmla="*/ 126254 w 83"/>
                <a:gd name="T29" fmla="*/ 239395 h 90"/>
                <a:gd name="T30" fmla="*/ 64667 w 83"/>
                <a:gd name="T31" fmla="*/ 211773 h 90"/>
                <a:gd name="T32" fmla="*/ 40032 w 83"/>
                <a:gd name="T33" fmla="*/ 150389 h 90"/>
                <a:gd name="T34" fmla="*/ 55429 w 83"/>
                <a:gd name="T35" fmla="*/ 98213 h 90"/>
                <a:gd name="T36" fmla="*/ 76984 w 83"/>
                <a:gd name="T37" fmla="*/ 76729 h 90"/>
                <a:gd name="T38" fmla="*/ 83143 w 83"/>
                <a:gd name="T39" fmla="*/ 52176 h 90"/>
                <a:gd name="T40" fmla="*/ 67746 w 83"/>
                <a:gd name="T41" fmla="*/ 42968 h 90"/>
                <a:gd name="T42" fmla="*/ 129334 w 83"/>
                <a:gd name="T43" fmla="*/ 0 h 90"/>
                <a:gd name="T44" fmla="*/ 107778 w 83"/>
                <a:gd name="T45" fmla="*/ 21484 h 90"/>
                <a:gd name="T46" fmla="*/ 107778 w 83"/>
                <a:gd name="T47" fmla="*/ 147320 h 90"/>
                <a:gd name="T48" fmla="*/ 129334 w 83"/>
                <a:gd name="T49" fmla="*/ 168804 h 90"/>
                <a:gd name="T50" fmla="*/ 147810 w 83"/>
                <a:gd name="T51" fmla="*/ 147320 h 90"/>
                <a:gd name="T52" fmla="*/ 147810 w 83"/>
                <a:gd name="T53" fmla="*/ 21484 h 90"/>
                <a:gd name="T54" fmla="*/ 129334 w 83"/>
                <a:gd name="T55" fmla="*/ 0 h 9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3" h="90">
                  <a:moveTo>
                    <a:pt x="22" y="14"/>
                  </a:moveTo>
                  <a:cubicBezTo>
                    <a:pt x="20" y="14"/>
                    <a:pt x="19" y="14"/>
                    <a:pt x="18" y="15"/>
                  </a:cubicBezTo>
                  <a:cubicBezTo>
                    <a:pt x="14" y="18"/>
                    <a:pt x="11" y="21"/>
                    <a:pt x="8" y="25"/>
                  </a:cubicBezTo>
                  <a:cubicBezTo>
                    <a:pt x="3" y="31"/>
                    <a:pt x="0" y="40"/>
                    <a:pt x="0" y="49"/>
                  </a:cubicBezTo>
                  <a:cubicBezTo>
                    <a:pt x="0" y="72"/>
                    <a:pt x="19" y="90"/>
                    <a:pt x="41" y="90"/>
                  </a:cubicBezTo>
                  <a:cubicBezTo>
                    <a:pt x="64" y="90"/>
                    <a:pt x="83" y="72"/>
                    <a:pt x="83" y="49"/>
                  </a:cubicBezTo>
                  <a:cubicBezTo>
                    <a:pt x="83" y="40"/>
                    <a:pt x="80" y="31"/>
                    <a:pt x="75" y="25"/>
                  </a:cubicBezTo>
                  <a:cubicBezTo>
                    <a:pt x="72" y="22"/>
                    <a:pt x="70" y="19"/>
                    <a:pt x="67" y="17"/>
                  </a:cubicBezTo>
                  <a:cubicBezTo>
                    <a:pt x="66" y="16"/>
                    <a:pt x="65" y="16"/>
                    <a:pt x="63" y="16"/>
                  </a:cubicBezTo>
                  <a:cubicBezTo>
                    <a:pt x="62" y="16"/>
                    <a:pt x="60" y="16"/>
                    <a:pt x="59" y="18"/>
                  </a:cubicBezTo>
                  <a:cubicBezTo>
                    <a:pt x="56" y="21"/>
                    <a:pt x="57" y="25"/>
                    <a:pt x="60" y="27"/>
                  </a:cubicBezTo>
                  <a:cubicBezTo>
                    <a:pt x="61" y="28"/>
                    <a:pt x="63" y="30"/>
                    <a:pt x="65" y="32"/>
                  </a:cubicBezTo>
                  <a:cubicBezTo>
                    <a:pt x="68" y="37"/>
                    <a:pt x="70" y="43"/>
                    <a:pt x="70" y="49"/>
                  </a:cubicBezTo>
                  <a:cubicBezTo>
                    <a:pt x="70" y="57"/>
                    <a:pt x="67" y="64"/>
                    <a:pt x="62" y="69"/>
                  </a:cubicBezTo>
                  <a:cubicBezTo>
                    <a:pt x="57" y="75"/>
                    <a:pt x="49" y="78"/>
                    <a:pt x="41" y="78"/>
                  </a:cubicBezTo>
                  <a:cubicBezTo>
                    <a:pt x="34" y="78"/>
                    <a:pt x="26" y="75"/>
                    <a:pt x="21" y="69"/>
                  </a:cubicBezTo>
                  <a:cubicBezTo>
                    <a:pt x="16" y="64"/>
                    <a:pt x="13" y="57"/>
                    <a:pt x="13" y="49"/>
                  </a:cubicBezTo>
                  <a:cubicBezTo>
                    <a:pt x="13" y="43"/>
                    <a:pt x="15" y="37"/>
                    <a:pt x="18" y="32"/>
                  </a:cubicBezTo>
                  <a:cubicBezTo>
                    <a:pt x="20" y="29"/>
                    <a:pt x="23" y="27"/>
                    <a:pt x="25" y="25"/>
                  </a:cubicBezTo>
                  <a:cubicBezTo>
                    <a:pt x="28" y="24"/>
                    <a:pt x="29" y="20"/>
                    <a:pt x="27" y="17"/>
                  </a:cubicBezTo>
                  <a:cubicBezTo>
                    <a:pt x="26" y="15"/>
                    <a:pt x="24" y="14"/>
                    <a:pt x="22" y="14"/>
                  </a:cubicBezTo>
                  <a:moveTo>
                    <a:pt x="42" y="0"/>
                  </a:moveTo>
                  <a:cubicBezTo>
                    <a:pt x="38" y="0"/>
                    <a:pt x="35" y="3"/>
                    <a:pt x="35" y="7"/>
                  </a:cubicBezTo>
                  <a:cubicBezTo>
                    <a:pt x="35" y="48"/>
                    <a:pt x="35" y="48"/>
                    <a:pt x="35" y="48"/>
                  </a:cubicBezTo>
                  <a:cubicBezTo>
                    <a:pt x="35" y="52"/>
                    <a:pt x="38" y="55"/>
                    <a:pt x="42" y="55"/>
                  </a:cubicBezTo>
                  <a:cubicBezTo>
                    <a:pt x="45" y="55"/>
                    <a:pt x="48" y="52"/>
                    <a:pt x="48" y="48"/>
                  </a:cubicBezTo>
                  <a:cubicBezTo>
                    <a:pt x="48" y="7"/>
                    <a:pt x="48" y="7"/>
                    <a:pt x="48" y="7"/>
                  </a:cubicBezTo>
                  <a:cubicBezTo>
                    <a:pt x="48" y="3"/>
                    <a:pt x="45" y="0"/>
                    <a:pt x="42" y="0"/>
                  </a:cubicBezTo>
                </a:path>
              </a:pathLst>
            </a:custGeom>
            <a:solidFill>
              <a:schemeClr val="bg1"/>
            </a:solidFill>
            <a:ln>
              <a:noFill/>
            </a:ln>
          </p:spPr>
          <p:txBody>
            <a:bodyPr lIns="68580" tIns="34290" rIns="68580" bIns="34290"/>
            <a:lstStyle/>
            <a:p>
              <a:pPr eaLnBrk="0" fontAlgn="base" hangingPunct="0">
                <a:spcBef>
                  <a:spcPct val="0"/>
                </a:spcBef>
                <a:spcAft>
                  <a:spcPct val="0"/>
                </a:spcAft>
                <a:defRPr/>
              </a:pPr>
              <a:endParaRPr lang="zh-CN" altLang="en-US" sz="1400" kern="0">
                <a:solidFill>
                  <a:srgbClr val="000000"/>
                </a:solidFill>
                <a:latin typeface="Calibri" panose="020F0502020204030204" pitchFamily="34" charset="0"/>
                <a:ea typeface="宋体" panose="02010600030101010101" pitchFamily="2" charset="-122"/>
              </a:endParaRPr>
            </a:p>
          </p:txBody>
        </p:sp>
      </p:grpSp>
      <p:grpSp>
        <p:nvGrpSpPr>
          <p:cNvPr id="67" name="组合 66"/>
          <p:cNvGrpSpPr/>
          <p:nvPr/>
        </p:nvGrpSpPr>
        <p:grpSpPr>
          <a:xfrm>
            <a:off x="7731439" y="4797864"/>
            <a:ext cx="521212" cy="518176"/>
            <a:chOff x="12511" y="7680"/>
            <a:chExt cx="1030" cy="1024"/>
          </a:xfrm>
        </p:grpSpPr>
        <p:sp>
          <p:nvSpPr>
            <p:cNvPr id="68" name="椭圆 67"/>
            <p:cNvSpPr/>
            <p:nvPr/>
          </p:nvSpPr>
          <p:spPr>
            <a:xfrm>
              <a:off x="12511" y="7680"/>
              <a:ext cx="1030" cy="1024"/>
            </a:xfrm>
            <a:prstGeom prst="ellipse">
              <a:avLst/>
            </a:pr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Freeform 62"/>
            <p:cNvSpPr>
              <a:spLocks noEditPoints="1"/>
            </p:cNvSpPr>
            <p:nvPr/>
          </p:nvSpPr>
          <p:spPr bwMode="auto">
            <a:xfrm>
              <a:off x="12801" y="7942"/>
              <a:ext cx="450" cy="445"/>
            </a:xfrm>
            <a:custGeom>
              <a:avLst/>
              <a:gdLst>
                <a:gd name="T0" fmla="*/ 21530 w 80"/>
                <a:gd name="T1" fmla="*/ 212477 h 83"/>
                <a:gd name="T2" fmla="*/ 15379 w 80"/>
                <a:gd name="T3" fmla="*/ 209397 h 83"/>
                <a:gd name="T4" fmla="*/ 15379 w 80"/>
                <a:gd name="T5" fmla="*/ 169366 h 83"/>
                <a:gd name="T6" fmla="*/ 18455 w 80"/>
                <a:gd name="T7" fmla="*/ 160127 h 83"/>
                <a:gd name="T8" fmla="*/ 30758 w 80"/>
                <a:gd name="T9" fmla="*/ 157048 h 83"/>
                <a:gd name="T10" fmla="*/ 36909 w 80"/>
                <a:gd name="T11" fmla="*/ 163207 h 83"/>
                <a:gd name="T12" fmla="*/ 30758 w 80"/>
                <a:gd name="T13" fmla="*/ 166286 h 83"/>
                <a:gd name="T14" fmla="*/ 27682 w 80"/>
                <a:gd name="T15" fmla="*/ 169366 h 83"/>
                <a:gd name="T16" fmla="*/ 27682 w 80"/>
                <a:gd name="T17" fmla="*/ 169366 h 83"/>
                <a:gd name="T18" fmla="*/ 27682 w 80"/>
                <a:gd name="T19" fmla="*/ 209397 h 83"/>
                <a:gd name="T20" fmla="*/ 21530 w 80"/>
                <a:gd name="T21" fmla="*/ 212477 h 83"/>
                <a:gd name="T22" fmla="*/ 36909 w 80"/>
                <a:gd name="T23" fmla="*/ 138572 h 83"/>
                <a:gd name="T24" fmla="*/ 0 w 80"/>
                <a:gd name="T25" fmla="*/ 175524 h 83"/>
                <a:gd name="T26" fmla="*/ 0 w 80"/>
                <a:gd name="T27" fmla="*/ 221715 h 83"/>
                <a:gd name="T28" fmla="*/ 36909 w 80"/>
                <a:gd name="T29" fmla="*/ 255588 h 83"/>
                <a:gd name="T30" fmla="*/ 73819 w 80"/>
                <a:gd name="T31" fmla="*/ 221715 h 83"/>
                <a:gd name="T32" fmla="*/ 73819 w 80"/>
                <a:gd name="T33" fmla="*/ 175524 h 83"/>
                <a:gd name="T34" fmla="*/ 36909 w 80"/>
                <a:gd name="T35" fmla="*/ 138572 h 83"/>
                <a:gd name="T36" fmla="*/ 107652 w 80"/>
                <a:gd name="T37" fmla="*/ 160127 h 83"/>
                <a:gd name="T38" fmla="*/ 101501 w 80"/>
                <a:gd name="T39" fmla="*/ 153969 h 83"/>
                <a:gd name="T40" fmla="*/ 101501 w 80"/>
                <a:gd name="T41" fmla="*/ 98540 h 83"/>
                <a:gd name="T42" fmla="*/ 107652 w 80"/>
                <a:gd name="T43" fmla="*/ 89302 h 83"/>
                <a:gd name="T44" fmla="*/ 116879 w 80"/>
                <a:gd name="T45" fmla="*/ 83143 h 83"/>
                <a:gd name="T46" fmla="*/ 123031 w 80"/>
                <a:gd name="T47" fmla="*/ 89302 h 83"/>
                <a:gd name="T48" fmla="*/ 116879 w 80"/>
                <a:gd name="T49" fmla="*/ 95461 h 83"/>
                <a:gd name="T50" fmla="*/ 116879 w 80"/>
                <a:gd name="T51" fmla="*/ 95461 h 83"/>
                <a:gd name="T52" fmla="*/ 113804 w 80"/>
                <a:gd name="T53" fmla="*/ 95461 h 83"/>
                <a:gd name="T54" fmla="*/ 113804 w 80"/>
                <a:gd name="T55" fmla="*/ 98540 h 83"/>
                <a:gd name="T56" fmla="*/ 113804 w 80"/>
                <a:gd name="T57" fmla="*/ 153969 h 83"/>
                <a:gd name="T58" fmla="*/ 107652 w 80"/>
                <a:gd name="T59" fmla="*/ 160127 h 83"/>
                <a:gd name="T60" fmla="*/ 123031 w 80"/>
                <a:gd name="T61" fmla="*/ 64667 h 83"/>
                <a:gd name="T62" fmla="*/ 86122 w 80"/>
                <a:gd name="T63" fmla="*/ 101619 h 83"/>
                <a:gd name="T64" fmla="*/ 86122 w 80"/>
                <a:gd name="T65" fmla="*/ 221715 h 83"/>
                <a:gd name="T66" fmla="*/ 123031 w 80"/>
                <a:gd name="T67" fmla="*/ 255588 h 83"/>
                <a:gd name="T68" fmla="*/ 156865 w 80"/>
                <a:gd name="T69" fmla="*/ 221715 h 83"/>
                <a:gd name="T70" fmla="*/ 156865 w 80"/>
                <a:gd name="T71" fmla="*/ 101619 h 83"/>
                <a:gd name="T72" fmla="*/ 123031 w 80"/>
                <a:gd name="T73" fmla="*/ 64667 h 83"/>
                <a:gd name="T74" fmla="*/ 196850 w 80"/>
                <a:gd name="T75" fmla="*/ 113937 h 83"/>
                <a:gd name="T76" fmla="*/ 193774 w 80"/>
                <a:gd name="T77" fmla="*/ 107778 h 83"/>
                <a:gd name="T78" fmla="*/ 193774 w 80"/>
                <a:gd name="T79" fmla="*/ 36952 h 83"/>
                <a:gd name="T80" fmla="*/ 196850 w 80"/>
                <a:gd name="T81" fmla="*/ 24635 h 83"/>
                <a:gd name="T82" fmla="*/ 206077 w 80"/>
                <a:gd name="T83" fmla="*/ 18476 h 83"/>
                <a:gd name="T84" fmla="*/ 212228 w 80"/>
                <a:gd name="T85" fmla="*/ 24635 h 83"/>
                <a:gd name="T86" fmla="*/ 206077 w 80"/>
                <a:gd name="T87" fmla="*/ 30794 h 83"/>
                <a:gd name="T88" fmla="*/ 206077 w 80"/>
                <a:gd name="T89" fmla="*/ 30794 h 83"/>
                <a:gd name="T90" fmla="*/ 203001 w 80"/>
                <a:gd name="T91" fmla="*/ 36952 h 83"/>
                <a:gd name="T92" fmla="*/ 203001 w 80"/>
                <a:gd name="T93" fmla="*/ 107778 h 83"/>
                <a:gd name="T94" fmla="*/ 196850 w 80"/>
                <a:gd name="T95" fmla="*/ 113937 h 83"/>
                <a:gd name="T96" fmla="*/ 212228 w 80"/>
                <a:gd name="T97" fmla="*/ 0 h 83"/>
                <a:gd name="T98" fmla="*/ 175319 w 80"/>
                <a:gd name="T99" fmla="*/ 36952 h 83"/>
                <a:gd name="T100" fmla="*/ 175319 w 80"/>
                <a:gd name="T101" fmla="*/ 221715 h 83"/>
                <a:gd name="T102" fmla="*/ 212228 w 80"/>
                <a:gd name="T103" fmla="*/ 255588 h 83"/>
                <a:gd name="T104" fmla="*/ 246062 w 80"/>
                <a:gd name="T105" fmla="*/ 221715 h 83"/>
                <a:gd name="T106" fmla="*/ 246062 w 80"/>
                <a:gd name="T107" fmla="*/ 36952 h 83"/>
                <a:gd name="T108" fmla="*/ 212228 w 80"/>
                <a:gd name="T109" fmla="*/ 0 h 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0" h="83">
                  <a:moveTo>
                    <a:pt x="7" y="69"/>
                  </a:moveTo>
                  <a:cubicBezTo>
                    <a:pt x="6" y="69"/>
                    <a:pt x="5" y="69"/>
                    <a:pt x="5" y="68"/>
                  </a:cubicBezTo>
                  <a:cubicBezTo>
                    <a:pt x="5" y="55"/>
                    <a:pt x="5" y="55"/>
                    <a:pt x="5" y="55"/>
                  </a:cubicBezTo>
                  <a:cubicBezTo>
                    <a:pt x="5" y="54"/>
                    <a:pt x="6" y="53"/>
                    <a:pt x="6" y="52"/>
                  </a:cubicBezTo>
                  <a:cubicBezTo>
                    <a:pt x="7" y="52"/>
                    <a:pt x="8" y="51"/>
                    <a:pt x="10" y="51"/>
                  </a:cubicBezTo>
                  <a:cubicBezTo>
                    <a:pt x="11" y="51"/>
                    <a:pt x="12" y="52"/>
                    <a:pt x="12" y="53"/>
                  </a:cubicBezTo>
                  <a:cubicBezTo>
                    <a:pt x="12" y="54"/>
                    <a:pt x="11" y="54"/>
                    <a:pt x="10" y="54"/>
                  </a:cubicBezTo>
                  <a:cubicBezTo>
                    <a:pt x="9" y="54"/>
                    <a:pt x="9" y="55"/>
                    <a:pt x="9" y="55"/>
                  </a:cubicBezTo>
                  <a:cubicBezTo>
                    <a:pt x="9" y="55"/>
                    <a:pt x="9" y="55"/>
                    <a:pt x="9" y="55"/>
                  </a:cubicBezTo>
                  <a:cubicBezTo>
                    <a:pt x="9" y="68"/>
                    <a:pt x="9" y="68"/>
                    <a:pt x="9" y="68"/>
                  </a:cubicBezTo>
                  <a:cubicBezTo>
                    <a:pt x="9" y="69"/>
                    <a:pt x="8" y="69"/>
                    <a:pt x="7" y="69"/>
                  </a:cubicBezTo>
                  <a:moveTo>
                    <a:pt x="12" y="45"/>
                  </a:moveTo>
                  <a:cubicBezTo>
                    <a:pt x="6" y="45"/>
                    <a:pt x="0" y="50"/>
                    <a:pt x="0" y="57"/>
                  </a:cubicBezTo>
                  <a:cubicBezTo>
                    <a:pt x="0" y="72"/>
                    <a:pt x="0" y="72"/>
                    <a:pt x="0" y="72"/>
                  </a:cubicBezTo>
                  <a:cubicBezTo>
                    <a:pt x="0" y="78"/>
                    <a:pt x="6" y="83"/>
                    <a:pt x="12" y="83"/>
                  </a:cubicBezTo>
                  <a:cubicBezTo>
                    <a:pt x="18" y="83"/>
                    <a:pt x="24" y="78"/>
                    <a:pt x="24" y="72"/>
                  </a:cubicBezTo>
                  <a:cubicBezTo>
                    <a:pt x="24" y="57"/>
                    <a:pt x="24" y="57"/>
                    <a:pt x="24" y="57"/>
                  </a:cubicBezTo>
                  <a:cubicBezTo>
                    <a:pt x="24" y="50"/>
                    <a:pt x="18" y="45"/>
                    <a:pt x="12" y="45"/>
                  </a:cubicBezTo>
                  <a:moveTo>
                    <a:pt x="35" y="52"/>
                  </a:moveTo>
                  <a:cubicBezTo>
                    <a:pt x="34" y="52"/>
                    <a:pt x="33" y="51"/>
                    <a:pt x="33" y="50"/>
                  </a:cubicBezTo>
                  <a:cubicBezTo>
                    <a:pt x="33" y="32"/>
                    <a:pt x="33" y="32"/>
                    <a:pt x="33" y="32"/>
                  </a:cubicBezTo>
                  <a:cubicBezTo>
                    <a:pt x="33" y="30"/>
                    <a:pt x="34" y="29"/>
                    <a:pt x="35" y="29"/>
                  </a:cubicBezTo>
                  <a:cubicBezTo>
                    <a:pt x="35" y="28"/>
                    <a:pt x="36" y="27"/>
                    <a:pt x="38" y="27"/>
                  </a:cubicBezTo>
                  <a:cubicBezTo>
                    <a:pt x="39" y="27"/>
                    <a:pt x="40" y="28"/>
                    <a:pt x="40" y="29"/>
                  </a:cubicBezTo>
                  <a:cubicBezTo>
                    <a:pt x="40" y="30"/>
                    <a:pt x="39" y="31"/>
                    <a:pt x="38" y="31"/>
                  </a:cubicBezTo>
                  <a:cubicBezTo>
                    <a:pt x="38" y="31"/>
                    <a:pt x="38" y="31"/>
                    <a:pt x="38" y="31"/>
                  </a:cubicBezTo>
                  <a:cubicBezTo>
                    <a:pt x="38" y="31"/>
                    <a:pt x="37" y="31"/>
                    <a:pt x="37" y="31"/>
                  </a:cubicBezTo>
                  <a:cubicBezTo>
                    <a:pt x="37" y="31"/>
                    <a:pt x="37" y="32"/>
                    <a:pt x="37" y="32"/>
                  </a:cubicBezTo>
                  <a:cubicBezTo>
                    <a:pt x="37" y="50"/>
                    <a:pt x="37" y="50"/>
                    <a:pt x="37" y="50"/>
                  </a:cubicBezTo>
                  <a:cubicBezTo>
                    <a:pt x="37" y="51"/>
                    <a:pt x="36" y="52"/>
                    <a:pt x="35" y="52"/>
                  </a:cubicBezTo>
                  <a:moveTo>
                    <a:pt x="40" y="21"/>
                  </a:moveTo>
                  <a:cubicBezTo>
                    <a:pt x="33" y="21"/>
                    <a:pt x="28" y="27"/>
                    <a:pt x="28" y="33"/>
                  </a:cubicBezTo>
                  <a:cubicBezTo>
                    <a:pt x="28" y="72"/>
                    <a:pt x="28" y="72"/>
                    <a:pt x="28" y="72"/>
                  </a:cubicBezTo>
                  <a:cubicBezTo>
                    <a:pt x="28" y="78"/>
                    <a:pt x="33" y="83"/>
                    <a:pt x="40" y="83"/>
                  </a:cubicBezTo>
                  <a:cubicBezTo>
                    <a:pt x="46" y="83"/>
                    <a:pt x="51" y="78"/>
                    <a:pt x="51" y="72"/>
                  </a:cubicBezTo>
                  <a:cubicBezTo>
                    <a:pt x="51" y="33"/>
                    <a:pt x="51" y="33"/>
                    <a:pt x="51" y="33"/>
                  </a:cubicBezTo>
                  <a:cubicBezTo>
                    <a:pt x="51" y="27"/>
                    <a:pt x="46" y="21"/>
                    <a:pt x="40" y="21"/>
                  </a:cubicBezTo>
                  <a:moveTo>
                    <a:pt x="64" y="37"/>
                  </a:moveTo>
                  <a:cubicBezTo>
                    <a:pt x="63" y="37"/>
                    <a:pt x="63" y="36"/>
                    <a:pt x="63" y="35"/>
                  </a:cubicBezTo>
                  <a:cubicBezTo>
                    <a:pt x="63" y="12"/>
                    <a:pt x="63" y="12"/>
                    <a:pt x="63" y="12"/>
                  </a:cubicBezTo>
                  <a:cubicBezTo>
                    <a:pt x="62" y="10"/>
                    <a:pt x="63" y="8"/>
                    <a:pt x="64" y="8"/>
                  </a:cubicBezTo>
                  <a:cubicBezTo>
                    <a:pt x="64" y="7"/>
                    <a:pt x="66" y="6"/>
                    <a:pt x="67" y="6"/>
                  </a:cubicBezTo>
                  <a:cubicBezTo>
                    <a:pt x="68" y="6"/>
                    <a:pt x="69" y="7"/>
                    <a:pt x="69" y="8"/>
                  </a:cubicBezTo>
                  <a:cubicBezTo>
                    <a:pt x="69" y="9"/>
                    <a:pt x="68" y="10"/>
                    <a:pt x="67" y="10"/>
                  </a:cubicBezTo>
                  <a:cubicBezTo>
                    <a:pt x="67" y="10"/>
                    <a:pt x="67" y="10"/>
                    <a:pt x="67" y="10"/>
                  </a:cubicBezTo>
                  <a:cubicBezTo>
                    <a:pt x="67" y="10"/>
                    <a:pt x="66" y="10"/>
                    <a:pt x="66" y="12"/>
                  </a:cubicBezTo>
                  <a:cubicBezTo>
                    <a:pt x="66" y="35"/>
                    <a:pt x="66" y="35"/>
                    <a:pt x="66" y="35"/>
                  </a:cubicBezTo>
                  <a:cubicBezTo>
                    <a:pt x="66" y="36"/>
                    <a:pt x="65" y="37"/>
                    <a:pt x="64" y="37"/>
                  </a:cubicBezTo>
                  <a:moveTo>
                    <a:pt x="69" y="0"/>
                  </a:moveTo>
                  <a:cubicBezTo>
                    <a:pt x="62" y="0"/>
                    <a:pt x="57" y="5"/>
                    <a:pt x="57" y="12"/>
                  </a:cubicBezTo>
                  <a:cubicBezTo>
                    <a:pt x="57" y="72"/>
                    <a:pt x="57" y="72"/>
                    <a:pt x="57" y="72"/>
                  </a:cubicBezTo>
                  <a:cubicBezTo>
                    <a:pt x="57" y="78"/>
                    <a:pt x="62" y="83"/>
                    <a:pt x="69" y="83"/>
                  </a:cubicBezTo>
                  <a:cubicBezTo>
                    <a:pt x="75" y="83"/>
                    <a:pt x="80" y="78"/>
                    <a:pt x="80" y="72"/>
                  </a:cubicBezTo>
                  <a:cubicBezTo>
                    <a:pt x="80" y="12"/>
                    <a:pt x="80" y="12"/>
                    <a:pt x="80" y="12"/>
                  </a:cubicBezTo>
                  <a:cubicBezTo>
                    <a:pt x="80" y="5"/>
                    <a:pt x="75" y="0"/>
                    <a:pt x="69" y="0"/>
                  </a:cubicBezTo>
                </a:path>
              </a:pathLst>
            </a:custGeom>
            <a:solidFill>
              <a:schemeClr val="bg1"/>
            </a:solidFill>
            <a:ln>
              <a:noFill/>
            </a:ln>
          </p:spPr>
          <p:txBody>
            <a:bodyPr lIns="68580" tIns="34290" rIns="68580" bIns="34290"/>
            <a:lstStyle/>
            <a:p>
              <a:pPr eaLnBrk="0" fontAlgn="base" hangingPunct="0">
                <a:spcBef>
                  <a:spcPct val="0"/>
                </a:spcBef>
                <a:spcAft>
                  <a:spcPct val="0"/>
                </a:spcAft>
                <a:defRPr/>
              </a:pPr>
              <a:endParaRPr lang="zh-CN" altLang="en-US" sz="1400" kern="0">
                <a:solidFill>
                  <a:srgbClr val="000000"/>
                </a:solidFill>
                <a:latin typeface="Calibri" panose="020F0502020204030204" pitchFamily="34" charset="0"/>
                <a:ea typeface="宋体" panose="02010600030101010101" pitchFamily="2" charset="-122"/>
              </a:endParaRPr>
            </a:p>
          </p:txBody>
        </p:sp>
      </p:grpSp>
      <p:grpSp>
        <p:nvGrpSpPr>
          <p:cNvPr id="70" name="Group 10"/>
          <p:cNvGrpSpPr/>
          <p:nvPr/>
        </p:nvGrpSpPr>
        <p:grpSpPr>
          <a:xfrm>
            <a:off x="8599159" y="4797640"/>
            <a:ext cx="518400" cy="518400"/>
            <a:chOff x="6284697" y="2507428"/>
            <a:chExt cx="765519" cy="765519"/>
          </a:xfrm>
        </p:grpSpPr>
        <p:sp>
          <p:nvSpPr>
            <p:cNvPr id="71" name="Oval 11"/>
            <p:cNvSpPr/>
            <p:nvPr/>
          </p:nvSpPr>
          <p:spPr>
            <a:xfrm>
              <a:off x="6284697" y="2507428"/>
              <a:ext cx="765519" cy="765519"/>
            </a:xfrm>
            <a:prstGeom prst="ellipse">
              <a:avLst/>
            </a:pr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72" name="AutoShape 117"/>
            <p:cNvSpPr/>
            <p:nvPr/>
          </p:nvSpPr>
          <p:spPr bwMode="auto">
            <a:xfrm>
              <a:off x="6437403" y="2772142"/>
              <a:ext cx="464344" cy="34845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270"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nvGrpSpPr>
          <p:cNvPr id="73" name="Group 13"/>
          <p:cNvGrpSpPr/>
          <p:nvPr/>
        </p:nvGrpSpPr>
        <p:grpSpPr>
          <a:xfrm>
            <a:off x="9464066" y="4797640"/>
            <a:ext cx="518400" cy="518400"/>
            <a:chOff x="5744854" y="3490222"/>
            <a:chExt cx="765519" cy="765519"/>
          </a:xfrm>
        </p:grpSpPr>
        <p:sp>
          <p:nvSpPr>
            <p:cNvPr id="74" name="Oval 14"/>
            <p:cNvSpPr/>
            <p:nvPr/>
          </p:nvSpPr>
          <p:spPr>
            <a:xfrm>
              <a:off x="5744854" y="3490222"/>
              <a:ext cx="765519" cy="765519"/>
            </a:xfrm>
            <a:prstGeom prst="ellipse">
              <a:avLst/>
            </a:pr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grpSp>
          <p:nvGrpSpPr>
            <p:cNvPr id="75" name="Group 15"/>
            <p:cNvGrpSpPr/>
            <p:nvPr/>
          </p:nvGrpSpPr>
          <p:grpSpPr>
            <a:xfrm>
              <a:off x="5900374" y="3655628"/>
              <a:ext cx="464344" cy="464344"/>
              <a:chOff x="4439444" y="2582069"/>
              <a:chExt cx="464344" cy="464344"/>
            </a:xfrm>
            <a:solidFill>
              <a:schemeClr val="bg1"/>
            </a:solidFill>
          </p:grpSpPr>
          <p:sp>
            <p:nvSpPr>
              <p:cNvPr id="76"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270"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77"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270"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78"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270"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79" name="组合 78"/>
          <p:cNvGrpSpPr/>
          <p:nvPr/>
        </p:nvGrpSpPr>
        <p:grpSpPr>
          <a:xfrm>
            <a:off x="6769868" y="3407623"/>
            <a:ext cx="1829436" cy="1219565"/>
            <a:chOff x="6643371" y="1694755"/>
            <a:chExt cx="1829436" cy="1219565"/>
          </a:xfrm>
        </p:grpSpPr>
        <p:sp>
          <p:nvSpPr>
            <p:cNvPr id="80" name="文本框 118"/>
            <p:cNvSpPr txBox="1"/>
            <p:nvPr/>
          </p:nvSpPr>
          <p:spPr>
            <a:xfrm>
              <a:off x="6643371" y="2094865"/>
              <a:ext cx="1702423" cy="8194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050" dirty="0">
                  <a:latin typeface="隶书" panose="02010509060101010101" pitchFamily="49" charset="-122"/>
                  <a:ea typeface="隶书" panose="02010509060101010101" pitchFamily="49" charset="-122"/>
                  <a:sym typeface="+mn-ea"/>
                </a:rPr>
                <a:t>点击添加文本信息点击添加文本信息点击添加文本信息点击添加文本信息 </a:t>
              </a:r>
              <a:endParaRPr lang="zh-CN" altLang="en-US" dirty="0">
                <a:latin typeface="隶书" panose="02010509060101010101" pitchFamily="49" charset="-122"/>
                <a:ea typeface="隶书" panose="02010509060101010101" pitchFamily="49" charset="-122"/>
              </a:endParaRPr>
            </a:p>
          </p:txBody>
        </p:sp>
        <p:sp>
          <p:nvSpPr>
            <p:cNvPr id="81" name="文本框 119"/>
            <p:cNvSpPr txBox="1"/>
            <p:nvPr/>
          </p:nvSpPr>
          <p:spPr>
            <a:xfrm>
              <a:off x="6643371" y="1694755"/>
              <a:ext cx="18294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latin typeface="隶书" panose="02010509060101010101" pitchFamily="49" charset="-122"/>
                  <a:ea typeface="隶书" panose="02010509060101010101" pitchFamily="49" charset="-122"/>
                  <a:sym typeface="+mn-ea"/>
                </a:rPr>
                <a:t>输入标题</a:t>
              </a:r>
              <a:endParaRPr lang="zh-CN" altLang="en-US" b="1" dirty="0">
                <a:latin typeface="隶书" panose="02010509060101010101" pitchFamily="49" charset="-122"/>
                <a:ea typeface="隶书" panose="02010509060101010101" pitchFamily="49" charset="-122"/>
                <a:sym typeface="+mn-ea"/>
              </a:endParaRPr>
            </a:p>
          </p:txBody>
        </p:sp>
      </p:grpSp>
      <p:grpSp>
        <p:nvGrpSpPr>
          <p:cNvPr id="82" name="组合 81"/>
          <p:cNvGrpSpPr/>
          <p:nvPr/>
        </p:nvGrpSpPr>
        <p:grpSpPr>
          <a:xfrm>
            <a:off x="8680781" y="3390643"/>
            <a:ext cx="1829436" cy="1219565"/>
            <a:chOff x="6643371" y="1694755"/>
            <a:chExt cx="1829436" cy="1219565"/>
          </a:xfrm>
        </p:grpSpPr>
        <p:sp>
          <p:nvSpPr>
            <p:cNvPr id="83" name="文本框 118"/>
            <p:cNvSpPr txBox="1"/>
            <p:nvPr/>
          </p:nvSpPr>
          <p:spPr>
            <a:xfrm>
              <a:off x="6643371" y="2094865"/>
              <a:ext cx="1702423" cy="81945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050" dirty="0">
                  <a:latin typeface="隶书" panose="02010509060101010101" pitchFamily="49" charset="-122"/>
                  <a:ea typeface="隶书" panose="02010509060101010101" pitchFamily="49" charset="-122"/>
                  <a:sym typeface="+mn-ea"/>
                </a:rPr>
                <a:t>点击添加文本信息点击添加文本信息点击添加文本信息点击添加文本信息 </a:t>
              </a:r>
              <a:endParaRPr lang="zh-CN" altLang="en-US" dirty="0">
                <a:latin typeface="隶书" panose="02010509060101010101" pitchFamily="49" charset="-122"/>
                <a:ea typeface="隶书" panose="02010509060101010101" pitchFamily="49" charset="-122"/>
              </a:endParaRPr>
            </a:p>
          </p:txBody>
        </p:sp>
        <p:sp>
          <p:nvSpPr>
            <p:cNvPr id="84" name="文本框 119"/>
            <p:cNvSpPr txBox="1"/>
            <p:nvPr/>
          </p:nvSpPr>
          <p:spPr>
            <a:xfrm>
              <a:off x="6643371" y="1694755"/>
              <a:ext cx="182943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latin typeface="隶书" panose="02010509060101010101" pitchFamily="49" charset="-122"/>
                  <a:ea typeface="隶书" panose="02010509060101010101" pitchFamily="49" charset="-122"/>
                  <a:sym typeface="+mn-ea"/>
                </a:rPr>
                <a:t>输入标题</a:t>
              </a:r>
              <a:endParaRPr lang="zh-CN" altLang="en-US" b="1" dirty="0">
                <a:latin typeface="隶书" panose="02010509060101010101" pitchFamily="49" charset="-122"/>
                <a:ea typeface="隶书" panose="02010509060101010101" pitchFamily="49"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down)">
                                      <p:cBhvr>
                                        <p:cTn id="11" dur="500"/>
                                        <p:tgtEl>
                                          <p:spTgt spid="5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wipe(left)">
                                      <p:cBhvr>
                                        <p:cTn id="53" dur="500"/>
                                        <p:tgtEl>
                                          <p:spTgt spid="2"/>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500"/>
                                        <p:tgtEl>
                                          <p:spTgt spid="8"/>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left)">
                                      <p:cBhvr>
                                        <p:cTn id="62" dur="500"/>
                                        <p:tgtEl>
                                          <p:spTgt spid="7"/>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5"/>
                                        </p:tgtEl>
                                        <p:attrNameLst>
                                          <p:attrName>style.visibility</p:attrName>
                                        </p:attrNameLst>
                                      </p:cBhvr>
                                      <p:to>
                                        <p:strVal val="visible"/>
                                      </p:to>
                                    </p:set>
                                    <p:animEffect transition="in" filter="wipe(left)">
                                      <p:cBhvr>
                                        <p:cTn id="68" dur="500"/>
                                        <p:tgtEl>
                                          <p:spTgt spid="5"/>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wipe(left)">
                                      <p:cBhvr>
                                        <p:cTn id="71" dur="500"/>
                                        <p:tgtEl>
                                          <p:spTgt spid="4"/>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ipe(left)">
                                      <p:cBhvr>
                                        <p:cTn id="74" dur="500"/>
                                        <p:tgtEl>
                                          <p:spTgt spid="3"/>
                                        </p:tgtEl>
                                      </p:cBhvr>
                                    </p:animEffect>
                                  </p:childTnLst>
                                </p:cTn>
                              </p:par>
                            </p:childTnLst>
                          </p:cTn>
                        </p:par>
                        <p:par>
                          <p:cTn id="75" fill="hold">
                            <p:stCondLst>
                              <p:cond delay="2500"/>
                            </p:stCondLst>
                            <p:childTnLst>
                              <p:par>
                                <p:cTn id="76" presetID="22" presetClass="entr" presetSubtype="4" fill="hold" grpId="0" nodeType="after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wipe(down)">
                                      <p:cBhvr>
                                        <p:cTn id="78" dur="500"/>
                                        <p:tgtEl>
                                          <p:spTgt spid="10"/>
                                        </p:tgtEl>
                                      </p:cBhvr>
                                    </p:animEffect>
                                  </p:childTnLst>
                                </p:cTn>
                              </p:par>
                            </p:childTnLst>
                          </p:cTn>
                        </p:par>
                        <p:par>
                          <p:cTn id="79" fill="hold">
                            <p:stCondLst>
                              <p:cond delay="3000"/>
                            </p:stCondLst>
                            <p:childTnLst>
                              <p:par>
                                <p:cTn id="80" presetID="22" presetClass="entr" presetSubtype="4" fill="hold" grpId="0"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down)">
                                      <p:cBhvr>
                                        <p:cTn id="82" dur="500"/>
                                        <p:tgtEl>
                                          <p:spTgt spid="11"/>
                                        </p:tgtEl>
                                      </p:cBhvr>
                                    </p:animEffect>
                                  </p:childTnLst>
                                </p:cTn>
                              </p:par>
                            </p:childTnLst>
                          </p:cTn>
                        </p:par>
                        <p:par>
                          <p:cTn id="83" fill="hold">
                            <p:stCondLst>
                              <p:cond delay="3500"/>
                            </p:stCondLst>
                            <p:childTnLst>
                              <p:par>
                                <p:cTn id="84" presetID="22" presetClass="entr" presetSubtype="4" fill="hold" grpId="0" nodeType="after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00"/>
                                        <p:tgtEl>
                                          <p:spTgt spid="12"/>
                                        </p:tgtEl>
                                      </p:cBhvr>
                                    </p:animEffect>
                                  </p:childTnLst>
                                </p:cTn>
                              </p:par>
                            </p:childTnLst>
                          </p:cTn>
                        </p:par>
                        <p:par>
                          <p:cTn id="87" fill="hold">
                            <p:stCondLst>
                              <p:cond delay="4000"/>
                            </p:stCondLst>
                            <p:childTnLst>
                              <p:par>
                                <p:cTn id="88" presetID="22" presetClass="entr" presetSubtype="4" fill="hold" grpId="0" nodeType="after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wipe(down)">
                                      <p:cBhvr>
                                        <p:cTn id="90" dur="500"/>
                                        <p:tgtEl>
                                          <p:spTgt spid="13"/>
                                        </p:tgtEl>
                                      </p:cBhvr>
                                    </p:animEffect>
                                  </p:childTnLst>
                                </p:cTn>
                              </p:par>
                            </p:childTnLst>
                          </p:cTn>
                        </p:par>
                        <p:par>
                          <p:cTn id="91" fill="hold">
                            <p:stCondLst>
                              <p:cond delay="4500"/>
                            </p:stCondLst>
                            <p:childTnLst>
                              <p:par>
                                <p:cTn id="92" presetID="22" presetClass="entr" presetSubtype="4" fill="hold" grpId="0" nodeType="after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wipe(down)">
                                      <p:cBhvr>
                                        <p:cTn id="94" dur="500"/>
                                        <p:tgtEl>
                                          <p:spTgt spid="14"/>
                                        </p:tgtEl>
                                      </p:cBhvr>
                                    </p:animEffect>
                                  </p:childTnLst>
                                </p:cTn>
                              </p:par>
                            </p:childTnLst>
                          </p:cTn>
                        </p:par>
                        <p:par>
                          <p:cTn id="95" fill="hold">
                            <p:stCondLst>
                              <p:cond delay="5000"/>
                            </p:stCondLst>
                            <p:childTnLst>
                              <p:par>
                                <p:cTn id="96" presetID="22" presetClass="entr" presetSubtype="4" fill="hold" grpId="0" nodeType="after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wipe(down)">
                                      <p:cBhvr>
                                        <p:cTn id="98" dur="500"/>
                                        <p:tgtEl>
                                          <p:spTgt spid="15"/>
                                        </p:tgtEl>
                                      </p:cBhvr>
                                    </p:animEffect>
                                  </p:childTnLst>
                                </p:cTn>
                              </p:par>
                            </p:childTnLst>
                          </p:cTn>
                        </p:par>
                        <p:par>
                          <p:cTn id="99" fill="hold">
                            <p:stCondLst>
                              <p:cond delay="5500"/>
                            </p:stCondLst>
                            <p:childTnLst>
                              <p:par>
                                <p:cTn id="100" presetID="22" presetClass="entr" presetSubtype="4" fill="hold" grpId="0" nodeType="after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wipe(down)">
                                      <p:cBhvr>
                                        <p:cTn id="102" dur="500"/>
                                        <p:tgtEl>
                                          <p:spTgt spid="16"/>
                                        </p:tgtEl>
                                      </p:cBhvr>
                                    </p:animEffect>
                                  </p:childTnLst>
                                </p:cTn>
                              </p:par>
                            </p:childTnLst>
                          </p:cTn>
                        </p:par>
                        <p:par>
                          <p:cTn id="103" fill="hold">
                            <p:stCondLst>
                              <p:cond delay="6000"/>
                            </p:stCondLst>
                            <p:childTnLst>
                              <p:par>
                                <p:cTn id="104" presetID="22" presetClass="entr" presetSubtype="4" fill="hold" grpId="0" nodeType="afterEffect">
                                  <p:stCondLst>
                                    <p:cond delay="0"/>
                                  </p:stCondLst>
                                  <p:childTnLst>
                                    <p:set>
                                      <p:cBhvr>
                                        <p:cTn id="105" dur="1" fill="hold">
                                          <p:stCondLst>
                                            <p:cond delay="0"/>
                                          </p:stCondLst>
                                        </p:cTn>
                                        <p:tgtEl>
                                          <p:spTgt spid="17"/>
                                        </p:tgtEl>
                                        <p:attrNameLst>
                                          <p:attrName>style.visibility</p:attrName>
                                        </p:attrNameLst>
                                      </p:cBhvr>
                                      <p:to>
                                        <p:strVal val="visible"/>
                                      </p:to>
                                    </p:set>
                                    <p:animEffect transition="in" filter="wipe(down)">
                                      <p:cBhvr>
                                        <p:cTn id="106" dur="500"/>
                                        <p:tgtEl>
                                          <p:spTgt spid="17"/>
                                        </p:tgtEl>
                                      </p:cBhvr>
                                    </p:animEffect>
                                  </p:childTnLst>
                                </p:cTn>
                              </p:par>
                            </p:childTnLst>
                          </p:cTn>
                        </p:par>
                        <p:par>
                          <p:cTn id="107" fill="hold">
                            <p:stCondLst>
                              <p:cond delay="6500"/>
                            </p:stCondLst>
                            <p:childTnLst>
                              <p:par>
                                <p:cTn id="108" presetID="22" presetClass="entr" presetSubtype="4"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down)">
                                      <p:cBhvr>
                                        <p:cTn id="110" dur="500"/>
                                        <p:tgtEl>
                                          <p:spTgt spid="18"/>
                                        </p:tgtEl>
                                      </p:cBhvr>
                                    </p:animEffect>
                                  </p:childTnLst>
                                </p:cTn>
                              </p:par>
                            </p:childTnLst>
                          </p:cTn>
                        </p:par>
                        <p:par>
                          <p:cTn id="111" fill="hold">
                            <p:stCondLst>
                              <p:cond delay="7000"/>
                            </p:stCondLst>
                            <p:childTnLst>
                              <p:par>
                                <p:cTn id="112" presetID="22" presetClass="entr" presetSubtype="4" fill="hold" grpId="0" nodeType="afterEffect">
                                  <p:stCondLst>
                                    <p:cond delay="0"/>
                                  </p:stCondLst>
                                  <p:childTnLst>
                                    <p:set>
                                      <p:cBhvr>
                                        <p:cTn id="113" dur="1" fill="hold">
                                          <p:stCondLst>
                                            <p:cond delay="0"/>
                                          </p:stCondLst>
                                        </p:cTn>
                                        <p:tgtEl>
                                          <p:spTgt spid="19"/>
                                        </p:tgtEl>
                                        <p:attrNameLst>
                                          <p:attrName>style.visibility</p:attrName>
                                        </p:attrNameLst>
                                      </p:cBhvr>
                                      <p:to>
                                        <p:strVal val="visible"/>
                                      </p:to>
                                    </p:set>
                                    <p:animEffect transition="in" filter="wipe(down)">
                                      <p:cBhvr>
                                        <p:cTn id="114" dur="500"/>
                                        <p:tgtEl>
                                          <p:spTgt spid="19"/>
                                        </p:tgtEl>
                                      </p:cBhvr>
                                    </p:animEffect>
                                  </p:childTnLst>
                                </p:cTn>
                              </p:par>
                            </p:childTnLst>
                          </p:cTn>
                        </p:par>
                        <p:par>
                          <p:cTn id="115" fill="hold">
                            <p:stCondLst>
                              <p:cond delay="7500"/>
                            </p:stCondLst>
                            <p:childTnLst>
                              <p:par>
                                <p:cTn id="116" presetID="22" presetClass="entr" presetSubtype="4"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wipe(down)">
                                      <p:cBhvr>
                                        <p:cTn id="118" dur="500"/>
                                        <p:tgtEl>
                                          <p:spTgt spid="20"/>
                                        </p:tgtEl>
                                      </p:cBhvr>
                                    </p:animEffect>
                                  </p:childTnLst>
                                </p:cTn>
                              </p:par>
                            </p:childTnLst>
                          </p:cTn>
                        </p:par>
                        <p:par>
                          <p:cTn id="119" fill="hold">
                            <p:stCondLst>
                              <p:cond delay="8000"/>
                            </p:stCondLst>
                            <p:childTnLst>
                              <p:par>
                                <p:cTn id="120" presetID="22" presetClass="entr" presetSubtype="4" fill="hold" grpId="0" nodeType="after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wipe(down)">
                                      <p:cBhvr>
                                        <p:cTn id="122" dur="500"/>
                                        <p:tgtEl>
                                          <p:spTgt spid="21"/>
                                        </p:tgtEl>
                                      </p:cBhvr>
                                    </p:animEffect>
                                  </p:childTnLst>
                                </p:cTn>
                              </p:par>
                            </p:childTnLst>
                          </p:cTn>
                        </p:par>
                        <p:par>
                          <p:cTn id="123" fill="hold">
                            <p:stCondLst>
                              <p:cond delay="8500"/>
                            </p:stCondLst>
                            <p:childTnLst>
                              <p:par>
                                <p:cTn id="124" presetID="22" presetClass="entr" presetSubtype="4" fill="hold" nodeType="afterEffect">
                                  <p:stCondLst>
                                    <p:cond delay="0"/>
                                  </p:stCondLst>
                                  <p:childTnLst>
                                    <p:set>
                                      <p:cBhvr>
                                        <p:cTn id="125" dur="1" fill="hold">
                                          <p:stCondLst>
                                            <p:cond delay="0"/>
                                          </p:stCondLst>
                                        </p:cTn>
                                        <p:tgtEl>
                                          <p:spTgt spid="60"/>
                                        </p:tgtEl>
                                        <p:attrNameLst>
                                          <p:attrName>style.visibility</p:attrName>
                                        </p:attrNameLst>
                                      </p:cBhvr>
                                      <p:to>
                                        <p:strVal val="visible"/>
                                      </p:to>
                                    </p:set>
                                    <p:animEffect transition="in" filter="wipe(down)">
                                      <p:cBhvr>
                                        <p:cTn id="126" dur="500"/>
                                        <p:tgtEl>
                                          <p:spTgt spid="60"/>
                                        </p:tgtEl>
                                      </p:cBhvr>
                                    </p:animEffect>
                                  </p:childTnLst>
                                </p:cTn>
                              </p:par>
                            </p:childTnLst>
                          </p:cTn>
                        </p:par>
                        <p:par>
                          <p:cTn id="127" fill="hold">
                            <p:stCondLst>
                              <p:cond delay="9000"/>
                            </p:stCondLst>
                            <p:childTnLst>
                              <p:par>
                                <p:cTn id="128" presetID="35" presetClass="entr" presetSubtype="0" fill="hold" nodeType="afterEffect">
                                  <p:stCondLst>
                                    <p:cond delay="0"/>
                                  </p:stCondLst>
                                  <p:childTnLst>
                                    <p:set>
                                      <p:cBhvr>
                                        <p:cTn id="129" dur="1" fill="hold">
                                          <p:stCondLst>
                                            <p:cond delay="0"/>
                                          </p:stCondLst>
                                        </p:cTn>
                                        <p:tgtEl>
                                          <p:spTgt spid="64"/>
                                        </p:tgtEl>
                                        <p:attrNameLst>
                                          <p:attrName>style.visibility</p:attrName>
                                        </p:attrNameLst>
                                      </p:cBhvr>
                                      <p:to>
                                        <p:strVal val="visible"/>
                                      </p:to>
                                    </p:set>
                                    <p:animEffect transition="in" filter="fade">
                                      <p:cBhvr>
                                        <p:cTn id="130" dur="500"/>
                                        <p:tgtEl>
                                          <p:spTgt spid="64"/>
                                        </p:tgtEl>
                                      </p:cBhvr>
                                    </p:animEffect>
                                    <p:anim calcmode="lin" valueType="num">
                                      <p:cBhvr>
                                        <p:cTn id="131" dur="500" fill="hold"/>
                                        <p:tgtEl>
                                          <p:spTgt spid="64"/>
                                        </p:tgtEl>
                                        <p:attrNameLst>
                                          <p:attrName>style.rotation</p:attrName>
                                        </p:attrNameLst>
                                      </p:cBhvr>
                                      <p:tavLst>
                                        <p:tav tm="0">
                                          <p:val>
                                            <p:fltVal val="720"/>
                                          </p:val>
                                        </p:tav>
                                        <p:tav tm="100000">
                                          <p:val>
                                            <p:fltVal val="0"/>
                                          </p:val>
                                        </p:tav>
                                      </p:tavLst>
                                    </p:anim>
                                    <p:anim calcmode="lin" valueType="num">
                                      <p:cBhvr>
                                        <p:cTn id="132" dur="500" fill="hold"/>
                                        <p:tgtEl>
                                          <p:spTgt spid="64"/>
                                        </p:tgtEl>
                                        <p:attrNameLst>
                                          <p:attrName>ppt_h</p:attrName>
                                        </p:attrNameLst>
                                      </p:cBhvr>
                                      <p:tavLst>
                                        <p:tav tm="0">
                                          <p:val>
                                            <p:fltVal val="0"/>
                                          </p:val>
                                        </p:tav>
                                        <p:tav tm="100000">
                                          <p:val>
                                            <p:strVal val="#ppt_h"/>
                                          </p:val>
                                        </p:tav>
                                      </p:tavLst>
                                    </p:anim>
                                    <p:anim calcmode="lin" valueType="num">
                                      <p:cBhvr>
                                        <p:cTn id="133" dur="500" fill="hold"/>
                                        <p:tgtEl>
                                          <p:spTgt spid="64"/>
                                        </p:tgtEl>
                                        <p:attrNameLst>
                                          <p:attrName>ppt_w</p:attrName>
                                        </p:attrNameLst>
                                      </p:cBhvr>
                                      <p:tavLst>
                                        <p:tav tm="0">
                                          <p:val>
                                            <p:fltVal val="0"/>
                                          </p:val>
                                        </p:tav>
                                        <p:tav tm="100000">
                                          <p:val>
                                            <p:strVal val="#ppt_w"/>
                                          </p:val>
                                        </p:tav>
                                      </p:tavLst>
                                    </p:anim>
                                  </p:childTnLst>
                                </p:cTn>
                              </p:par>
                            </p:childTnLst>
                          </p:cTn>
                        </p:par>
                        <p:par>
                          <p:cTn id="134" fill="hold">
                            <p:stCondLst>
                              <p:cond delay="9500"/>
                            </p:stCondLst>
                            <p:childTnLst>
                              <p:par>
                                <p:cTn id="135" presetID="35" presetClass="entr" presetSubtype="0" fill="hold" nodeType="afterEffect">
                                  <p:stCondLst>
                                    <p:cond delay="0"/>
                                  </p:stCondLst>
                                  <p:childTnLst>
                                    <p:set>
                                      <p:cBhvr>
                                        <p:cTn id="136" dur="1" fill="hold">
                                          <p:stCondLst>
                                            <p:cond delay="0"/>
                                          </p:stCondLst>
                                        </p:cTn>
                                        <p:tgtEl>
                                          <p:spTgt spid="67"/>
                                        </p:tgtEl>
                                        <p:attrNameLst>
                                          <p:attrName>style.visibility</p:attrName>
                                        </p:attrNameLst>
                                      </p:cBhvr>
                                      <p:to>
                                        <p:strVal val="visible"/>
                                      </p:to>
                                    </p:set>
                                    <p:animEffect transition="in" filter="fade">
                                      <p:cBhvr>
                                        <p:cTn id="137" dur="500"/>
                                        <p:tgtEl>
                                          <p:spTgt spid="67"/>
                                        </p:tgtEl>
                                      </p:cBhvr>
                                    </p:animEffect>
                                    <p:anim calcmode="lin" valueType="num">
                                      <p:cBhvr>
                                        <p:cTn id="138" dur="500" fill="hold"/>
                                        <p:tgtEl>
                                          <p:spTgt spid="67"/>
                                        </p:tgtEl>
                                        <p:attrNameLst>
                                          <p:attrName>style.rotation</p:attrName>
                                        </p:attrNameLst>
                                      </p:cBhvr>
                                      <p:tavLst>
                                        <p:tav tm="0">
                                          <p:val>
                                            <p:fltVal val="720"/>
                                          </p:val>
                                        </p:tav>
                                        <p:tav tm="100000">
                                          <p:val>
                                            <p:fltVal val="0"/>
                                          </p:val>
                                        </p:tav>
                                      </p:tavLst>
                                    </p:anim>
                                    <p:anim calcmode="lin" valueType="num">
                                      <p:cBhvr>
                                        <p:cTn id="139" dur="500" fill="hold"/>
                                        <p:tgtEl>
                                          <p:spTgt spid="67"/>
                                        </p:tgtEl>
                                        <p:attrNameLst>
                                          <p:attrName>ppt_h</p:attrName>
                                        </p:attrNameLst>
                                      </p:cBhvr>
                                      <p:tavLst>
                                        <p:tav tm="0">
                                          <p:val>
                                            <p:fltVal val="0"/>
                                          </p:val>
                                        </p:tav>
                                        <p:tav tm="100000">
                                          <p:val>
                                            <p:strVal val="#ppt_h"/>
                                          </p:val>
                                        </p:tav>
                                      </p:tavLst>
                                    </p:anim>
                                    <p:anim calcmode="lin" valueType="num">
                                      <p:cBhvr>
                                        <p:cTn id="140" dur="500" fill="hold"/>
                                        <p:tgtEl>
                                          <p:spTgt spid="67"/>
                                        </p:tgtEl>
                                        <p:attrNameLst>
                                          <p:attrName>ppt_w</p:attrName>
                                        </p:attrNameLst>
                                      </p:cBhvr>
                                      <p:tavLst>
                                        <p:tav tm="0">
                                          <p:val>
                                            <p:fltVal val="0"/>
                                          </p:val>
                                        </p:tav>
                                        <p:tav tm="100000">
                                          <p:val>
                                            <p:strVal val="#ppt_w"/>
                                          </p:val>
                                        </p:tav>
                                      </p:tavLst>
                                    </p:anim>
                                  </p:childTnLst>
                                </p:cTn>
                              </p:par>
                            </p:childTnLst>
                          </p:cTn>
                        </p:par>
                        <p:par>
                          <p:cTn id="141" fill="hold">
                            <p:stCondLst>
                              <p:cond delay="10000"/>
                            </p:stCondLst>
                            <p:childTnLst>
                              <p:par>
                                <p:cTn id="142" presetID="53" presetClass="entr" presetSubtype="16" fill="hold" nodeType="afterEffect">
                                  <p:stCondLst>
                                    <p:cond delay="0"/>
                                  </p:stCondLst>
                                  <p:childTnLst>
                                    <p:set>
                                      <p:cBhvr>
                                        <p:cTn id="143" dur="1" fill="hold">
                                          <p:stCondLst>
                                            <p:cond delay="0"/>
                                          </p:stCondLst>
                                        </p:cTn>
                                        <p:tgtEl>
                                          <p:spTgt spid="70"/>
                                        </p:tgtEl>
                                        <p:attrNameLst>
                                          <p:attrName>style.visibility</p:attrName>
                                        </p:attrNameLst>
                                      </p:cBhvr>
                                      <p:to>
                                        <p:strVal val="visible"/>
                                      </p:to>
                                    </p:set>
                                    <p:anim calcmode="lin" valueType="num">
                                      <p:cBhvr>
                                        <p:cTn id="144" dur="500" fill="hold"/>
                                        <p:tgtEl>
                                          <p:spTgt spid="70"/>
                                        </p:tgtEl>
                                        <p:attrNameLst>
                                          <p:attrName>ppt_w</p:attrName>
                                        </p:attrNameLst>
                                      </p:cBhvr>
                                      <p:tavLst>
                                        <p:tav tm="0">
                                          <p:val>
                                            <p:fltVal val="0"/>
                                          </p:val>
                                        </p:tav>
                                        <p:tav tm="100000">
                                          <p:val>
                                            <p:strVal val="#ppt_w"/>
                                          </p:val>
                                        </p:tav>
                                      </p:tavLst>
                                    </p:anim>
                                    <p:anim calcmode="lin" valueType="num">
                                      <p:cBhvr>
                                        <p:cTn id="145" dur="500" fill="hold"/>
                                        <p:tgtEl>
                                          <p:spTgt spid="70"/>
                                        </p:tgtEl>
                                        <p:attrNameLst>
                                          <p:attrName>ppt_h</p:attrName>
                                        </p:attrNameLst>
                                      </p:cBhvr>
                                      <p:tavLst>
                                        <p:tav tm="0">
                                          <p:val>
                                            <p:fltVal val="0"/>
                                          </p:val>
                                        </p:tav>
                                        <p:tav tm="100000">
                                          <p:val>
                                            <p:strVal val="#ppt_h"/>
                                          </p:val>
                                        </p:tav>
                                      </p:tavLst>
                                    </p:anim>
                                    <p:animEffect transition="in" filter="fade">
                                      <p:cBhvr>
                                        <p:cTn id="146" dur="500"/>
                                        <p:tgtEl>
                                          <p:spTgt spid="70"/>
                                        </p:tgtEl>
                                      </p:cBhvr>
                                    </p:animEffect>
                                  </p:childTnLst>
                                </p:cTn>
                              </p:par>
                            </p:childTnLst>
                          </p:cTn>
                        </p:par>
                        <p:par>
                          <p:cTn id="147" fill="hold">
                            <p:stCondLst>
                              <p:cond delay="10500"/>
                            </p:stCondLst>
                            <p:childTnLst>
                              <p:par>
                                <p:cTn id="148" presetID="53" presetClass="entr" presetSubtype="16" fill="hold" nodeType="afterEffect">
                                  <p:stCondLst>
                                    <p:cond delay="0"/>
                                  </p:stCondLst>
                                  <p:childTnLst>
                                    <p:set>
                                      <p:cBhvr>
                                        <p:cTn id="149" dur="1" fill="hold">
                                          <p:stCondLst>
                                            <p:cond delay="0"/>
                                          </p:stCondLst>
                                        </p:cTn>
                                        <p:tgtEl>
                                          <p:spTgt spid="73"/>
                                        </p:tgtEl>
                                        <p:attrNameLst>
                                          <p:attrName>style.visibility</p:attrName>
                                        </p:attrNameLst>
                                      </p:cBhvr>
                                      <p:to>
                                        <p:strVal val="visible"/>
                                      </p:to>
                                    </p:set>
                                    <p:anim calcmode="lin" valueType="num">
                                      <p:cBhvr>
                                        <p:cTn id="150" dur="500" fill="hold"/>
                                        <p:tgtEl>
                                          <p:spTgt spid="73"/>
                                        </p:tgtEl>
                                        <p:attrNameLst>
                                          <p:attrName>ppt_w</p:attrName>
                                        </p:attrNameLst>
                                      </p:cBhvr>
                                      <p:tavLst>
                                        <p:tav tm="0">
                                          <p:val>
                                            <p:fltVal val="0"/>
                                          </p:val>
                                        </p:tav>
                                        <p:tav tm="100000">
                                          <p:val>
                                            <p:strVal val="#ppt_w"/>
                                          </p:val>
                                        </p:tav>
                                      </p:tavLst>
                                    </p:anim>
                                    <p:anim calcmode="lin" valueType="num">
                                      <p:cBhvr>
                                        <p:cTn id="151" dur="500" fill="hold"/>
                                        <p:tgtEl>
                                          <p:spTgt spid="73"/>
                                        </p:tgtEl>
                                        <p:attrNameLst>
                                          <p:attrName>ppt_h</p:attrName>
                                        </p:attrNameLst>
                                      </p:cBhvr>
                                      <p:tavLst>
                                        <p:tav tm="0">
                                          <p:val>
                                            <p:fltVal val="0"/>
                                          </p:val>
                                        </p:tav>
                                        <p:tav tm="100000">
                                          <p:val>
                                            <p:strVal val="#ppt_h"/>
                                          </p:val>
                                        </p:tav>
                                      </p:tavLst>
                                    </p:anim>
                                    <p:animEffect transition="in" filter="fade">
                                      <p:cBhvr>
                                        <p:cTn id="152" dur="500"/>
                                        <p:tgtEl>
                                          <p:spTgt spid="73"/>
                                        </p:tgtEl>
                                      </p:cBhvr>
                                    </p:animEffect>
                                  </p:childTnLst>
                                </p:cTn>
                              </p:par>
                            </p:childTnLst>
                          </p:cTn>
                        </p:par>
                        <p:par>
                          <p:cTn id="153" fill="hold">
                            <p:stCondLst>
                              <p:cond delay="11000"/>
                            </p:stCondLst>
                            <p:childTnLst>
                              <p:par>
                                <p:cTn id="154" presetID="22" presetClass="entr" presetSubtype="4" fill="hold" nodeType="afterEffect">
                                  <p:stCondLst>
                                    <p:cond delay="0"/>
                                  </p:stCondLst>
                                  <p:childTnLst>
                                    <p:set>
                                      <p:cBhvr>
                                        <p:cTn id="155" dur="1" fill="hold">
                                          <p:stCondLst>
                                            <p:cond delay="0"/>
                                          </p:stCondLst>
                                        </p:cTn>
                                        <p:tgtEl>
                                          <p:spTgt spid="79"/>
                                        </p:tgtEl>
                                        <p:attrNameLst>
                                          <p:attrName>style.visibility</p:attrName>
                                        </p:attrNameLst>
                                      </p:cBhvr>
                                      <p:to>
                                        <p:strVal val="visible"/>
                                      </p:to>
                                    </p:set>
                                    <p:animEffect transition="in" filter="wipe(down)">
                                      <p:cBhvr>
                                        <p:cTn id="156" dur="500"/>
                                        <p:tgtEl>
                                          <p:spTgt spid="79"/>
                                        </p:tgtEl>
                                      </p:cBhvr>
                                    </p:animEffect>
                                  </p:childTnLst>
                                </p:cTn>
                              </p:par>
                            </p:childTnLst>
                          </p:cTn>
                        </p:par>
                        <p:par>
                          <p:cTn id="157" fill="hold">
                            <p:stCondLst>
                              <p:cond delay="11500"/>
                            </p:stCondLst>
                            <p:childTnLst>
                              <p:par>
                                <p:cTn id="158" presetID="22" presetClass="entr" presetSubtype="4" fill="hold" nodeType="afterEffect">
                                  <p:stCondLst>
                                    <p:cond delay="0"/>
                                  </p:stCondLst>
                                  <p:childTnLst>
                                    <p:set>
                                      <p:cBhvr>
                                        <p:cTn id="159" dur="1" fill="hold">
                                          <p:stCondLst>
                                            <p:cond delay="0"/>
                                          </p:stCondLst>
                                        </p:cTn>
                                        <p:tgtEl>
                                          <p:spTgt spid="82"/>
                                        </p:tgtEl>
                                        <p:attrNameLst>
                                          <p:attrName>style.visibility</p:attrName>
                                        </p:attrNameLst>
                                      </p:cBhvr>
                                      <p:to>
                                        <p:strVal val="visible"/>
                                      </p:to>
                                    </p:set>
                                    <p:animEffect transition="in" filter="wipe(down)">
                                      <p:cBhvr>
                                        <p:cTn id="16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43" grpId="0"/>
      <p:bldP spid="44" grpId="0"/>
      <p:bldP spid="45" grpId="0"/>
      <p:bldP spid="46" grpId="0"/>
      <p:bldP spid="47" grpId="0"/>
      <p:bldP spid="48" grpId="0"/>
      <p:bldP spid="49" grpId="0"/>
      <p:bldP spid="50" grpId="0"/>
      <p:bldP spid="51" grpId="0"/>
      <p:bldP spid="52" grpId="0"/>
      <p:bldP spid="53" grpId="0"/>
      <p:bldP spid="54"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5024" y="37845"/>
            <a:ext cx="1875160" cy="3541373"/>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820" y="3579218"/>
            <a:ext cx="4769083" cy="2948076"/>
          </a:xfrm>
          <a:prstGeom prst="rect">
            <a:avLst/>
          </a:prstGeom>
        </p:spPr>
      </p:pic>
      <p:grpSp>
        <p:nvGrpSpPr>
          <p:cNvPr id="11" name="组合 10"/>
          <p:cNvGrpSpPr/>
          <p:nvPr/>
        </p:nvGrpSpPr>
        <p:grpSpPr>
          <a:xfrm>
            <a:off x="3611708" y="1724085"/>
            <a:ext cx="3781224" cy="3329171"/>
            <a:chOff x="3357708" y="1614195"/>
            <a:chExt cx="3781224" cy="3329171"/>
          </a:xfrm>
        </p:grpSpPr>
        <p:sp>
          <p:nvSpPr>
            <p:cNvPr id="9" name="文本框 8"/>
            <p:cNvSpPr txBox="1"/>
            <p:nvPr/>
          </p:nvSpPr>
          <p:spPr>
            <a:xfrm>
              <a:off x="5316895" y="1614195"/>
              <a:ext cx="1822037" cy="3329171"/>
            </a:xfrm>
            <a:prstGeom prst="rect">
              <a:avLst/>
            </a:prstGeom>
            <a:noFill/>
          </p:spPr>
          <p:txBody>
            <a:bodyPr vert="eaVert" wrap="square" rtlCol="0">
              <a:spAutoFit/>
            </a:bodyPr>
            <a:lstStyle/>
            <a:p>
              <a:pPr algn="dist" fontAlgn="auto">
                <a:lnSpc>
                  <a:spcPct val="140000"/>
                </a:lnSpc>
              </a:pPr>
              <a:r>
                <a:rPr lang="zh-CN" altLang="en-US" sz="4800" b="1" dirty="0">
                  <a:solidFill>
                    <a:srgbClr val="098A81"/>
                  </a:solidFill>
                  <a:latin typeface="隶书" panose="02010509060101010101" pitchFamily="49" charset="-122"/>
                  <a:ea typeface="隶书" panose="02010509060101010101" pitchFamily="49" charset="-122"/>
                  <a:sym typeface="+mn-ea"/>
                </a:rPr>
                <a:t>第三章回 </a:t>
              </a:r>
              <a:endParaRPr lang="en-US" altLang="zh-CN" sz="2800" b="1" dirty="0">
                <a:latin typeface="隶书" panose="02010509060101010101" pitchFamily="49" charset="-122"/>
                <a:ea typeface="隶书" panose="02010509060101010101" pitchFamily="49" charset="-122"/>
                <a:sym typeface="+mn-ea"/>
              </a:endParaRPr>
            </a:p>
            <a:p>
              <a:pPr algn="dist" fontAlgn="auto">
                <a:lnSpc>
                  <a:spcPct val="140000"/>
                </a:lnSpc>
              </a:pPr>
              <a:r>
                <a:rPr lang="zh-CN" altLang="en-US" sz="2800" b="1" dirty="0">
                  <a:latin typeface="隶书" panose="02010509060101010101" pitchFamily="49" charset="-122"/>
                  <a:ea typeface="隶书" panose="02010509060101010101" pitchFamily="49" charset="-122"/>
                  <a:sym typeface="+mn-ea"/>
                </a:rPr>
                <a:t>点击添加标题</a:t>
              </a:r>
              <a:endParaRPr lang="zh-CN" altLang="en-US" sz="2800" b="1" dirty="0">
                <a:latin typeface="隶书" panose="02010509060101010101" pitchFamily="49" charset="-122"/>
                <a:ea typeface="隶书" panose="02010509060101010101" pitchFamily="49" charset="-122"/>
                <a:sym typeface="+mn-ea"/>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708" y="1614195"/>
              <a:ext cx="2281448" cy="262366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77"/>
          <p:cNvSpPr>
            <a:spLocks noChangeArrowheads="1"/>
          </p:cNvSpPr>
          <p:nvPr/>
        </p:nvSpPr>
        <p:spPr bwMode="auto">
          <a:xfrm>
            <a:off x="1371599" y="4867242"/>
            <a:ext cx="9991725"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50000"/>
              </a:lnSpc>
              <a:buNone/>
              <a:defRPr/>
            </a:pPr>
            <a:r>
              <a:rPr lang="zh-CN" altLang="en-US" sz="1400" spc="300" dirty="0">
                <a:solidFill>
                  <a:schemeClr val="tx1">
                    <a:lumMod val="85000"/>
                    <a:lumOff val="15000"/>
                  </a:schemeClr>
                </a:solidFill>
                <a:latin typeface="隶书" panose="02010509060101010101" pitchFamily="49" charset="-122"/>
                <a:ea typeface="隶书" panose="02010509060101010101" pitchFamily="49" charset="-122"/>
                <a:sym typeface="微软雅黑" panose="020B0503020204020204" pitchFamily="34" charset="-122"/>
              </a:rPr>
              <a:t>点击添加文本信息点击添加文本信息点击添加文本信息点击添加文本信息点击添加文本信息点击添加文本信息点击添加文本信息点击添加文本信息点击添加文本信息点击添加文本信息点击添加文本信息点击添加文本信息点击添加文本信息</a:t>
            </a:r>
            <a:endParaRPr lang="zh-CN" altLang="en-US" sz="1400" spc="300" dirty="0">
              <a:solidFill>
                <a:schemeClr val="tx1">
                  <a:lumMod val="85000"/>
                  <a:lumOff val="15000"/>
                </a:schemeClr>
              </a:solidFill>
              <a:latin typeface="隶书" panose="02010509060101010101" pitchFamily="49" charset="-122"/>
              <a:ea typeface="隶书" panose="02010509060101010101" pitchFamily="49" charset="-122"/>
              <a:sym typeface="微软雅黑" panose="020B0503020204020204" pitchFamily="34" charset="-122"/>
            </a:endParaRPr>
          </a:p>
        </p:txBody>
      </p:sp>
      <p:sp>
        <p:nvSpPr>
          <p:cNvPr id="8" name="矩形 7"/>
          <p:cNvSpPr/>
          <p:nvPr/>
        </p:nvSpPr>
        <p:spPr>
          <a:xfrm>
            <a:off x="2044897" y="1866032"/>
            <a:ext cx="701731" cy="2564267"/>
          </a:xfrm>
          <a:prstGeom prst="rect">
            <a:avLst/>
          </a:prstGeom>
        </p:spPr>
        <p:txBody>
          <a:bodyPr vert="eaVert" wrap="square">
            <a:spAutoFit/>
          </a:bodyPr>
          <a:lstStyle/>
          <a:p>
            <a:pPr algn="dist">
              <a:lnSpc>
                <a:spcPct val="120000"/>
              </a:lnSpc>
            </a:pPr>
            <a:r>
              <a:rPr lang="zh-CN" altLang="en-US" sz="2800" b="1" spc="300" dirty="0">
                <a:latin typeface="隶书" panose="02010509060101010101" pitchFamily="49" charset="-122"/>
                <a:ea typeface="隶书" panose="02010509060101010101" pitchFamily="49" charset="-122"/>
                <a:sym typeface="微软雅黑" panose="020B0503020204020204" pitchFamily="34" charset="-122"/>
              </a:rPr>
              <a:t>点击添加标题</a:t>
            </a:r>
            <a:endParaRPr lang="zh-CN" altLang="en-US" sz="2800" b="1" dirty="0">
              <a:latin typeface="隶书" panose="02010509060101010101" pitchFamily="49" charset="-122"/>
              <a:ea typeface="隶书" panose="02010509060101010101" pitchFamily="49" charset="-122"/>
            </a:endParaRPr>
          </a:p>
        </p:txBody>
      </p:sp>
      <p:pic>
        <p:nvPicPr>
          <p:cNvPr id="9" name="图片 8"/>
          <p:cNvPicPr>
            <a:picLocks noChangeAspect="1"/>
          </p:cNvPicPr>
          <p:nvPr/>
        </p:nvPicPr>
        <p:blipFill>
          <a:blip r:embed="rId1"/>
          <a:stretch>
            <a:fillRect/>
          </a:stretch>
        </p:blipFill>
        <p:spPr>
          <a:xfrm>
            <a:off x="2884614" y="2080569"/>
            <a:ext cx="3953382" cy="2368892"/>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7996" y="2028713"/>
            <a:ext cx="3782025" cy="2401586"/>
          </a:xfrm>
          <a:prstGeom prst="rect">
            <a:avLst/>
          </a:prstGeom>
        </p:spPr>
      </p:pic>
      <p:sp>
        <p:nvSpPr>
          <p:cNvPr id="7" name="矩形 6"/>
          <p:cNvSpPr/>
          <p:nvPr/>
        </p:nvSpPr>
        <p:spPr>
          <a:xfrm>
            <a:off x="1714499" y="1662788"/>
            <a:ext cx="9028113" cy="297075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stretch>
            <a:fillRect/>
          </a:stretch>
        </p:blipFill>
        <p:spPr>
          <a:xfrm>
            <a:off x="0" y="0"/>
            <a:ext cx="4574728" cy="6858000"/>
          </a:xfrm>
          <a:prstGeom prst="rect">
            <a:avLst/>
          </a:prstGeom>
        </p:spPr>
      </p:pic>
      <p:grpSp>
        <p:nvGrpSpPr>
          <p:cNvPr id="21" name="组合 20"/>
          <p:cNvGrpSpPr/>
          <p:nvPr/>
        </p:nvGrpSpPr>
        <p:grpSpPr>
          <a:xfrm>
            <a:off x="5809254" y="1971528"/>
            <a:ext cx="2330769" cy="997208"/>
            <a:chOff x="6798183" y="1467780"/>
            <a:chExt cx="1588460" cy="997208"/>
          </a:xfrm>
        </p:grpSpPr>
        <p:sp>
          <p:nvSpPr>
            <p:cNvPr id="23" name="矩形 22"/>
            <p:cNvSpPr/>
            <p:nvPr/>
          </p:nvSpPr>
          <p:spPr>
            <a:xfrm>
              <a:off x="6798183" y="1887907"/>
              <a:ext cx="1588460" cy="577081"/>
            </a:xfrm>
            <a:prstGeom prst="rect">
              <a:avLst/>
            </a:prstGeom>
          </p:spPr>
          <p:txBody>
            <a:bodyPr wrap="square">
              <a:spAutoFit/>
              <a:scene3d>
                <a:camera prst="orthographicFront"/>
                <a:lightRig rig="threePt" dir="t"/>
              </a:scene3d>
              <a:sp3d contourW="12700"/>
            </a:bodyPr>
            <a:lstStyle/>
            <a:p>
              <a:pPr>
                <a:lnSpc>
                  <a:spcPct val="150000"/>
                </a:lnSpc>
              </a:pPr>
              <a:r>
                <a:rPr lang="zh-CN" altLang="en-US" sz="1050" dirty="0">
                  <a:latin typeface="隶书" panose="02010509060101010101" pitchFamily="49" charset="-122"/>
                  <a:ea typeface="隶书" panose="02010509060101010101" pitchFamily="49" charset="-122"/>
                </a:rPr>
                <a:t>点击添加文本信息点击添加文本信息点击添加文本信息点击添加文本信息</a:t>
              </a:r>
              <a:endParaRPr lang="en-US" altLang="zh-CN" sz="1050" dirty="0">
                <a:latin typeface="隶书" panose="02010509060101010101" pitchFamily="49" charset="-122"/>
                <a:ea typeface="隶书" panose="02010509060101010101" pitchFamily="49" charset="-122"/>
              </a:endParaRPr>
            </a:p>
          </p:txBody>
        </p:sp>
        <p:sp>
          <p:nvSpPr>
            <p:cNvPr id="24" name="矩形 23"/>
            <p:cNvSpPr/>
            <p:nvPr/>
          </p:nvSpPr>
          <p:spPr>
            <a:xfrm>
              <a:off x="6798184" y="1467780"/>
              <a:ext cx="1491088"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latin typeface="隶书" panose="02010509060101010101" pitchFamily="49" charset="-122"/>
                  <a:ea typeface="隶书" panose="02010509060101010101" pitchFamily="49" charset="-122"/>
                </a:rPr>
                <a:t>文字添加</a:t>
              </a:r>
              <a:endParaRPr lang="zh-CN" altLang="en-US" b="1" dirty="0">
                <a:latin typeface="隶书" panose="02010509060101010101" pitchFamily="49" charset="-122"/>
                <a:ea typeface="隶书" panose="02010509060101010101" pitchFamily="49" charset="-122"/>
              </a:endParaRPr>
            </a:p>
          </p:txBody>
        </p:sp>
      </p:grpSp>
      <p:grpSp>
        <p:nvGrpSpPr>
          <p:cNvPr id="25" name="组合 24"/>
          <p:cNvGrpSpPr/>
          <p:nvPr/>
        </p:nvGrpSpPr>
        <p:grpSpPr>
          <a:xfrm>
            <a:off x="5809253" y="3480288"/>
            <a:ext cx="2330769" cy="997208"/>
            <a:chOff x="6798183" y="1467780"/>
            <a:chExt cx="1588460" cy="997208"/>
          </a:xfrm>
        </p:grpSpPr>
        <p:sp>
          <p:nvSpPr>
            <p:cNvPr id="29" name="矩形 28"/>
            <p:cNvSpPr/>
            <p:nvPr/>
          </p:nvSpPr>
          <p:spPr>
            <a:xfrm>
              <a:off x="6798183" y="1887907"/>
              <a:ext cx="1588460" cy="577081"/>
            </a:xfrm>
            <a:prstGeom prst="rect">
              <a:avLst/>
            </a:prstGeom>
          </p:spPr>
          <p:txBody>
            <a:bodyPr wrap="square">
              <a:spAutoFit/>
              <a:scene3d>
                <a:camera prst="orthographicFront"/>
                <a:lightRig rig="threePt" dir="t"/>
              </a:scene3d>
              <a:sp3d contourW="12700"/>
            </a:bodyPr>
            <a:lstStyle/>
            <a:p>
              <a:pPr>
                <a:lnSpc>
                  <a:spcPct val="150000"/>
                </a:lnSpc>
              </a:pPr>
              <a:r>
                <a:rPr lang="zh-CN" altLang="en-US" sz="1050" dirty="0">
                  <a:latin typeface="隶书" panose="02010509060101010101" pitchFamily="49" charset="-122"/>
                  <a:ea typeface="隶书" panose="02010509060101010101" pitchFamily="49" charset="-122"/>
                </a:rPr>
                <a:t>点击添加文本信息点击添加文本信息点击添加文本信息点击添加文本信息</a:t>
              </a:r>
              <a:endParaRPr lang="en-US" altLang="zh-CN" sz="1050" dirty="0">
                <a:latin typeface="隶书" panose="02010509060101010101" pitchFamily="49" charset="-122"/>
                <a:ea typeface="隶书" panose="02010509060101010101" pitchFamily="49" charset="-122"/>
              </a:endParaRPr>
            </a:p>
          </p:txBody>
        </p:sp>
        <p:sp>
          <p:nvSpPr>
            <p:cNvPr id="31" name="矩形 30"/>
            <p:cNvSpPr/>
            <p:nvPr/>
          </p:nvSpPr>
          <p:spPr>
            <a:xfrm>
              <a:off x="6798184" y="1467780"/>
              <a:ext cx="1491088"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latin typeface="隶书" panose="02010509060101010101" pitchFamily="49" charset="-122"/>
                  <a:ea typeface="隶书" panose="02010509060101010101" pitchFamily="49" charset="-122"/>
                </a:rPr>
                <a:t>文字添加</a:t>
              </a:r>
              <a:endParaRPr lang="zh-CN" altLang="en-US" b="1" dirty="0">
                <a:latin typeface="隶书" panose="02010509060101010101" pitchFamily="49" charset="-122"/>
                <a:ea typeface="隶书" panose="02010509060101010101" pitchFamily="49" charset="-122"/>
              </a:endParaRPr>
            </a:p>
          </p:txBody>
        </p:sp>
      </p:grpSp>
      <p:grpSp>
        <p:nvGrpSpPr>
          <p:cNvPr id="35" name="组合 34"/>
          <p:cNvGrpSpPr/>
          <p:nvPr/>
        </p:nvGrpSpPr>
        <p:grpSpPr>
          <a:xfrm>
            <a:off x="8648600" y="2004528"/>
            <a:ext cx="2330769" cy="997208"/>
            <a:chOff x="6798183" y="1467780"/>
            <a:chExt cx="1588460" cy="997208"/>
          </a:xfrm>
        </p:grpSpPr>
        <p:sp>
          <p:nvSpPr>
            <p:cNvPr id="38" name="矩形 37"/>
            <p:cNvSpPr/>
            <p:nvPr/>
          </p:nvSpPr>
          <p:spPr>
            <a:xfrm>
              <a:off x="6798183" y="1887907"/>
              <a:ext cx="1588460" cy="577081"/>
            </a:xfrm>
            <a:prstGeom prst="rect">
              <a:avLst/>
            </a:prstGeom>
          </p:spPr>
          <p:txBody>
            <a:bodyPr wrap="square">
              <a:spAutoFit/>
              <a:scene3d>
                <a:camera prst="orthographicFront"/>
                <a:lightRig rig="threePt" dir="t"/>
              </a:scene3d>
              <a:sp3d contourW="12700"/>
            </a:bodyPr>
            <a:lstStyle/>
            <a:p>
              <a:pPr>
                <a:lnSpc>
                  <a:spcPct val="150000"/>
                </a:lnSpc>
              </a:pPr>
              <a:r>
                <a:rPr lang="zh-CN" altLang="en-US" sz="1050" dirty="0">
                  <a:latin typeface="隶书" panose="02010509060101010101" pitchFamily="49" charset="-122"/>
                  <a:ea typeface="隶书" panose="02010509060101010101" pitchFamily="49" charset="-122"/>
                </a:rPr>
                <a:t>点击添加文本信息点击添加文本信息点击添加文本信息点击添加文本信息</a:t>
              </a:r>
              <a:endParaRPr lang="en-US" altLang="zh-CN" sz="1050" dirty="0">
                <a:latin typeface="隶书" panose="02010509060101010101" pitchFamily="49" charset="-122"/>
                <a:ea typeface="隶书" panose="02010509060101010101" pitchFamily="49" charset="-122"/>
              </a:endParaRPr>
            </a:p>
          </p:txBody>
        </p:sp>
        <p:sp>
          <p:nvSpPr>
            <p:cNvPr id="39" name="矩形 38"/>
            <p:cNvSpPr/>
            <p:nvPr/>
          </p:nvSpPr>
          <p:spPr>
            <a:xfrm>
              <a:off x="6798184" y="1467780"/>
              <a:ext cx="1491088"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latin typeface="隶书" panose="02010509060101010101" pitchFamily="49" charset="-122"/>
                  <a:ea typeface="隶书" panose="02010509060101010101" pitchFamily="49" charset="-122"/>
                </a:rPr>
                <a:t>文字添加</a:t>
              </a:r>
              <a:endParaRPr lang="zh-CN" altLang="en-US" b="1" dirty="0">
                <a:latin typeface="隶书" panose="02010509060101010101" pitchFamily="49" charset="-122"/>
                <a:ea typeface="隶书" panose="02010509060101010101" pitchFamily="49" charset="-122"/>
              </a:endParaRPr>
            </a:p>
          </p:txBody>
        </p:sp>
      </p:grpSp>
      <p:grpSp>
        <p:nvGrpSpPr>
          <p:cNvPr id="40" name="组合 39"/>
          <p:cNvGrpSpPr/>
          <p:nvPr/>
        </p:nvGrpSpPr>
        <p:grpSpPr>
          <a:xfrm>
            <a:off x="8648599" y="3513288"/>
            <a:ext cx="2330769" cy="997208"/>
            <a:chOff x="6798183" y="1467780"/>
            <a:chExt cx="1588460" cy="997208"/>
          </a:xfrm>
        </p:grpSpPr>
        <p:sp>
          <p:nvSpPr>
            <p:cNvPr id="41" name="矩形 40"/>
            <p:cNvSpPr/>
            <p:nvPr/>
          </p:nvSpPr>
          <p:spPr>
            <a:xfrm>
              <a:off x="6798183" y="1887907"/>
              <a:ext cx="1588460" cy="577081"/>
            </a:xfrm>
            <a:prstGeom prst="rect">
              <a:avLst/>
            </a:prstGeom>
          </p:spPr>
          <p:txBody>
            <a:bodyPr wrap="square">
              <a:spAutoFit/>
              <a:scene3d>
                <a:camera prst="orthographicFront"/>
                <a:lightRig rig="threePt" dir="t"/>
              </a:scene3d>
              <a:sp3d contourW="12700"/>
            </a:bodyPr>
            <a:lstStyle/>
            <a:p>
              <a:pPr>
                <a:lnSpc>
                  <a:spcPct val="150000"/>
                </a:lnSpc>
              </a:pPr>
              <a:r>
                <a:rPr lang="zh-CN" altLang="en-US" sz="1050" dirty="0">
                  <a:latin typeface="隶书" panose="02010509060101010101" pitchFamily="49" charset="-122"/>
                  <a:ea typeface="隶书" panose="02010509060101010101" pitchFamily="49" charset="-122"/>
                </a:rPr>
                <a:t>点击添加文本信息点击添加文本信息点击添加文本信息点击添加文本信息</a:t>
              </a:r>
              <a:endParaRPr lang="en-US" altLang="zh-CN" sz="1050" dirty="0">
                <a:latin typeface="隶书" panose="02010509060101010101" pitchFamily="49" charset="-122"/>
                <a:ea typeface="隶书" panose="02010509060101010101" pitchFamily="49" charset="-122"/>
              </a:endParaRPr>
            </a:p>
          </p:txBody>
        </p:sp>
        <p:sp>
          <p:nvSpPr>
            <p:cNvPr id="42" name="矩形 41"/>
            <p:cNvSpPr/>
            <p:nvPr/>
          </p:nvSpPr>
          <p:spPr>
            <a:xfrm>
              <a:off x="6798184" y="1467780"/>
              <a:ext cx="1491088"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latin typeface="隶书" panose="02010509060101010101" pitchFamily="49" charset="-122"/>
                  <a:ea typeface="隶书" panose="02010509060101010101" pitchFamily="49" charset="-122"/>
                </a:rPr>
                <a:t>文字添加</a:t>
              </a:r>
              <a:endParaRPr lang="zh-CN" altLang="en-US" b="1" dirty="0">
                <a:latin typeface="隶书" panose="02010509060101010101" pitchFamily="49" charset="-122"/>
                <a:ea typeface="隶书" panose="02010509060101010101" pitchFamily="49" charset="-122"/>
              </a:endParaRPr>
            </a:p>
          </p:txBody>
        </p:sp>
      </p:grpSp>
      <p:grpSp>
        <p:nvGrpSpPr>
          <p:cNvPr id="43" name="组合 42"/>
          <p:cNvGrpSpPr/>
          <p:nvPr/>
        </p:nvGrpSpPr>
        <p:grpSpPr>
          <a:xfrm>
            <a:off x="5809253" y="4858086"/>
            <a:ext cx="2330769" cy="997208"/>
            <a:chOff x="6798183" y="1467780"/>
            <a:chExt cx="1588460" cy="997208"/>
          </a:xfrm>
        </p:grpSpPr>
        <p:sp>
          <p:nvSpPr>
            <p:cNvPr id="44" name="矩形 43"/>
            <p:cNvSpPr/>
            <p:nvPr/>
          </p:nvSpPr>
          <p:spPr>
            <a:xfrm>
              <a:off x="6798183" y="1887907"/>
              <a:ext cx="1588460" cy="577081"/>
            </a:xfrm>
            <a:prstGeom prst="rect">
              <a:avLst/>
            </a:prstGeom>
          </p:spPr>
          <p:txBody>
            <a:bodyPr wrap="square">
              <a:spAutoFit/>
              <a:scene3d>
                <a:camera prst="orthographicFront"/>
                <a:lightRig rig="threePt" dir="t"/>
              </a:scene3d>
              <a:sp3d contourW="12700"/>
            </a:bodyPr>
            <a:lstStyle/>
            <a:p>
              <a:pPr>
                <a:lnSpc>
                  <a:spcPct val="150000"/>
                </a:lnSpc>
              </a:pPr>
              <a:r>
                <a:rPr lang="zh-CN" altLang="en-US" sz="1050" dirty="0">
                  <a:latin typeface="隶书" panose="02010509060101010101" pitchFamily="49" charset="-122"/>
                  <a:ea typeface="隶书" panose="02010509060101010101" pitchFamily="49" charset="-122"/>
                </a:rPr>
                <a:t>点击添加文本信息点击添加文本信息点击添加文本信息点击添加文本信息</a:t>
              </a:r>
              <a:endParaRPr lang="en-US" altLang="zh-CN" sz="1050" dirty="0">
                <a:latin typeface="隶书" panose="02010509060101010101" pitchFamily="49" charset="-122"/>
                <a:ea typeface="隶书" panose="02010509060101010101" pitchFamily="49" charset="-122"/>
              </a:endParaRPr>
            </a:p>
          </p:txBody>
        </p:sp>
        <p:sp>
          <p:nvSpPr>
            <p:cNvPr id="45" name="矩形 44"/>
            <p:cNvSpPr/>
            <p:nvPr/>
          </p:nvSpPr>
          <p:spPr>
            <a:xfrm>
              <a:off x="6798184" y="1467780"/>
              <a:ext cx="1491088"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latin typeface="隶书" panose="02010509060101010101" pitchFamily="49" charset="-122"/>
                  <a:ea typeface="隶书" panose="02010509060101010101" pitchFamily="49" charset="-122"/>
                </a:rPr>
                <a:t>文字添加</a:t>
              </a:r>
              <a:endParaRPr lang="zh-CN" altLang="en-US" b="1" dirty="0">
                <a:latin typeface="隶书" panose="02010509060101010101" pitchFamily="49" charset="-122"/>
                <a:ea typeface="隶书" panose="02010509060101010101" pitchFamily="49" charset="-122"/>
              </a:endParaRPr>
            </a:p>
          </p:txBody>
        </p:sp>
      </p:grpSp>
      <p:grpSp>
        <p:nvGrpSpPr>
          <p:cNvPr id="46" name="组合 45"/>
          <p:cNvGrpSpPr/>
          <p:nvPr/>
        </p:nvGrpSpPr>
        <p:grpSpPr>
          <a:xfrm>
            <a:off x="8648599" y="4891086"/>
            <a:ext cx="2330769" cy="997208"/>
            <a:chOff x="6798183" y="1467780"/>
            <a:chExt cx="1588460" cy="997208"/>
          </a:xfrm>
        </p:grpSpPr>
        <p:sp>
          <p:nvSpPr>
            <p:cNvPr id="47" name="矩形 46"/>
            <p:cNvSpPr/>
            <p:nvPr/>
          </p:nvSpPr>
          <p:spPr>
            <a:xfrm>
              <a:off x="6798183" y="1887907"/>
              <a:ext cx="1588460" cy="577081"/>
            </a:xfrm>
            <a:prstGeom prst="rect">
              <a:avLst/>
            </a:prstGeom>
          </p:spPr>
          <p:txBody>
            <a:bodyPr wrap="square">
              <a:spAutoFit/>
              <a:scene3d>
                <a:camera prst="orthographicFront"/>
                <a:lightRig rig="threePt" dir="t"/>
              </a:scene3d>
              <a:sp3d contourW="12700"/>
            </a:bodyPr>
            <a:lstStyle/>
            <a:p>
              <a:pPr>
                <a:lnSpc>
                  <a:spcPct val="150000"/>
                </a:lnSpc>
              </a:pPr>
              <a:r>
                <a:rPr lang="zh-CN" altLang="en-US" sz="1050" dirty="0">
                  <a:latin typeface="隶书" panose="02010509060101010101" pitchFamily="49" charset="-122"/>
                  <a:ea typeface="隶书" panose="02010509060101010101" pitchFamily="49" charset="-122"/>
                </a:rPr>
                <a:t>点击添加文本信息点击添加文本信息点击添加文本信息点击添加文本信息</a:t>
              </a:r>
              <a:endParaRPr lang="en-US" altLang="zh-CN" sz="1050" dirty="0">
                <a:latin typeface="隶书" panose="02010509060101010101" pitchFamily="49" charset="-122"/>
                <a:ea typeface="隶书" panose="02010509060101010101" pitchFamily="49" charset="-122"/>
              </a:endParaRPr>
            </a:p>
          </p:txBody>
        </p:sp>
        <p:sp>
          <p:nvSpPr>
            <p:cNvPr id="48" name="矩形 47"/>
            <p:cNvSpPr/>
            <p:nvPr/>
          </p:nvSpPr>
          <p:spPr>
            <a:xfrm>
              <a:off x="6798184" y="1467780"/>
              <a:ext cx="1491088" cy="424732"/>
            </a:xfrm>
            <a:prstGeom prst="rect">
              <a:avLst/>
            </a:prstGeom>
          </p:spPr>
          <p:txBody>
            <a:bodyPr wrap="square">
              <a:spAutoFit/>
              <a:scene3d>
                <a:camera prst="orthographicFront"/>
                <a:lightRig rig="threePt" dir="t"/>
              </a:scene3d>
              <a:sp3d contourW="12700"/>
            </a:bodyPr>
            <a:lstStyle/>
            <a:p>
              <a:pPr>
                <a:lnSpc>
                  <a:spcPct val="120000"/>
                </a:lnSpc>
              </a:pPr>
              <a:r>
                <a:rPr lang="zh-CN" altLang="en-US" b="1" dirty="0">
                  <a:latin typeface="隶书" panose="02010509060101010101" pitchFamily="49" charset="-122"/>
                  <a:ea typeface="隶书" panose="02010509060101010101" pitchFamily="49" charset="-122"/>
                </a:rPr>
                <a:t>文字添加</a:t>
              </a:r>
              <a:endParaRPr lang="zh-CN" altLang="en-US" b="1" dirty="0">
                <a:latin typeface="隶书" panose="02010509060101010101" pitchFamily="49" charset="-122"/>
                <a:ea typeface="隶书" panose="020105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down)">
                                      <p:cBhvr>
                                        <p:cTn id="19" dur="500"/>
                                        <p:tgtEl>
                                          <p:spTgt spid="3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5024" y="37845"/>
            <a:ext cx="1875160" cy="3541373"/>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820" y="3579218"/>
            <a:ext cx="4769083" cy="2948076"/>
          </a:xfrm>
          <a:prstGeom prst="rect">
            <a:avLst/>
          </a:prstGeom>
        </p:spPr>
      </p:pic>
      <p:grpSp>
        <p:nvGrpSpPr>
          <p:cNvPr id="11" name="组合 10"/>
          <p:cNvGrpSpPr/>
          <p:nvPr/>
        </p:nvGrpSpPr>
        <p:grpSpPr>
          <a:xfrm>
            <a:off x="3611708" y="1724085"/>
            <a:ext cx="3781224" cy="3329171"/>
            <a:chOff x="3357708" y="1614195"/>
            <a:chExt cx="3781224" cy="3329171"/>
          </a:xfrm>
        </p:grpSpPr>
        <p:sp>
          <p:nvSpPr>
            <p:cNvPr id="9" name="文本框 8"/>
            <p:cNvSpPr txBox="1"/>
            <p:nvPr/>
          </p:nvSpPr>
          <p:spPr>
            <a:xfrm>
              <a:off x="5316895" y="1614195"/>
              <a:ext cx="1822037" cy="3329171"/>
            </a:xfrm>
            <a:prstGeom prst="rect">
              <a:avLst/>
            </a:prstGeom>
            <a:noFill/>
          </p:spPr>
          <p:txBody>
            <a:bodyPr vert="eaVert" wrap="square" rtlCol="0">
              <a:spAutoFit/>
            </a:bodyPr>
            <a:lstStyle/>
            <a:p>
              <a:pPr algn="dist" fontAlgn="auto">
                <a:lnSpc>
                  <a:spcPct val="140000"/>
                </a:lnSpc>
              </a:pPr>
              <a:r>
                <a:rPr lang="zh-CN" altLang="en-US" sz="4800" b="1" dirty="0">
                  <a:solidFill>
                    <a:srgbClr val="098A81"/>
                  </a:solidFill>
                  <a:latin typeface="隶书" panose="02010509060101010101" pitchFamily="49" charset="-122"/>
                  <a:ea typeface="隶书" panose="02010509060101010101" pitchFamily="49" charset="-122"/>
                  <a:sym typeface="+mn-ea"/>
                </a:rPr>
                <a:t>第四章回 </a:t>
              </a:r>
              <a:endParaRPr lang="en-US" altLang="zh-CN" sz="2800" b="1" dirty="0">
                <a:latin typeface="隶书" panose="02010509060101010101" pitchFamily="49" charset="-122"/>
                <a:ea typeface="隶书" panose="02010509060101010101" pitchFamily="49" charset="-122"/>
                <a:sym typeface="+mn-ea"/>
              </a:endParaRPr>
            </a:p>
            <a:p>
              <a:pPr algn="dist" fontAlgn="auto">
                <a:lnSpc>
                  <a:spcPct val="140000"/>
                </a:lnSpc>
              </a:pPr>
              <a:r>
                <a:rPr lang="zh-CN" altLang="en-US" sz="2800" b="1" dirty="0">
                  <a:latin typeface="隶书" panose="02010509060101010101" pitchFamily="49" charset="-122"/>
                  <a:ea typeface="隶书" panose="02010509060101010101" pitchFamily="49" charset="-122"/>
                  <a:sym typeface="+mn-ea"/>
                </a:rPr>
                <a:t>点击添加标题</a:t>
              </a:r>
              <a:endParaRPr lang="zh-CN" altLang="en-US" sz="2800" b="1" dirty="0">
                <a:latin typeface="隶书" panose="02010509060101010101" pitchFamily="49" charset="-122"/>
                <a:ea typeface="隶书" panose="02010509060101010101" pitchFamily="49" charset="-122"/>
                <a:sym typeface="+mn-ea"/>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708" y="1614195"/>
              <a:ext cx="2281448" cy="262366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0" y="950537"/>
            <a:ext cx="9359900" cy="5182398"/>
          </a:xfrm>
          <a:prstGeom prst="rect">
            <a:avLst/>
          </a:prstGeom>
        </p:spPr>
      </p:pic>
      <p:pic>
        <p:nvPicPr>
          <p:cNvPr id="1026" name="Picture 2" descr="http://img.hb.aicdn.com/a62b03b22cc114fe4c593de8394960db34e17cf51a500-DYo3Hy_fw6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0425" y="-985784"/>
            <a:ext cx="523875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g.hb.aicdn.com/02a203593899c7d910fc70e0f97a9a01cb5eb0a21a29e-sahsCa_fw6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5956" y="-856038"/>
            <a:ext cx="5715000" cy="410527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8474075" y="1595273"/>
            <a:ext cx="1990725" cy="3892926"/>
            <a:chOff x="1247775" y="1952625"/>
            <a:chExt cx="1990725" cy="3209925"/>
          </a:xfrm>
        </p:grpSpPr>
        <p:sp>
          <p:nvSpPr>
            <p:cNvPr id="13" name="矩形 12"/>
            <p:cNvSpPr/>
            <p:nvPr/>
          </p:nvSpPr>
          <p:spPr>
            <a:xfrm>
              <a:off x="1247775" y="1952625"/>
              <a:ext cx="1990725" cy="32099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596806" y="2230438"/>
              <a:ext cx="1292662" cy="2805446"/>
            </a:xfrm>
            <a:prstGeom prst="rect">
              <a:avLst/>
            </a:prstGeom>
          </p:spPr>
          <p:txBody>
            <a:bodyPr vert="eaVert" wrap="square">
              <a:spAutoFit/>
            </a:bodyPr>
            <a:lstStyle/>
            <a:p>
              <a:pPr>
                <a:lnSpc>
                  <a:spcPct val="200000"/>
                </a:lnSpc>
                <a:defRPr/>
              </a:pPr>
              <a:r>
                <a:rPr lang="zh-CN" altLang="en-US" sz="1200" spc="300" dirty="0">
                  <a:latin typeface="隶书" panose="02010509060101010101" pitchFamily="49" charset="-122"/>
                  <a:ea typeface="隶书" panose="02010509060101010101" pitchFamily="49" charset="-122"/>
                  <a:sym typeface="微软雅黑" panose="020B0503020204020204" pitchFamily="34" charset="-122"/>
                </a:rPr>
                <a:t>点击添加文本信息点击添加文本信息点击添加文本信息点击添加文本信息点击添加文本信息点击添加文本信息</a:t>
              </a:r>
              <a:endParaRPr lang="zh-CN" altLang="en-US" sz="1200" spc="300" dirty="0">
                <a:latin typeface="隶书" panose="02010509060101010101" pitchFamily="49" charset="-122"/>
                <a:ea typeface="隶书" panose="02010509060101010101" pitchFamily="49" charset="-122"/>
                <a:sym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027113" y="2127504"/>
            <a:ext cx="2481988" cy="1208530"/>
            <a:chOff x="1601962" y="1581150"/>
            <a:chExt cx="2481988" cy="1208530"/>
          </a:xfrm>
        </p:grpSpPr>
        <p:sp>
          <p:nvSpPr>
            <p:cNvPr id="39" name="矩形 6"/>
            <p:cNvSpPr/>
            <p:nvPr/>
          </p:nvSpPr>
          <p:spPr>
            <a:xfrm>
              <a:off x="2616107" y="1581150"/>
              <a:ext cx="453696" cy="514350"/>
            </a:xfrm>
            <a:custGeom>
              <a:avLst/>
              <a:gdLst>
                <a:gd name="connsiteX0" fmla="*/ 85348 w 296863"/>
                <a:gd name="connsiteY0" fmla="*/ 236537 h 336550"/>
                <a:gd name="connsiteX1" fmla="*/ 211516 w 296863"/>
                <a:gd name="connsiteY1" fmla="*/ 236537 h 336550"/>
                <a:gd name="connsiteX2" fmla="*/ 228601 w 296863"/>
                <a:gd name="connsiteY2" fmla="*/ 253206 h 336550"/>
                <a:gd name="connsiteX3" fmla="*/ 211516 w 296863"/>
                <a:gd name="connsiteY3" fmla="*/ 269875 h 336550"/>
                <a:gd name="connsiteX4" fmla="*/ 85348 w 296863"/>
                <a:gd name="connsiteY4" fmla="*/ 269875 h 336550"/>
                <a:gd name="connsiteX5" fmla="*/ 68263 w 296863"/>
                <a:gd name="connsiteY5" fmla="*/ 253206 h 336550"/>
                <a:gd name="connsiteX6" fmla="*/ 85348 w 296863"/>
                <a:gd name="connsiteY6" fmla="*/ 236537 h 336550"/>
                <a:gd name="connsiteX7" fmla="*/ 85348 w 296863"/>
                <a:gd name="connsiteY7" fmla="*/ 173037 h 336550"/>
                <a:gd name="connsiteX8" fmla="*/ 211516 w 296863"/>
                <a:gd name="connsiteY8" fmla="*/ 173037 h 336550"/>
                <a:gd name="connsiteX9" fmla="*/ 228601 w 296863"/>
                <a:gd name="connsiteY9" fmla="*/ 190373 h 336550"/>
                <a:gd name="connsiteX10" fmla="*/ 211516 w 296863"/>
                <a:gd name="connsiteY10" fmla="*/ 206375 h 336550"/>
                <a:gd name="connsiteX11" fmla="*/ 85348 w 296863"/>
                <a:gd name="connsiteY11" fmla="*/ 206375 h 336550"/>
                <a:gd name="connsiteX12" fmla="*/ 68263 w 296863"/>
                <a:gd name="connsiteY12" fmla="*/ 190373 h 336550"/>
                <a:gd name="connsiteX13" fmla="*/ 85348 w 296863"/>
                <a:gd name="connsiteY13" fmla="*/ 173037 h 336550"/>
                <a:gd name="connsiteX14" fmla="*/ 164614 w 296863"/>
                <a:gd name="connsiteY14" fmla="*/ 115887 h 336550"/>
                <a:gd name="connsiteX15" fmla="*/ 211625 w 296863"/>
                <a:gd name="connsiteY15" fmla="*/ 115887 h 336550"/>
                <a:gd name="connsiteX16" fmla="*/ 228601 w 296863"/>
                <a:gd name="connsiteY16" fmla="*/ 133349 h 336550"/>
                <a:gd name="connsiteX17" fmla="*/ 211625 w 296863"/>
                <a:gd name="connsiteY17" fmla="*/ 150812 h 336550"/>
                <a:gd name="connsiteX18" fmla="*/ 164614 w 296863"/>
                <a:gd name="connsiteY18" fmla="*/ 150812 h 336550"/>
                <a:gd name="connsiteX19" fmla="*/ 147638 w 296863"/>
                <a:gd name="connsiteY19" fmla="*/ 133349 h 336550"/>
                <a:gd name="connsiteX20" fmla="*/ 164614 w 296863"/>
                <a:gd name="connsiteY20" fmla="*/ 115887 h 336550"/>
                <a:gd name="connsiteX21" fmla="*/ 164614 w 296863"/>
                <a:gd name="connsiteY21" fmla="*/ 61912 h 336550"/>
                <a:gd name="connsiteX22" fmla="*/ 211625 w 296863"/>
                <a:gd name="connsiteY22" fmla="*/ 61912 h 336550"/>
                <a:gd name="connsiteX23" fmla="*/ 228601 w 296863"/>
                <a:gd name="connsiteY23" fmla="*/ 77152 h 336550"/>
                <a:gd name="connsiteX24" fmla="*/ 211625 w 296863"/>
                <a:gd name="connsiteY24" fmla="*/ 93662 h 336550"/>
                <a:gd name="connsiteX25" fmla="*/ 164614 w 296863"/>
                <a:gd name="connsiteY25" fmla="*/ 93662 h 336550"/>
                <a:gd name="connsiteX26" fmla="*/ 147638 w 296863"/>
                <a:gd name="connsiteY26" fmla="*/ 77152 h 336550"/>
                <a:gd name="connsiteX27" fmla="*/ 164614 w 296863"/>
                <a:gd name="connsiteY27" fmla="*/ 61912 h 336550"/>
                <a:gd name="connsiteX28" fmla="*/ 127397 w 296863"/>
                <a:gd name="connsiteY28" fmla="*/ 22225 h 336550"/>
                <a:gd name="connsiteX29" fmla="*/ 127397 w 296863"/>
                <a:gd name="connsiteY29" fmla="*/ 110381 h 336550"/>
                <a:gd name="connsiteX30" fmla="*/ 111621 w 296863"/>
                <a:gd name="connsiteY30" fmla="*/ 124854 h 336550"/>
                <a:gd name="connsiteX31" fmla="*/ 22225 w 296863"/>
                <a:gd name="connsiteY31" fmla="*/ 124854 h 336550"/>
                <a:gd name="connsiteX32" fmla="*/ 22225 w 296863"/>
                <a:gd name="connsiteY32" fmla="*/ 305115 h 336550"/>
                <a:gd name="connsiteX33" fmla="*/ 31427 w 296863"/>
                <a:gd name="connsiteY33" fmla="*/ 314325 h 336550"/>
                <a:gd name="connsiteX34" fmla="*/ 265436 w 296863"/>
                <a:gd name="connsiteY34" fmla="*/ 314325 h 336550"/>
                <a:gd name="connsiteX35" fmla="*/ 274638 w 296863"/>
                <a:gd name="connsiteY35" fmla="*/ 305115 h 336550"/>
                <a:gd name="connsiteX36" fmla="*/ 274638 w 296863"/>
                <a:gd name="connsiteY36" fmla="*/ 31435 h 336550"/>
                <a:gd name="connsiteX37" fmla="*/ 265436 w 296863"/>
                <a:gd name="connsiteY37" fmla="*/ 22225 h 336550"/>
                <a:gd name="connsiteX38" fmla="*/ 127397 w 296863"/>
                <a:gd name="connsiteY38" fmla="*/ 22225 h 336550"/>
                <a:gd name="connsiteX39" fmla="*/ 118220 w 296863"/>
                <a:gd name="connsiteY39" fmla="*/ 0 h 336550"/>
                <a:gd name="connsiteX40" fmla="*/ 265338 w 296863"/>
                <a:gd name="connsiteY40" fmla="*/ 0 h 336550"/>
                <a:gd name="connsiteX41" fmla="*/ 296863 w 296863"/>
                <a:gd name="connsiteY41" fmla="*/ 31551 h 336550"/>
                <a:gd name="connsiteX42" fmla="*/ 296863 w 296863"/>
                <a:gd name="connsiteY42" fmla="*/ 304999 h 336550"/>
                <a:gd name="connsiteX43" fmla="*/ 265338 w 296863"/>
                <a:gd name="connsiteY43" fmla="*/ 336550 h 336550"/>
                <a:gd name="connsiteX44" fmla="*/ 31525 w 296863"/>
                <a:gd name="connsiteY44" fmla="*/ 336550 h 336550"/>
                <a:gd name="connsiteX45" fmla="*/ 0 w 296863"/>
                <a:gd name="connsiteY45" fmla="*/ 304999 h 336550"/>
                <a:gd name="connsiteX46" fmla="*/ 0 w 296863"/>
                <a:gd name="connsiteY46" fmla="*/ 119633 h 336550"/>
                <a:gd name="connsiteX47" fmla="*/ 9195 w 296863"/>
                <a:gd name="connsiteY47" fmla="*/ 97284 h 336550"/>
                <a:gd name="connsiteX48" fmla="*/ 95889 w 296863"/>
                <a:gd name="connsiteY48" fmla="*/ 9202 h 336550"/>
                <a:gd name="connsiteX49" fmla="*/ 118220 w 296863"/>
                <a:gd name="connsiteY4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96863" h="336550">
                  <a:moveTo>
                    <a:pt x="85348" y="236537"/>
                  </a:moveTo>
                  <a:cubicBezTo>
                    <a:pt x="85348" y="236537"/>
                    <a:pt x="85348" y="236537"/>
                    <a:pt x="211516" y="236537"/>
                  </a:cubicBezTo>
                  <a:cubicBezTo>
                    <a:pt x="220716" y="236537"/>
                    <a:pt x="228601" y="244231"/>
                    <a:pt x="228601" y="253206"/>
                  </a:cubicBezTo>
                  <a:cubicBezTo>
                    <a:pt x="228601" y="262182"/>
                    <a:pt x="220716" y="269875"/>
                    <a:pt x="211516" y="269875"/>
                  </a:cubicBezTo>
                  <a:cubicBezTo>
                    <a:pt x="211516" y="269875"/>
                    <a:pt x="211516" y="269875"/>
                    <a:pt x="85348" y="269875"/>
                  </a:cubicBezTo>
                  <a:cubicBezTo>
                    <a:pt x="76149" y="269875"/>
                    <a:pt x="68263" y="262182"/>
                    <a:pt x="68263" y="253206"/>
                  </a:cubicBezTo>
                  <a:cubicBezTo>
                    <a:pt x="68263" y="244231"/>
                    <a:pt x="76149" y="236537"/>
                    <a:pt x="85348" y="236537"/>
                  </a:cubicBezTo>
                  <a:close/>
                  <a:moveTo>
                    <a:pt x="85348" y="173037"/>
                  </a:moveTo>
                  <a:cubicBezTo>
                    <a:pt x="85348" y="173037"/>
                    <a:pt x="85348" y="173037"/>
                    <a:pt x="211516" y="173037"/>
                  </a:cubicBezTo>
                  <a:cubicBezTo>
                    <a:pt x="220716" y="173037"/>
                    <a:pt x="228601" y="181038"/>
                    <a:pt x="228601" y="190373"/>
                  </a:cubicBezTo>
                  <a:cubicBezTo>
                    <a:pt x="228601" y="199707"/>
                    <a:pt x="220716" y="206375"/>
                    <a:pt x="211516" y="206375"/>
                  </a:cubicBezTo>
                  <a:cubicBezTo>
                    <a:pt x="211516" y="206375"/>
                    <a:pt x="211516" y="206375"/>
                    <a:pt x="85348" y="206375"/>
                  </a:cubicBezTo>
                  <a:cubicBezTo>
                    <a:pt x="76149" y="206375"/>
                    <a:pt x="68263" y="199707"/>
                    <a:pt x="68263" y="190373"/>
                  </a:cubicBezTo>
                  <a:cubicBezTo>
                    <a:pt x="68263" y="181038"/>
                    <a:pt x="76149" y="173037"/>
                    <a:pt x="85348" y="173037"/>
                  </a:cubicBezTo>
                  <a:close/>
                  <a:moveTo>
                    <a:pt x="164614" y="115887"/>
                  </a:moveTo>
                  <a:cubicBezTo>
                    <a:pt x="164614" y="115887"/>
                    <a:pt x="164614" y="115887"/>
                    <a:pt x="211625" y="115887"/>
                  </a:cubicBezTo>
                  <a:cubicBezTo>
                    <a:pt x="220766" y="115887"/>
                    <a:pt x="228601" y="123946"/>
                    <a:pt x="228601" y="133349"/>
                  </a:cubicBezTo>
                  <a:cubicBezTo>
                    <a:pt x="228601" y="142752"/>
                    <a:pt x="220766" y="150812"/>
                    <a:pt x="211625" y="150812"/>
                  </a:cubicBezTo>
                  <a:cubicBezTo>
                    <a:pt x="211625" y="150812"/>
                    <a:pt x="211625" y="150812"/>
                    <a:pt x="164614" y="150812"/>
                  </a:cubicBezTo>
                  <a:cubicBezTo>
                    <a:pt x="155473" y="150812"/>
                    <a:pt x="147638" y="142752"/>
                    <a:pt x="147638" y="133349"/>
                  </a:cubicBezTo>
                  <a:cubicBezTo>
                    <a:pt x="147638" y="123946"/>
                    <a:pt x="155473" y="115887"/>
                    <a:pt x="164614" y="115887"/>
                  </a:cubicBezTo>
                  <a:close/>
                  <a:moveTo>
                    <a:pt x="164614" y="61912"/>
                  </a:moveTo>
                  <a:cubicBezTo>
                    <a:pt x="164614" y="61912"/>
                    <a:pt x="164614" y="61912"/>
                    <a:pt x="211625" y="61912"/>
                  </a:cubicBezTo>
                  <a:cubicBezTo>
                    <a:pt x="220766" y="61912"/>
                    <a:pt x="228601" y="68262"/>
                    <a:pt x="228601" y="77152"/>
                  </a:cubicBezTo>
                  <a:cubicBezTo>
                    <a:pt x="228601" y="86042"/>
                    <a:pt x="220766" y="93662"/>
                    <a:pt x="211625" y="93662"/>
                  </a:cubicBezTo>
                  <a:cubicBezTo>
                    <a:pt x="211625" y="93662"/>
                    <a:pt x="211625" y="93662"/>
                    <a:pt x="164614" y="93662"/>
                  </a:cubicBezTo>
                  <a:cubicBezTo>
                    <a:pt x="155473" y="93662"/>
                    <a:pt x="147638" y="86042"/>
                    <a:pt x="147638" y="77152"/>
                  </a:cubicBezTo>
                  <a:cubicBezTo>
                    <a:pt x="147638" y="68262"/>
                    <a:pt x="155473" y="61912"/>
                    <a:pt x="164614" y="61912"/>
                  </a:cubicBezTo>
                  <a:close/>
                  <a:moveTo>
                    <a:pt x="127397" y="22225"/>
                  </a:moveTo>
                  <a:cubicBezTo>
                    <a:pt x="127397" y="22225"/>
                    <a:pt x="127397" y="22225"/>
                    <a:pt x="127397" y="110381"/>
                  </a:cubicBezTo>
                  <a:cubicBezTo>
                    <a:pt x="127397" y="118276"/>
                    <a:pt x="119509" y="124854"/>
                    <a:pt x="111621" y="124854"/>
                  </a:cubicBezTo>
                  <a:cubicBezTo>
                    <a:pt x="111621" y="124854"/>
                    <a:pt x="111621" y="124854"/>
                    <a:pt x="22225" y="124854"/>
                  </a:cubicBezTo>
                  <a:cubicBezTo>
                    <a:pt x="22225" y="124854"/>
                    <a:pt x="22225" y="124854"/>
                    <a:pt x="22225" y="305115"/>
                  </a:cubicBezTo>
                  <a:cubicBezTo>
                    <a:pt x="22225" y="310378"/>
                    <a:pt x="26169" y="314325"/>
                    <a:pt x="31427" y="314325"/>
                  </a:cubicBezTo>
                  <a:cubicBezTo>
                    <a:pt x="31427" y="314325"/>
                    <a:pt x="31427" y="314325"/>
                    <a:pt x="265436" y="314325"/>
                  </a:cubicBezTo>
                  <a:cubicBezTo>
                    <a:pt x="270694" y="314325"/>
                    <a:pt x="274638" y="310378"/>
                    <a:pt x="274638" y="305115"/>
                  </a:cubicBezTo>
                  <a:lnTo>
                    <a:pt x="274638" y="31435"/>
                  </a:lnTo>
                  <a:cubicBezTo>
                    <a:pt x="274638" y="26172"/>
                    <a:pt x="270694" y="22225"/>
                    <a:pt x="265436" y="22225"/>
                  </a:cubicBezTo>
                  <a:cubicBezTo>
                    <a:pt x="265436" y="22225"/>
                    <a:pt x="265436" y="22225"/>
                    <a:pt x="127397" y="22225"/>
                  </a:cubicBezTo>
                  <a:close/>
                  <a:moveTo>
                    <a:pt x="118220" y="0"/>
                  </a:moveTo>
                  <a:cubicBezTo>
                    <a:pt x="118220" y="0"/>
                    <a:pt x="118220" y="0"/>
                    <a:pt x="265338" y="0"/>
                  </a:cubicBezTo>
                  <a:cubicBezTo>
                    <a:pt x="282414" y="0"/>
                    <a:pt x="296863" y="14461"/>
                    <a:pt x="296863" y="31551"/>
                  </a:cubicBezTo>
                  <a:cubicBezTo>
                    <a:pt x="296863" y="31551"/>
                    <a:pt x="296863" y="31551"/>
                    <a:pt x="296863" y="304999"/>
                  </a:cubicBezTo>
                  <a:cubicBezTo>
                    <a:pt x="296863" y="322089"/>
                    <a:pt x="282414" y="336550"/>
                    <a:pt x="265338" y="336550"/>
                  </a:cubicBezTo>
                  <a:cubicBezTo>
                    <a:pt x="265338" y="336550"/>
                    <a:pt x="265338" y="336550"/>
                    <a:pt x="31525" y="336550"/>
                  </a:cubicBezTo>
                  <a:cubicBezTo>
                    <a:pt x="14449" y="336550"/>
                    <a:pt x="0" y="322089"/>
                    <a:pt x="0" y="304999"/>
                  </a:cubicBezTo>
                  <a:cubicBezTo>
                    <a:pt x="0" y="304999"/>
                    <a:pt x="0" y="304999"/>
                    <a:pt x="0" y="119633"/>
                  </a:cubicBezTo>
                  <a:cubicBezTo>
                    <a:pt x="0" y="110430"/>
                    <a:pt x="3941" y="102542"/>
                    <a:pt x="9195" y="97284"/>
                  </a:cubicBezTo>
                  <a:cubicBezTo>
                    <a:pt x="9195" y="97284"/>
                    <a:pt x="9195" y="97284"/>
                    <a:pt x="95889" y="9202"/>
                  </a:cubicBezTo>
                  <a:cubicBezTo>
                    <a:pt x="102457" y="3944"/>
                    <a:pt x="110339" y="0"/>
                    <a:pt x="118220" y="0"/>
                  </a:cubicBezTo>
                  <a:close/>
                </a:path>
              </a:pathLst>
            </a:cu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隶书" panose="02010509060101010101" pitchFamily="49" charset="-122"/>
                <a:ea typeface="隶书" panose="02010509060101010101" pitchFamily="49" charset="-122"/>
              </a:endParaRPr>
            </a:p>
          </p:txBody>
        </p:sp>
        <p:sp>
          <p:nvSpPr>
            <p:cNvPr id="40" name="矩形 39"/>
            <p:cNvSpPr/>
            <p:nvPr/>
          </p:nvSpPr>
          <p:spPr>
            <a:xfrm>
              <a:off x="1601962" y="2512681"/>
              <a:ext cx="2481988" cy="276999"/>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000" dirty="0">
                  <a:solidFill>
                    <a:schemeClr val="tx1">
                      <a:lumMod val="75000"/>
                      <a:lumOff val="25000"/>
                    </a:schemeClr>
                  </a:solidFill>
                  <a:latin typeface="隶书" panose="02010509060101010101" pitchFamily="49" charset="-122"/>
                  <a:ea typeface="隶书" panose="02010509060101010101" pitchFamily="49" charset="-122"/>
                </a:rPr>
                <a:t>用户可以在投影仪上进行演示</a:t>
              </a:r>
              <a:endParaRPr lang="zh-CN" altLang="en-US" sz="1000" dirty="0">
                <a:solidFill>
                  <a:schemeClr val="tx1">
                    <a:lumMod val="75000"/>
                    <a:lumOff val="25000"/>
                  </a:schemeClr>
                </a:solidFill>
                <a:latin typeface="隶书" panose="02010509060101010101" pitchFamily="49" charset="-122"/>
                <a:ea typeface="隶书" panose="02010509060101010101" pitchFamily="49" charset="-122"/>
              </a:endParaRPr>
            </a:p>
          </p:txBody>
        </p:sp>
        <p:sp>
          <p:nvSpPr>
            <p:cNvPr id="41" name="矩形 40"/>
            <p:cNvSpPr/>
            <p:nvPr/>
          </p:nvSpPr>
          <p:spPr>
            <a:xfrm>
              <a:off x="1817679" y="2222922"/>
              <a:ext cx="2050552" cy="387798"/>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latin typeface="隶书" panose="02010509060101010101" pitchFamily="49" charset="-122"/>
                  <a:ea typeface="隶书" panose="02010509060101010101" pitchFamily="49" charset="-122"/>
                </a:rPr>
                <a:t>标题文字添加</a:t>
              </a:r>
              <a:endParaRPr lang="zh-CN" altLang="en-US" sz="1600" b="1" dirty="0">
                <a:latin typeface="隶书" panose="02010509060101010101" pitchFamily="49" charset="-122"/>
                <a:ea typeface="隶书" panose="02010509060101010101" pitchFamily="49" charset="-122"/>
              </a:endParaRPr>
            </a:p>
          </p:txBody>
        </p:sp>
      </p:grpSp>
      <p:grpSp>
        <p:nvGrpSpPr>
          <p:cNvPr id="42" name="组合 41"/>
          <p:cNvGrpSpPr/>
          <p:nvPr/>
        </p:nvGrpSpPr>
        <p:grpSpPr>
          <a:xfrm>
            <a:off x="3582746" y="2128108"/>
            <a:ext cx="2481988" cy="1207323"/>
            <a:chOff x="1601962" y="1582357"/>
            <a:chExt cx="2481988" cy="1207323"/>
          </a:xfrm>
        </p:grpSpPr>
        <p:sp>
          <p:nvSpPr>
            <p:cNvPr id="43" name="矩形 10"/>
            <p:cNvSpPr/>
            <p:nvPr/>
          </p:nvSpPr>
          <p:spPr>
            <a:xfrm>
              <a:off x="2585780" y="1582357"/>
              <a:ext cx="514350" cy="511936"/>
            </a:xfrm>
            <a:custGeom>
              <a:avLst/>
              <a:gdLst>
                <a:gd name="connsiteX0" fmla="*/ 315609 w 338137"/>
                <a:gd name="connsiteY0" fmla="*/ 185737 h 336550"/>
                <a:gd name="connsiteX1" fmla="*/ 338137 w 338137"/>
                <a:gd name="connsiteY1" fmla="*/ 185737 h 336550"/>
                <a:gd name="connsiteX2" fmla="*/ 185737 w 338137"/>
                <a:gd name="connsiteY2" fmla="*/ 336550 h 336550"/>
                <a:gd name="connsiteX3" fmla="*/ 185737 w 338137"/>
                <a:gd name="connsiteY3" fmla="*/ 314256 h 336550"/>
                <a:gd name="connsiteX4" fmla="*/ 315609 w 338137"/>
                <a:gd name="connsiteY4" fmla="*/ 185737 h 336550"/>
                <a:gd name="connsiteX5" fmla="*/ 249042 w 338137"/>
                <a:gd name="connsiteY5" fmla="*/ 185737 h 336550"/>
                <a:gd name="connsiteX6" fmla="*/ 271462 w 338137"/>
                <a:gd name="connsiteY6" fmla="*/ 185737 h 336550"/>
                <a:gd name="connsiteX7" fmla="*/ 185737 w 338137"/>
                <a:gd name="connsiteY7" fmla="*/ 269875 h 336550"/>
                <a:gd name="connsiteX8" fmla="*/ 185737 w 338137"/>
                <a:gd name="connsiteY8" fmla="*/ 247870 h 336550"/>
                <a:gd name="connsiteX9" fmla="*/ 249042 w 338137"/>
                <a:gd name="connsiteY9" fmla="*/ 185737 h 336550"/>
                <a:gd name="connsiteX10" fmla="*/ 66675 w 338137"/>
                <a:gd name="connsiteY10" fmla="*/ 185737 h 336550"/>
                <a:gd name="connsiteX11" fmla="*/ 89095 w 338137"/>
                <a:gd name="connsiteY11" fmla="*/ 185737 h 336550"/>
                <a:gd name="connsiteX12" fmla="*/ 152400 w 338137"/>
                <a:gd name="connsiteY12" fmla="*/ 247870 h 336550"/>
                <a:gd name="connsiteX13" fmla="*/ 152400 w 338137"/>
                <a:gd name="connsiteY13" fmla="*/ 269875 h 336550"/>
                <a:gd name="connsiteX14" fmla="*/ 66675 w 338137"/>
                <a:gd name="connsiteY14" fmla="*/ 185737 h 336550"/>
                <a:gd name="connsiteX15" fmla="*/ 0 w 338137"/>
                <a:gd name="connsiteY15" fmla="*/ 185737 h 336550"/>
                <a:gd name="connsiteX16" fmla="*/ 22528 w 338137"/>
                <a:gd name="connsiteY16" fmla="*/ 185737 h 336550"/>
                <a:gd name="connsiteX17" fmla="*/ 152400 w 338137"/>
                <a:gd name="connsiteY17" fmla="*/ 314256 h 336550"/>
                <a:gd name="connsiteX18" fmla="*/ 152400 w 338137"/>
                <a:gd name="connsiteY18" fmla="*/ 336550 h 336550"/>
                <a:gd name="connsiteX19" fmla="*/ 0 w 338137"/>
                <a:gd name="connsiteY19" fmla="*/ 185737 h 336550"/>
                <a:gd name="connsiteX20" fmla="*/ 169069 w 338137"/>
                <a:gd name="connsiteY20" fmla="*/ 127000 h 336550"/>
                <a:gd name="connsiteX21" fmla="*/ 186045 w 338137"/>
                <a:gd name="connsiteY21" fmla="*/ 130918 h 336550"/>
                <a:gd name="connsiteX22" fmla="*/ 205633 w 338137"/>
                <a:gd name="connsiteY22" fmla="*/ 150506 h 336550"/>
                <a:gd name="connsiteX23" fmla="*/ 209550 w 338137"/>
                <a:gd name="connsiteY23" fmla="*/ 167482 h 336550"/>
                <a:gd name="connsiteX24" fmla="*/ 205633 w 338137"/>
                <a:gd name="connsiteY24" fmla="*/ 184458 h 336550"/>
                <a:gd name="connsiteX25" fmla="*/ 186045 w 338137"/>
                <a:gd name="connsiteY25" fmla="*/ 204046 h 336550"/>
                <a:gd name="connsiteX26" fmla="*/ 169069 w 338137"/>
                <a:gd name="connsiteY26" fmla="*/ 207963 h 336550"/>
                <a:gd name="connsiteX27" fmla="*/ 152093 w 338137"/>
                <a:gd name="connsiteY27" fmla="*/ 204046 h 336550"/>
                <a:gd name="connsiteX28" fmla="*/ 132505 w 338137"/>
                <a:gd name="connsiteY28" fmla="*/ 184458 h 336550"/>
                <a:gd name="connsiteX29" fmla="*/ 128587 w 338137"/>
                <a:gd name="connsiteY29" fmla="*/ 167482 h 336550"/>
                <a:gd name="connsiteX30" fmla="*/ 132505 w 338137"/>
                <a:gd name="connsiteY30" fmla="*/ 150506 h 336550"/>
                <a:gd name="connsiteX31" fmla="*/ 152093 w 338137"/>
                <a:gd name="connsiteY31" fmla="*/ 130918 h 336550"/>
                <a:gd name="connsiteX32" fmla="*/ 169069 w 338137"/>
                <a:gd name="connsiteY32" fmla="*/ 127000 h 336550"/>
                <a:gd name="connsiteX33" fmla="*/ 185737 w 338137"/>
                <a:gd name="connsiteY33" fmla="*/ 65087 h 336550"/>
                <a:gd name="connsiteX34" fmla="*/ 271462 w 338137"/>
                <a:gd name="connsiteY34" fmla="*/ 150812 h 336550"/>
                <a:gd name="connsiteX35" fmla="*/ 249042 w 338137"/>
                <a:gd name="connsiteY35" fmla="*/ 150812 h 336550"/>
                <a:gd name="connsiteX36" fmla="*/ 185737 w 338137"/>
                <a:gd name="connsiteY36" fmla="*/ 87507 h 336550"/>
                <a:gd name="connsiteX37" fmla="*/ 185737 w 338137"/>
                <a:gd name="connsiteY37" fmla="*/ 65087 h 336550"/>
                <a:gd name="connsiteX38" fmla="*/ 152400 w 338137"/>
                <a:gd name="connsiteY38" fmla="*/ 65087 h 336550"/>
                <a:gd name="connsiteX39" fmla="*/ 152400 w 338137"/>
                <a:gd name="connsiteY39" fmla="*/ 87507 h 336550"/>
                <a:gd name="connsiteX40" fmla="*/ 89095 w 338137"/>
                <a:gd name="connsiteY40" fmla="*/ 150812 h 336550"/>
                <a:gd name="connsiteX41" fmla="*/ 66675 w 338137"/>
                <a:gd name="connsiteY41" fmla="*/ 150812 h 336550"/>
                <a:gd name="connsiteX42" fmla="*/ 152400 w 338137"/>
                <a:gd name="connsiteY42" fmla="*/ 65087 h 336550"/>
                <a:gd name="connsiteX43" fmla="*/ 185737 w 338137"/>
                <a:gd name="connsiteY43" fmla="*/ 0 h 336550"/>
                <a:gd name="connsiteX44" fmla="*/ 338137 w 338137"/>
                <a:gd name="connsiteY44" fmla="*/ 150813 h 336550"/>
                <a:gd name="connsiteX45" fmla="*/ 315609 w 338137"/>
                <a:gd name="connsiteY45" fmla="*/ 150813 h 336550"/>
                <a:gd name="connsiteX46" fmla="*/ 185737 w 338137"/>
                <a:gd name="connsiteY46" fmla="*/ 22294 h 336550"/>
                <a:gd name="connsiteX47" fmla="*/ 185737 w 338137"/>
                <a:gd name="connsiteY47" fmla="*/ 0 h 336550"/>
                <a:gd name="connsiteX48" fmla="*/ 152400 w 338137"/>
                <a:gd name="connsiteY48" fmla="*/ 0 h 336550"/>
                <a:gd name="connsiteX49" fmla="*/ 152400 w 338137"/>
                <a:gd name="connsiteY49" fmla="*/ 22294 h 336550"/>
                <a:gd name="connsiteX50" fmla="*/ 22528 w 338137"/>
                <a:gd name="connsiteY50" fmla="*/ 150813 h 336550"/>
                <a:gd name="connsiteX51" fmla="*/ 0 w 338137"/>
                <a:gd name="connsiteY51" fmla="*/ 150813 h 336550"/>
                <a:gd name="connsiteX52" fmla="*/ 152400 w 338137"/>
                <a:gd name="connsiteY5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38137" h="336550">
                  <a:moveTo>
                    <a:pt x="315609" y="185737"/>
                  </a:moveTo>
                  <a:cubicBezTo>
                    <a:pt x="315609" y="185737"/>
                    <a:pt x="315609" y="185737"/>
                    <a:pt x="338137" y="185737"/>
                  </a:cubicBezTo>
                  <a:cubicBezTo>
                    <a:pt x="330186" y="265734"/>
                    <a:pt x="266576" y="328682"/>
                    <a:pt x="185737" y="336550"/>
                  </a:cubicBezTo>
                  <a:cubicBezTo>
                    <a:pt x="185737" y="336550"/>
                    <a:pt x="185737" y="336550"/>
                    <a:pt x="185737" y="314256"/>
                  </a:cubicBezTo>
                  <a:cubicBezTo>
                    <a:pt x="253323" y="306388"/>
                    <a:pt x="307657" y="252620"/>
                    <a:pt x="315609" y="185737"/>
                  </a:cubicBezTo>
                  <a:close/>
                  <a:moveTo>
                    <a:pt x="249042" y="185737"/>
                  </a:moveTo>
                  <a:cubicBezTo>
                    <a:pt x="249042" y="185737"/>
                    <a:pt x="249042" y="185737"/>
                    <a:pt x="271462" y="185737"/>
                  </a:cubicBezTo>
                  <a:cubicBezTo>
                    <a:pt x="264868" y="228453"/>
                    <a:pt x="229259" y="263403"/>
                    <a:pt x="185737" y="269875"/>
                  </a:cubicBezTo>
                  <a:cubicBezTo>
                    <a:pt x="185737" y="269875"/>
                    <a:pt x="185737" y="269875"/>
                    <a:pt x="185737" y="247870"/>
                  </a:cubicBezTo>
                  <a:cubicBezTo>
                    <a:pt x="217390" y="241398"/>
                    <a:pt x="242448" y="216804"/>
                    <a:pt x="249042" y="185737"/>
                  </a:cubicBezTo>
                  <a:close/>
                  <a:moveTo>
                    <a:pt x="66675" y="185737"/>
                  </a:moveTo>
                  <a:cubicBezTo>
                    <a:pt x="66675" y="185737"/>
                    <a:pt x="66675" y="185737"/>
                    <a:pt x="89095" y="185737"/>
                  </a:cubicBezTo>
                  <a:cubicBezTo>
                    <a:pt x="95689" y="216804"/>
                    <a:pt x="120747" y="241398"/>
                    <a:pt x="152400" y="247870"/>
                  </a:cubicBezTo>
                  <a:cubicBezTo>
                    <a:pt x="152400" y="247870"/>
                    <a:pt x="152400" y="247870"/>
                    <a:pt x="152400" y="269875"/>
                  </a:cubicBezTo>
                  <a:cubicBezTo>
                    <a:pt x="108878" y="263403"/>
                    <a:pt x="73269" y="228453"/>
                    <a:pt x="66675" y="185737"/>
                  </a:cubicBezTo>
                  <a:close/>
                  <a:moveTo>
                    <a:pt x="0" y="185737"/>
                  </a:moveTo>
                  <a:cubicBezTo>
                    <a:pt x="0" y="185737"/>
                    <a:pt x="0" y="185737"/>
                    <a:pt x="22528" y="185737"/>
                  </a:cubicBezTo>
                  <a:cubicBezTo>
                    <a:pt x="30480" y="252620"/>
                    <a:pt x="84814" y="306388"/>
                    <a:pt x="152400" y="314256"/>
                  </a:cubicBezTo>
                  <a:cubicBezTo>
                    <a:pt x="152400" y="314256"/>
                    <a:pt x="152400" y="314256"/>
                    <a:pt x="152400" y="336550"/>
                  </a:cubicBezTo>
                  <a:cubicBezTo>
                    <a:pt x="71561" y="328682"/>
                    <a:pt x="7951" y="265734"/>
                    <a:pt x="0" y="185737"/>
                  </a:cubicBezTo>
                  <a:close/>
                  <a:moveTo>
                    <a:pt x="169069" y="127000"/>
                  </a:moveTo>
                  <a:cubicBezTo>
                    <a:pt x="175598" y="127000"/>
                    <a:pt x="180821" y="128306"/>
                    <a:pt x="186045" y="130918"/>
                  </a:cubicBezTo>
                  <a:cubicBezTo>
                    <a:pt x="195186" y="134835"/>
                    <a:pt x="201715" y="141365"/>
                    <a:pt x="205633" y="150506"/>
                  </a:cubicBezTo>
                  <a:cubicBezTo>
                    <a:pt x="208244" y="155729"/>
                    <a:pt x="209550" y="160952"/>
                    <a:pt x="209550" y="167482"/>
                  </a:cubicBezTo>
                  <a:cubicBezTo>
                    <a:pt x="209550" y="174011"/>
                    <a:pt x="208244" y="179234"/>
                    <a:pt x="205633" y="184458"/>
                  </a:cubicBezTo>
                  <a:cubicBezTo>
                    <a:pt x="201715" y="193599"/>
                    <a:pt x="195186" y="200128"/>
                    <a:pt x="186045" y="204046"/>
                  </a:cubicBezTo>
                  <a:cubicBezTo>
                    <a:pt x="180821" y="206657"/>
                    <a:pt x="175598" y="207963"/>
                    <a:pt x="169069" y="207963"/>
                  </a:cubicBezTo>
                  <a:cubicBezTo>
                    <a:pt x="162539" y="207963"/>
                    <a:pt x="157316" y="206657"/>
                    <a:pt x="152093" y="204046"/>
                  </a:cubicBezTo>
                  <a:cubicBezTo>
                    <a:pt x="142952" y="200128"/>
                    <a:pt x="136422" y="193599"/>
                    <a:pt x="132505" y="184458"/>
                  </a:cubicBezTo>
                  <a:cubicBezTo>
                    <a:pt x="129893" y="179234"/>
                    <a:pt x="128587" y="174011"/>
                    <a:pt x="128587" y="167482"/>
                  </a:cubicBezTo>
                  <a:cubicBezTo>
                    <a:pt x="128587" y="160952"/>
                    <a:pt x="129893" y="155729"/>
                    <a:pt x="132505" y="150506"/>
                  </a:cubicBezTo>
                  <a:cubicBezTo>
                    <a:pt x="136422" y="141365"/>
                    <a:pt x="142952" y="134835"/>
                    <a:pt x="152093" y="130918"/>
                  </a:cubicBezTo>
                  <a:cubicBezTo>
                    <a:pt x="157316" y="128306"/>
                    <a:pt x="162539" y="127000"/>
                    <a:pt x="169069" y="127000"/>
                  </a:cubicBezTo>
                  <a:close/>
                  <a:moveTo>
                    <a:pt x="185737" y="65087"/>
                  </a:moveTo>
                  <a:cubicBezTo>
                    <a:pt x="229259" y="71681"/>
                    <a:pt x="264868" y="107290"/>
                    <a:pt x="271462" y="150812"/>
                  </a:cubicBezTo>
                  <a:cubicBezTo>
                    <a:pt x="271462" y="150812"/>
                    <a:pt x="271462" y="150812"/>
                    <a:pt x="249042" y="150812"/>
                  </a:cubicBezTo>
                  <a:cubicBezTo>
                    <a:pt x="242448" y="119159"/>
                    <a:pt x="217390" y="94101"/>
                    <a:pt x="185737" y="87507"/>
                  </a:cubicBezTo>
                  <a:cubicBezTo>
                    <a:pt x="185737" y="87507"/>
                    <a:pt x="185737" y="87507"/>
                    <a:pt x="185737" y="65087"/>
                  </a:cubicBezTo>
                  <a:close/>
                  <a:moveTo>
                    <a:pt x="152400" y="65087"/>
                  </a:moveTo>
                  <a:cubicBezTo>
                    <a:pt x="152400" y="65087"/>
                    <a:pt x="152400" y="65087"/>
                    <a:pt x="152400" y="87507"/>
                  </a:cubicBezTo>
                  <a:cubicBezTo>
                    <a:pt x="120747" y="94101"/>
                    <a:pt x="95689" y="119159"/>
                    <a:pt x="89095" y="150812"/>
                  </a:cubicBezTo>
                  <a:lnTo>
                    <a:pt x="66675" y="150812"/>
                  </a:lnTo>
                  <a:cubicBezTo>
                    <a:pt x="73269" y="107290"/>
                    <a:pt x="108878" y="71681"/>
                    <a:pt x="152400" y="65087"/>
                  </a:cubicBezTo>
                  <a:close/>
                  <a:moveTo>
                    <a:pt x="185737" y="0"/>
                  </a:moveTo>
                  <a:cubicBezTo>
                    <a:pt x="266576" y="7868"/>
                    <a:pt x="330186" y="70816"/>
                    <a:pt x="338137" y="150813"/>
                  </a:cubicBezTo>
                  <a:cubicBezTo>
                    <a:pt x="338137" y="150813"/>
                    <a:pt x="338137" y="150813"/>
                    <a:pt x="315609" y="150813"/>
                  </a:cubicBezTo>
                  <a:cubicBezTo>
                    <a:pt x="307657" y="83930"/>
                    <a:pt x="253323" y="30162"/>
                    <a:pt x="185737" y="22294"/>
                  </a:cubicBezTo>
                  <a:cubicBezTo>
                    <a:pt x="185737" y="22294"/>
                    <a:pt x="185737" y="22294"/>
                    <a:pt x="185737" y="0"/>
                  </a:cubicBezTo>
                  <a:close/>
                  <a:moveTo>
                    <a:pt x="152400" y="0"/>
                  </a:moveTo>
                  <a:cubicBezTo>
                    <a:pt x="152400" y="0"/>
                    <a:pt x="152400" y="0"/>
                    <a:pt x="152400" y="22294"/>
                  </a:cubicBezTo>
                  <a:cubicBezTo>
                    <a:pt x="84814" y="30162"/>
                    <a:pt x="30480" y="83930"/>
                    <a:pt x="22528" y="150813"/>
                  </a:cubicBezTo>
                  <a:cubicBezTo>
                    <a:pt x="22528" y="150813"/>
                    <a:pt x="22528" y="150813"/>
                    <a:pt x="0" y="150813"/>
                  </a:cubicBezTo>
                  <a:cubicBezTo>
                    <a:pt x="7951" y="70816"/>
                    <a:pt x="71561" y="7868"/>
                    <a:pt x="152400" y="0"/>
                  </a:cubicBezTo>
                  <a:close/>
                </a:path>
              </a:pathLst>
            </a:cu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隶书" panose="02010509060101010101" pitchFamily="49" charset="-122"/>
                <a:ea typeface="隶书" panose="02010509060101010101" pitchFamily="49" charset="-122"/>
              </a:endParaRPr>
            </a:p>
          </p:txBody>
        </p:sp>
        <p:sp>
          <p:nvSpPr>
            <p:cNvPr id="44" name="矩形 43"/>
            <p:cNvSpPr/>
            <p:nvPr/>
          </p:nvSpPr>
          <p:spPr>
            <a:xfrm>
              <a:off x="1601962" y="2512681"/>
              <a:ext cx="2481988" cy="276999"/>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000" dirty="0">
                  <a:solidFill>
                    <a:schemeClr val="tx1">
                      <a:lumMod val="75000"/>
                      <a:lumOff val="25000"/>
                    </a:schemeClr>
                  </a:solidFill>
                  <a:latin typeface="隶书" panose="02010509060101010101" pitchFamily="49" charset="-122"/>
                  <a:ea typeface="隶书" panose="02010509060101010101" pitchFamily="49" charset="-122"/>
                </a:rPr>
                <a:t>用户可以在投影仪上进行演示</a:t>
              </a:r>
              <a:endParaRPr lang="zh-CN" altLang="en-US" sz="1000" dirty="0">
                <a:solidFill>
                  <a:schemeClr val="tx1">
                    <a:lumMod val="75000"/>
                    <a:lumOff val="25000"/>
                  </a:schemeClr>
                </a:solidFill>
                <a:latin typeface="隶书" panose="02010509060101010101" pitchFamily="49" charset="-122"/>
                <a:ea typeface="隶书" panose="02010509060101010101" pitchFamily="49" charset="-122"/>
              </a:endParaRPr>
            </a:p>
          </p:txBody>
        </p:sp>
        <p:sp>
          <p:nvSpPr>
            <p:cNvPr id="45" name="矩形 44"/>
            <p:cNvSpPr/>
            <p:nvPr/>
          </p:nvSpPr>
          <p:spPr>
            <a:xfrm>
              <a:off x="1817679" y="2222922"/>
              <a:ext cx="2050552" cy="387798"/>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latin typeface="隶书" panose="02010509060101010101" pitchFamily="49" charset="-122"/>
                  <a:ea typeface="隶书" panose="02010509060101010101" pitchFamily="49" charset="-122"/>
                </a:rPr>
                <a:t>标题文字添加</a:t>
              </a:r>
              <a:endParaRPr lang="zh-CN" altLang="en-US" sz="1600" b="1" dirty="0">
                <a:latin typeface="隶书" panose="02010509060101010101" pitchFamily="49" charset="-122"/>
                <a:ea typeface="隶书" panose="02010509060101010101" pitchFamily="49" charset="-122"/>
              </a:endParaRPr>
            </a:p>
          </p:txBody>
        </p:sp>
      </p:grpSp>
      <p:grpSp>
        <p:nvGrpSpPr>
          <p:cNvPr id="46" name="组合 45"/>
          <p:cNvGrpSpPr/>
          <p:nvPr/>
        </p:nvGrpSpPr>
        <p:grpSpPr>
          <a:xfrm>
            <a:off x="6138379" y="2127504"/>
            <a:ext cx="2481988" cy="1208530"/>
            <a:chOff x="1601962" y="1581150"/>
            <a:chExt cx="2481988" cy="1208530"/>
          </a:xfrm>
        </p:grpSpPr>
        <p:sp>
          <p:nvSpPr>
            <p:cNvPr id="47" name="矩形 14"/>
            <p:cNvSpPr/>
            <p:nvPr/>
          </p:nvSpPr>
          <p:spPr>
            <a:xfrm>
              <a:off x="2598195" y="1581150"/>
              <a:ext cx="489519" cy="514350"/>
            </a:xfrm>
            <a:custGeom>
              <a:avLst/>
              <a:gdLst>
                <a:gd name="connsiteX0" fmla="*/ 285615 w 319962"/>
                <a:gd name="connsiteY0" fmla="*/ 237539 h 336192"/>
                <a:gd name="connsiteX1" fmla="*/ 283007 w 319962"/>
                <a:gd name="connsiteY1" fmla="*/ 238832 h 336192"/>
                <a:gd name="connsiteX2" fmla="*/ 260838 w 319962"/>
                <a:gd name="connsiteY2" fmla="*/ 242713 h 336192"/>
                <a:gd name="connsiteX3" fmla="*/ 269967 w 319962"/>
                <a:gd name="connsiteY3" fmla="*/ 267290 h 336192"/>
                <a:gd name="connsiteX4" fmla="*/ 272575 w 319962"/>
                <a:gd name="connsiteY4" fmla="*/ 269877 h 336192"/>
                <a:gd name="connsiteX5" fmla="*/ 290831 w 319962"/>
                <a:gd name="connsiteY5" fmla="*/ 267290 h 336192"/>
                <a:gd name="connsiteX6" fmla="*/ 285615 w 319962"/>
                <a:gd name="connsiteY6" fmla="*/ 237539 h 336192"/>
                <a:gd name="connsiteX7" fmla="*/ 129100 w 319962"/>
                <a:gd name="connsiteY7" fmla="*/ 185173 h 336192"/>
                <a:gd name="connsiteX8" fmla="*/ 142165 w 319962"/>
                <a:gd name="connsiteY8" fmla="*/ 198335 h 336192"/>
                <a:gd name="connsiteX9" fmla="*/ 143472 w 319962"/>
                <a:gd name="connsiteY9" fmla="*/ 208864 h 336192"/>
                <a:gd name="connsiteX10" fmla="*/ 112115 w 319962"/>
                <a:gd name="connsiteY10" fmla="*/ 244399 h 336192"/>
                <a:gd name="connsiteX11" fmla="*/ 110808 w 319962"/>
                <a:gd name="connsiteY11" fmla="*/ 244399 h 336192"/>
                <a:gd name="connsiteX12" fmla="*/ 59854 w 319962"/>
                <a:gd name="connsiteY12" fmla="*/ 333897 h 336192"/>
                <a:gd name="connsiteX13" fmla="*/ 44175 w 319962"/>
                <a:gd name="connsiteY13" fmla="*/ 331264 h 336192"/>
                <a:gd name="connsiteX14" fmla="*/ 3673 w 319962"/>
                <a:gd name="connsiteY14" fmla="*/ 291780 h 336192"/>
                <a:gd name="connsiteX15" fmla="*/ 2366 w 319962"/>
                <a:gd name="connsiteY15" fmla="*/ 278619 h 336192"/>
                <a:gd name="connsiteX16" fmla="*/ 66386 w 319962"/>
                <a:gd name="connsiteY16" fmla="*/ 220709 h 336192"/>
                <a:gd name="connsiteX17" fmla="*/ 88597 w 319962"/>
                <a:gd name="connsiteY17" fmla="*/ 218077 h 336192"/>
                <a:gd name="connsiteX18" fmla="*/ 117341 w 319962"/>
                <a:gd name="connsiteY18" fmla="*/ 189122 h 336192"/>
                <a:gd name="connsiteX19" fmla="*/ 121261 w 319962"/>
                <a:gd name="connsiteY19" fmla="*/ 187806 h 336192"/>
                <a:gd name="connsiteX20" fmla="*/ 129100 w 319962"/>
                <a:gd name="connsiteY20" fmla="*/ 185173 h 336192"/>
                <a:gd name="connsiteX21" fmla="*/ 292873 w 319962"/>
                <a:gd name="connsiteY21" fmla="*/ 20088 h 336192"/>
                <a:gd name="connsiteX22" fmla="*/ 316541 w 319962"/>
                <a:gd name="connsiteY22" fmla="*/ 35072 h 336192"/>
                <a:gd name="connsiteX23" fmla="*/ 296818 w 319962"/>
                <a:gd name="connsiteY23" fmla="*/ 90398 h 336192"/>
                <a:gd name="connsiteX24" fmla="*/ 242907 w 319962"/>
                <a:gd name="connsiteY24" fmla="*/ 136503 h 336192"/>
                <a:gd name="connsiteX25" fmla="*/ 238962 w 319962"/>
                <a:gd name="connsiteY25" fmla="*/ 137820 h 336192"/>
                <a:gd name="connsiteX26" fmla="*/ 219239 w 319962"/>
                <a:gd name="connsiteY26" fmla="*/ 125965 h 336192"/>
                <a:gd name="connsiteX27" fmla="*/ 199515 w 319962"/>
                <a:gd name="connsiteY27" fmla="*/ 106205 h 336192"/>
                <a:gd name="connsiteX28" fmla="*/ 198200 w 319962"/>
                <a:gd name="connsiteY28" fmla="*/ 100936 h 336192"/>
                <a:gd name="connsiteX29" fmla="*/ 198200 w 319962"/>
                <a:gd name="connsiteY29" fmla="*/ 93032 h 336192"/>
                <a:gd name="connsiteX30" fmla="*/ 265260 w 319962"/>
                <a:gd name="connsiteY30" fmla="*/ 29803 h 336192"/>
                <a:gd name="connsiteX31" fmla="*/ 292873 w 319962"/>
                <a:gd name="connsiteY31" fmla="*/ 20088 h 336192"/>
                <a:gd name="connsiteX32" fmla="*/ 73137 w 319962"/>
                <a:gd name="connsiteY32" fmla="*/ 2747 h 336192"/>
                <a:gd name="connsiteX33" fmla="*/ 151992 w 319962"/>
                <a:gd name="connsiteY33" fmla="*/ 86697 h 336192"/>
                <a:gd name="connsiteX34" fmla="*/ 286045 w 319962"/>
                <a:gd name="connsiteY34" fmla="*/ 207374 h 336192"/>
                <a:gd name="connsiteX35" fmla="*/ 301816 w 319962"/>
                <a:gd name="connsiteY35" fmla="*/ 278206 h 336192"/>
                <a:gd name="connsiteX36" fmla="*/ 245303 w 319962"/>
                <a:gd name="connsiteY36" fmla="*/ 276895 h 336192"/>
                <a:gd name="connsiteX37" fmla="*/ 109936 w 319962"/>
                <a:gd name="connsiteY37" fmla="*/ 133918 h 336192"/>
                <a:gd name="connsiteX38" fmla="*/ 33710 w 319962"/>
                <a:gd name="connsiteY38" fmla="*/ 127360 h 336192"/>
                <a:gd name="connsiteX39" fmla="*/ 27139 w 319962"/>
                <a:gd name="connsiteY39" fmla="*/ 56528 h 336192"/>
                <a:gd name="connsiteX40" fmla="*/ 28453 w 319962"/>
                <a:gd name="connsiteY40" fmla="*/ 56528 h 336192"/>
                <a:gd name="connsiteX41" fmla="*/ 37653 w 319962"/>
                <a:gd name="connsiteY41" fmla="*/ 52593 h 336192"/>
                <a:gd name="connsiteX42" fmla="*/ 59995 w 319962"/>
                <a:gd name="connsiteY42" fmla="*/ 68333 h 336192"/>
                <a:gd name="connsiteX43" fmla="*/ 74452 w 319962"/>
                <a:gd name="connsiteY43" fmla="*/ 81450 h 336192"/>
                <a:gd name="connsiteX44" fmla="*/ 79709 w 319962"/>
                <a:gd name="connsiteY44" fmla="*/ 78827 h 336192"/>
                <a:gd name="connsiteX45" fmla="*/ 84966 w 319962"/>
                <a:gd name="connsiteY45" fmla="*/ 74892 h 336192"/>
                <a:gd name="connsiteX46" fmla="*/ 92851 w 319962"/>
                <a:gd name="connsiteY46" fmla="*/ 67021 h 336192"/>
                <a:gd name="connsiteX47" fmla="*/ 102051 w 319962"/>
                <a:gd name="connsiteY47" fmla="*/ 59151 h 336192"/>
                <a:gd name="connsiteX48" fmla="*/ 63938 w 319962"/>
                <a:gd name="connsiteY48" fmla="*/ 25047 h 336192"/>
                <a:gd name="connsiteX49" fmla="*/ 66566 w 319962"/>
                <a:gd name="connsiteY49" fmla="*/ 11929 h 336192"/>
                <a:gd name="connsiteX50" fmla="*/ 73137 w 319962"/>
                <a:gd name="connsiteY50" fmla="*/ 2747 h 33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19962" h="336192">
                  <a:moveTo>
                    <a:pt x="285615" y="237539"/>
                  </a:moveTo>
                  <a:cubicBezTo>
                    <a:pt x="284311" y="237539"/>
                    <a:pt x="284311" y="238832"/>
                    <a:pt x="283007" y="238832"/>
                  </a:cubicBezTo>
                  <a:cubicBezTo>
                    <a:pt x="275183" y="237539"/>
                    <a:pt x="266055" y="236245"/>
                    <a:pt x="260838" y="242713"/>
                  </a:cubicBezTo>
                  <a:cubicBezTo>
                    <a:pt x="255622" y="250474"/>
                    <a:pt x="262142" y="264703"/>
                    <a:pt x="269967" y="267290"/>
                  </a:cubicBezTo>
                  <a:cubicBezTo>
                    <a:pt x="271271" y="267290"/>
                    <a:pt x="272575" y="268583"/>
                    <a:pt x="272575" y="269877"/>
                  </a:cubicBezTo>
                  <a:cubicBezTo>
                    <a:pt x="279095" y="271170"/>
                    <a:pt x="285615" y="271170"/>
                    <a:pt x="290831" y="267290"/>
                  </a:cubicBezTo>
                  <a:cubicBezTo>
                    <a:pt x="292135" y="256941"/>
                    <a:pt x="289527" y="247887"/>
                    <a:pt x="285615" y="237539"/>
                  </a:cubicBezTo>
                  <a:close/>
                  <a:moveTo>
                    <a:pt x="129100" y="185173"/>
                  </a:moveTo>
                  <a:cubicBezTo>
                    <a:pt x="133019" y="189122"/>
                    <a:pt x="138246" y="194386"/>
                    <a:pt x="142165" y="198335"/>
                  </a:cubicBezTo>
                  <a:cubicBezTo>
                    <a:pt x="144778" y="200967"/>
                    <a:pt x="146085" y="204915"/>
                    <a:pt x="143472" y="208864"/>
                  </a:cubicBezTo>
                  <a:cubicBezTo>
                    <a:pt x="134326" y="220709"/>
                    <a:pt x="123874" y="233870"/>
                    <a:pt x="112115" y="244399"/>
                  </a:cubicBezTo>
                  <a:cubicBezTo>
                    <a:pt x="112115" y="244399"/>
                    <a:pt x="110808" y="244399"/>
                    <a:pt x="110808" y="244399"/>
                  </a:cubicBezTo>
                  <a:cubicBezTo>
                    <a:pt x="121261" y="282567"/>
                    <a:pt x="83371" y="310206"/>
                    <a:pt x="59854" y="333897"/>
                  </a:cubicBezTo>
                  <a:cubicBezTo>
                    <a:pt x="54628" y="337845"/>
                    <a:pt x="46788" y="336529"/>
                    <a:pt x="44175" y="331264"/>
                  </a:cubicBezTo>
                  <a:cubicBezTo>
                    <a:pt x="33723" y="315471"/>
                    <a:pt x="20658" y="302309"/>
                    <a:pt x="3673" y="291780"/>
                  </a:cubicBezTo>
                  <a:cubicBezTo>
                    <a:pt x="-247" y="289148"/>
                    <a:pt x="-1553" y="282567"/>
                    <a:pt x="2366" y="278619"/>
                  </a:cubicBezTo>
                  <a:cubicBezTo>
                    <a:pt x="23271" y="260193"/>
                    <a:pt x="42869" y="237819"/>
                    <a:pt x="66386" y="220709"/>
                  </a:cubicBezTo>
                  <a:cubicBezTo>
                    <a:pt x="66386" y="211496"/>
                    <a:pt x="79452" y="214128"/>
                    <a:pt x="88597" y="218077"/>
                  </a:cubicBezTo>
                  <a:cubicBezTo>
                    <a:pt x="96437" y="207548"/>
                    <a:pt x="108195" y="197018"/>
                    <a:pt x="117341" y="189122"/>
                  </a:cubicBezTo>
                  <a:cubicBezTo>
                    <a:pt x="118648" y="187806"/>
                    <a:pt x="119954" y="187806"/>
                    <a:pt x="121261" y="187806"/>
                  </a:cubicBezTo>
                  <a:cubicBezTo>
                    <a:pt x="122567" y="185173"/>
                    <a:pt x="125180" y="183857"/>
                    <a:pt x="129100" y="185173"/>
                  </a:cubicBezTo>
                  <a:close/>
                  <a:moveTo>
                    <a:pt x="292873" y="20088"/>
                  </a:moveTo>
                  <a:cubicBezTo>
                    <a:pt x="302406" y="20252"/>
                    <a:pt x="311282" y="24533"/>
                    <a:pt x="316541" y="35072"/>
                  </a:cubicBezTo>
                  <a:cubicBezTo>
                    <a:pt x="327060" y="56148"/>
                    <a:pt x="311281" y="75908"/>
                    <a:pt x="296818" y="90398"/>
                  </a:cubicBezTo>
                  <a:cubicBezTo>
                    <a:pt x="281039" y="106205"/>
                    <a:pt x="267890" y="133868"/>
                    <a:pt x="242907" y="136503"/>
                  </a:cubicBezTo>
                  <a:cubicBezTo>
                    <a:pt x="241592" y="136503"/>
                    <a:pt x="240277" y="137820"/>
                    <a:pt x="238962" y="137820"/>
                  </a:cubicBezTo>
                  <a:cubicBezTo>
                    <a:pt x="229758" y="137820"/>
                    <a:pt x="224498" y="132551"/>
                    <a:pt x="219239" y="125965"/>
                  </a:cubicBezTo>
                  <a:cubicBezTo>
                    <a:pt x="212664" y="119378"/>
                    <a:pt x="204775" y="114109"/>
                    <a:pt x="199515" y="106205"/>
                  </a:cubicBezTo>
                  <a:cubicBezTo>
                    <a:pt x="196885" y="104888"/>
                    <a:pt x="196885" y="102253"/>
                    <a:pt x="198200" y="100936"/>
                  </a:cubicBezTo>
                  <a:cubicBezTo>
                    <a:pt x="196885" y="98302"/>
                    <a:pt x="196885" y="95667"/>
                    <a:pt x="198200" y="93032"/>
                  </a:cubicBezTo>
                  <a:cubicBezTo>
                    <a:pt x="215294" y="70638"/>
                    <a:pt x="241592" y="46927"/>
                    <a:pt x="265260" y="29803"/>
                  </a:cubicBezTo>
                  <a:cubicBezTo>
                    <a:pt x="273150" y="23875"/>
                    <a:pt x="283340" y="19923"/>
                    <a:pt x="292873" y="20088"/>
                  </a:cubicBezTo>
                  <a:close/>
                  <a:moveTo>
                    <a:pt x="73137" y="2747"/>
                  </a:moveTo>
                  <a:cubicBezTo>
                    <a:pt x="127021" y="-12993"/>
                    <a:pt x="162506" y="42099"/>
                    <a:pt x="151992" y="86697"/>
                  </a:cubicBezTo>
                  <a:cubicBezTo>
                    <a:pt x="197991" y="123425"/>
                    <a:pt x="242675" y="166711"/>
                    <a:pt x="286045" y="207374"/>
                  </a:cubicBezTo>
                  <a:cubicBezTo>
                    <a:pt x="305759" y="225738"/>
                    <a:pt x="325472" y="255907"/>
                    <a:pt x="301816" y="278206"/>
                  </a:cubicBezTo>
                  <a:cubicBezTo>
                    <a:pt x="289988" y="296570"/>
                    <a:pt x="262389" y="290012"/>
                    <a:pt x="245303" y="276895"/>
                  </a:cubicBezTo>
                  <a:cubicBezTo>
                    <a:pt x="195362" y="238855"/>
                    <a:pt x="149363" y="183763"/>
                    <a:pt x="109936" y="133918"/>
                  </a:cubicBezTo>
                  <a:cubicBezTo>
                    <a:pt x="84966" y="143100"/>
                    <a:pt x="53424" y="140477"/>
                    <a:pt x="33710" y="127360"/>
                  </a:cubicBezTo>
                  <a:cubicBezTo>
                    <a:pt x="12682" y="114243"/>
                    <a:pt x="4797" y="72268"/>
                    <a:pt x="27139" y="56528"/>
                  </a:cubicBezTo>
                  <a:cubicBezTo>
                    <a:pt x="27139" y="56528"/>
                    <a:pt x="27139" y="56528"/>
                    <a:pt x="28453" y="56528"/>
                  </a:cubicBezTo>
                  <a:cubicBezTo>
                    <a:pt x="29767" y="52593"/>
                    <a:pt x="33710" y="51281"/>
                    <a:pt x="37653" y="52593"/>
                  </a:cubicBezTo>
                  <a:cubicBezTo>
                    <a:pt x="45538" y="57839"/>
                    <a:pt x="52109" y="63086"/>
                    <a:pt x="59995" y="68333"/>
                  </a:cubicBezTo>
                  <a:cubicBezTo>
                    <a:pt x="62623" y="70956"/>
                    <a:pt x="71823" y="80138"/>
                    <a:pt x="74452" y="81450"/>
                  </a:cubicBezTo>
                  <a:cubicBezTo>
                    <a:pt x="75766" y="85385"/>
                    <a:pt x="77080" y="84073"/>
                    <a:pt x="79709" y="78827"/>
                  </a:cubicBezTo>
                  <a:cubicBezTo>
                    <a:pt x="79709" y="78827"/>
                    <a:pt x="79709" y="78827"/>
                    <a:pt x="84966" y="74892"/>
                  </a:cubicBezTo>
                  <a:cubicBezTo>
                    <a:pt x="87594" y="72268"/>
                    <a:pt x="90222" y="69645"/>
                    <a:pt x="92851" y="67021"/>
                  </a:cubicBezTo>
                  <a:cubicBezTo>
                    <a:pt x="96794" y="64398"/>
                    <a:pt x="99422" y="61774"/>
                    <a:pt x="102051" y="59151"/>
                  </a:cubicBezTo>
                  <a:cubicBezTo>
                    <a:pt x="88908" y="48657"/>
                    <a:pt x="73137" y="38164"/>
                    <a:pt x="63938" y="25047"/>
                  </a:cubicBezTo>
                  <a:cubicBezTo>
                    <a:pt x="61309" y="19800"/>
                    <a:pt x="62623" y="15865"/>
                    <a:pt x="66566" y="11929"/>
                  </a:cubicBezTo>
                  <a:cubicBezTo>
                    <a:pt x="66566" y="7994"/>
                    <a:pt x="69195" y="4059"/>
                    <a:pt x="73137" y="2747"/>
                  </a:cubicBezTo>
                  <a:close/>
                </a:path>
              </a:pathLst>
            </a:cu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隶书" panose="02010509060101010101" pitchFamily="49" charset="-122"/>
                <a:ea typeface="隶书" panose="02010509060101010101" pitchFamily="49" charset="-122"/>
              </a:endParaRPr>
            </a:p>
          </p:txBody>
        </p:sp>
        <p:sp>
          <p:nvSpPr>
            <p:cNvPr id="48" name="矩形 47"/>
            <p:cNvSpPr/>
            <p:nvPr/>
          </p:nvSpPr>
          <p:spPr>
            <a:xfrm>
              <a:off x="1601962" y="2512681"/>
              <a:ext cx="2481988" cy="276999"/>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000" dirty="0">
                  <a:solidFill>
                    <a:schemeClr val="tx1">
                      <a:lumMod val="75000"/>
                      <a:lumOff val="25000"/>
                    </a:schemeClr>
                  </a:solidFill>
                  <a:latin typeface="隶书" panose="02010509060101010101" pitchFamily="49" charset="-122"/>
                  <a:ea typeface="隶书" panose="02010509060101010101" pitchFamily="49" charset="-122"/>
                </a:rPr>
                <a:t>用户可以在投影仪上进行演示</a:t>
              </a:r>
              <a:endParaRPr lang="zh-CN" altLang="en-US" sz="1000" dirty="0">
                <a:solidFill>
                  <a:schemeClr val="tx1">
                    <a:lumMod val="75000"/>
                    <a:lumOff val="25000"/>
                  </a:schemeClr>
                </a:solidFill>
                <a:latin typeface="隶书" panose="02010509060101010101" pitchFamily="49" charset="-122"/>
                <a:ea typeface="隶书" panose="02010509060101010101" pitchFamily="49" charset="-122"/>
              </a:endParaRPr>
            </a:p>
          </p:txBody>
        </p:sp>
        <p:sp>
          <p:nvSpPr>
            <p:cNvPr id="49" name="矩形 48"/>
            <p:cNvSpPr/>
            <p:nvPr/>
          </p:nvSpPr>
          <p:spPr>
            <a:xfrm>
              <a:off x="1817679" y="2222922"/>
              <a:ext cx="2050552" cy="387798"/>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latin typeface="隶书" panose="02010509060101010101" pitchFamily="49" charset="-122"/>
                  <a:ea typeface="隶书" panose="02010509060101010101" pitchFamily="49" charset="-122"/>
                </a:rPr>
                <a:t>标题文字添加</a:t>
              </a:r>
              <a:endParaRPr lang="zh-CN" altLang="en-US" sz="1600" b="1" dirty="0">
                <a:latin typeface="隶书" panose="02010509060101010101" pitchFamily="49" charset="-122"/>
                <a:ea typeface="隶书" panose="02010509060101010101" pitchFamily="49" charset="-122"/>
              </a:endParaRPr>
            </a:p>
          </p:txBody>
        </p:sp>
      </p:grpSp>
      <p:grpSp>
        <p:nvGrpSpPr>
          <p:cNvPr id="50" name="组合 49"/>
          <p:cNvGrpSpPr/>
          <p:nvPr/>
        </p:nvGrpSpPr>
        <p:grpSpPr>
          <a:xfrm>
            <a:off x="8694012" y="2128590"/>
            <a:ext cx="2481988" cy="1206358"/>
            <a:chOff x="1601962" y="1583322"/>
            <a:chExt cx="2481988" cy="1206358"/>
          </a:xfrm>
        </p:grpSpPr>
        <p:sp>
          <p:nvSpPr>
            <p:cNvPr id="51" name="矩形 18"/>
            <p:cNvSpPr/>
            <p:nvPr/>
          </p:nvSpPr>
          <p:spPr>
            <a:xfrm>
              <a:off x="2585780" y="1583322"/>
              <a:ext cx="514350" cy="510005"/>
            </a:xfrm>
            <a:custGeom>
              <a:avLst/>
              <a:gdLst>
                <a:gd name="connsiteX0" fmla="*/ 192254 w 338138"/>
                <a:gd name="connsiteY0" fmla="*/ 135421 h 335282"/>
                <a:gd name="connsiteX1" fmla="*/ 152810 w 338138"/>
                <a:gd name="connsiteY1" fmla="*/ 151158 h 335282"/>
                <a:gd name="connsiteX2" fmla="*/ 152810 w 338138"/>
                <a:gd name="connsiteY2" fmla="*/ 229842 h 335282"/>
                <a:gd name="connsiteX3" fmla="*/ 232697 w 338138"/>
                <a:gd name="connsiteY3" fmla="*/ 229842 h 335282"/>
                <a:gd name="connsiteX4" fmla="*/ 232697 w 338138"/>
                <a:gd name="connsiteY4" fmla="*/ 151158 h 335282"/>
                <a:gd name="connsiteX5" fmla="*/ 192254 w 338138"/>
                <a:gd name="connsiteY5" fmla="*/ 135421 h 335282"/>
                <a:gd name="connsiteX6" fmla="*/ 238125 w 338138"/>
                <a:gd name="connsiteY6" fmla="*/ 69850 h 335282"/>
                <a:gd name="connsiteX7" fmla="*/ 225425 w 338138"/>
                <a:gd name="connsiteY7" fmla="*/ 80963 h 335282"/>
                <a:gd name="connsiteX8" fmla="*/ 238125 w 338138"/>
                <a:gd name="connsiteY8" fmla="*/ 92076 h 335282"/>
                <a:gd name="connsiteX9" fmla="*/ 250825 w 338138"/>
                <a:gd name="connsiteY9" fmla="*/ 80963 h 335282"/>
                <a:gd name="connsiteX10" fmla="*/ 238125 w 338138"/>
                <a:gd name="connsiteY10" fmla="*/ 69850 h 335282"/>
                <a:gd name="connsiteX11" fmla="*/ 214313 w 338138"/>
                <a:gd name="connsiteY11" fmla="*/ 57150 h 335282"/>
                <a:gd name="connsiteX12" fmla="*/ 263526 w 338138"/>
                <a:gd name="connsiteY12" fmla="*/ 57150 h 335282"/>
                <a:gd name="connsiteX13" fmla="*/ 263526 w 338138"/>
                <a:gd name="connsiteY13" fmla="*/ 106363 h 335282"/>
                <a:gd name="connsiteX14" fmla="*/ 214313 w 338138"/>
                <a:gd name="connsiteY14" fmla="*/ 106363 h 335282"/>
                <a:gd name="connsiteX15" fmla="*/ 49213 w 338138"/>
                <a:gd name="connsiteY15" fmla="*/ 57150 h 335282"/>
                <a:gd name="connsiteX16" fmla="*/ 195263 w 338138"/>
                <a:gd name="connsiteY16" fmla="*/ 57150 h 335282"/>
                <a:gd name="connsiteX17" fmla="*/ 195263 w 338138"/>
                <a:gd name="connsiteY17" fmla="*/ 106363 h 335282"/>
                <a:gd name="connsiteX18" fmla="*/ 49213 w 338138"/>
                <a:gd name="connsiteY18" fmla="*/ 106363 h 335282"/>
                <a:gd name="connsiteX19" fmla="*/ 22225 w 338138"/>
                <a:gd name="connsiteY19" fmla="*/ 28575 h 335282"/>
                <a:gd name="connsiteX20" fmla="*/ 22225 w 338138"/>
                <a:gd name="connsiteY20" fmla="*/ 269875 h 335282"/>
                <a:gd name="connsiteX21" fmla="*/ 241853 w 338138"/>
                <a:gd name="connsiteY21" fmla="*/ 269875 h 335282"/>
                <a:gd name="connsiteX22" fmla="*/ 247114 w 338138"/>
                <a:gd name="connsiteY22" fmla="*/ 259384 h 335282"/>
                <a:gd name="connsiteX23" fmla="*/ 233962 w 338138"/>
                <a:gd name="connsiteY23" fmla="*/ 248892 h 335282"/>
                <a:gd name="connsiteX24" fmla="*/ 155054 w 338138"/>
                <a:gd name="connsiteY24" fmla="*/ 251515 h 335282"/>
                <a:gd name="connsiteX25" fmla="*/ 49843 w 338138"/>
                <a:gd name="connsiteY25" fmla="*/ 251515 h 335282"/>
                <a:gd name="connsiteX26" fmla="*/ 49843 w 338138"/>
                <a:gd name="connsiteY26" fmla="*/ 231844 h 335282"/>
                <a:gd name="connsiteX27" fmla="*/ 135327 w 338138"/>
                <a:gd name="connsiteY27" fmla="*/ 231844 h 335282"/>
                <a:gd name="connsiteX28" fmla="*/ 122175 w 338138"/>
                <a:gd name="connsiteY28" fmla="*/ 201682 h 335282"/>
                <a:gd name="connsiteX29" fmla="*/ 49843 w 338138"/>
                <a:gd name="connsiteY29" fmla="*/ 201682 h 335282"/>
                <a:gd name="connsiteX30" fmla="*/ 49843 w 338138"/>
                <a:gd name="connsiteY30" fmla="*/ 183322 h 335282"/>
                <a:gd name="connsiteX31" fmla="*/ 120860 w 338138"/>
                <a:gd name="connsiteY31" fmla="*/ 183322 h 335282"/>
                <a:gd name="connsiteX32" fmla="*/ 131381 w 338138"/>
                <a:gd name="connsiteY32" fmla="*/ 153159 h 335282"/>
                <a:gd name="connsiteX33" fmla="*/ 49843 w 338138"/>
                <a:gd name="connsiteY33" fmla="*/ 153159 h 335282"/>
                <a:gd name="connsiteX34" fmla="*/ 49843 w 338138"/>
                <a:gd name="connsiteY34" fmla="*/ 134800 h 335282"/>
                <a:gd name="connsiteX35" fmla="*/ 147163 w 338138"/>
                <a:gd name="connsiteY35" fmla="*/ 134800 h 335282"/>
                <a:gd name="connsiteX36" fmla="*/ 243168 w 338138"/>
                <a:gd name="connsiteY36" fmla="*/ 138734 h 335282"/>
                <a:gd name="connsiteX37" fmla="*/ 251059 w 338138"/>
                <a:gd name="connsiteY37" fmla="*/ 231844 h 335282"/>
                <a:gd name="connsiteX38" fmla="*/ 264210 w 338138"/>
                <a:gd name="connsiteY38" fmla="*/ 243647 h 335282"/>
                <a:gd name="connsiteX39" fmla="*/ 272101 w 338138"/>
                <a:gd name="connsiteY39" fmla="*/ 238401 h 335282"/>
                <a:gd name="connsiteX40" fmla="*/ 290513 w 338138"/>
                <a:gd name="connsiteY40" fmla="*/ 256761 h 335282"/>
                <a:gd name="connsiteX41" fmla="*/ 290513 w 338138"/>
                <a:gd name="connsiteY41" fmla="*/ 28575 h 335282"/>
                <a:gd name="connsiteX42" fmla="*/ 22225 w 338138"/>
                <a:gd name="connsiteY42" fmla="*/ 28575 h 335282"/>
                <a:gd name="connsiteX43" fmla="*/ 0 w 338138"/>
                <a:gd name="connsiteY43" fmla="*/ 0 h 335282"/>
                <a:gd name="connsiteX44" fmla="*/ 311721 w 338138"/>
                <a:gd name="connsiteY44" fmla="*/ 0 h 335282"/>
                <a:gd name="connsiteX45" fmla="*/ 311721 w 338138"/>
                <a:gd name="connsiteY45" fmla="*/ 278479 h 335282"/>
                <a:gd name="connsiteX46" fmla="*/ 338138 w 338138"/>
                <a:gd name="connsiteY46" fmla="*/ 304875 h 335282"/>
                <a:gd name="connsiteX47" fmla="*/ 330213 w 338138"/>
                <a:gd name="connsiteY47" fmla="*/ 325992 h 335282"/>
                <a:gd name="connsiteX48" fmla="*/ 307759 w 338138"/>
                <a:gd name="connsiteY48" fmla="*/ 335230 h 335282"/>
                <a:gd name="connsiteX49" fmla="*/ 262850 w 338138"/>
                <a:gd name="connsiteY49" fmla="*/ 291677 h 335282"/>
                <a:gd name="connsiteX50" fmla="*/ 0 w 338138"/>
                <a:gd name="connsiteY50" fmla="*/ 291677 h 335282"/>
                <a:gd name="connsiteX51" fmla="*/ 0 w 338138"/>
                <a:gd name="connsiteY51" fmla="*/ 0 h 33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335282">
                  <a:moveTo>
                    <a:pt x="192254" y="135421"/>
                  </a:moveTo>
                  <a:cubicBezTo>
                    <a:pt x="177774" y="135421"/>
                    <a:pt x="163461" y="140666"/>
                    <a:pt x="152810" y="151158"/>
                  </a:cubicBezTo>
                  <a:cubicBezTo>
                    <a:pt x="130175" y="173452"/>
                    <a:pt x="130175" y="207548"/>
                    <a:pt x="152810" y="229842"/>
                  </a:cubicBezTo>
                  <a:cubicBezTo>
                    <a:pt x="174113" y="250825"/>
                    <a:pt x="210062" y="250825"/>
                    <a:pt x="232697" y="229842"/>
                  </a:cubicBezTo>
                  <a:cubicBezTo>
                    <a:pt x="254000" y="207548"/>
                    <a:pt x="254000" y="173452"/>
                    <a:pt x="232697" y="151158"/>
                  </a:cubicBezTo>
                  <a:cubicBezTo>
                    <a:pt x="221379" y="140666"/>
                    <a:pt x="206733" y="135421"/>
                    <a:pt x="192254" y="135421"/>
                  </a:cubicBezTo>
                  <a:close/>
                  <a:moveTo>
                    <a:pt x="238125" y="69850"/>
                  </a:moveTo>
                  <a:cubicBezTo>
                    <a:pt x="231111" y="69850"/>
                    <a:pt x="225425" y="74825"/>
                    <a:pt x="225425" y="80963"/>
                  </a:cubicBezTo>
                  <a:cubicBezTo>
                    <a:pt x="225425" y="87101"/>
                    <a:pt x="231111" y="92076"/>
                    <a:pt x="238125" y="92076"/>
                  </a:cubicBezTo>
                  <a:cubicBezTo>
                    <a:pt x="245139" y="92076"/>
                    <a:pt x="250825" y="87101"/>
                    <a:pt x="250825" y="80963"/>
                  </a:cubicBezTo>
                  <a:cubicBezTo>
                    <a:pt x="250825" y="74825"/>
                    <a:pt x="245139" y="69850"/>
                    <a:pt x="238125" y="69850"/>
                  </a:cubicBezTo>
                  <a:close/>
                  <a:moveTo>
                    <a:pt x="214313" y="57150"/>
                  </a:moveTo>
                  <a:lnTo>
                    <a:pt x="263526" y="57150"/>
                  </a:lnTo>
                  <a:lnTo>
                    <a:pt x="263526" y="106363"/>
                  </a:lnTo>
                  <a:lnTo>
                    <a:pt x="214313" y="106363"/>
                  </a:lnTo>
                  <a:close/>
                  <a:moveTo>
                    <a:pt x="49213" y="57150"/>
                  </a:moveTo>
                  <a:lnTo>
                    <a:pt x="195263" y="57150"/>
                  </a:lnTo>
                  <a:lnTo>
                    <a:pt x="195263" y="106363"/>
                  </a:lnTo>
                  <a:lnTo>
                    <a:pt x="49213" y="106363"/>
                  </a:lnTo>
                  <a:close/>
                  <a:moveTo>
                    <a:pt x="22225" y="28575"/>
                  </a:moveTo>
                  <a:cubicBezTo>
                    <a:pt x="22225" y="28575"/>
                    <a:pt x="22225" y="28575"/>
                    <a:pt x="22225" y="269875"/>
                  </a:cubicBezTo>
                  <a:lnTo>
                    <a:pt x="241853" y="269875"/>
                  </a:lnTo>
                  <a:cubicBezTo>
                    <a:pt x="241853" y="269875"/>
                    <a:pt x="241853" y="269875"/>
                    <a:pt x="247114" y="259384"/>
                  </a:cubicBezTo>
                  <a:cubicBezTo>
                    <a:pt x="247114" y="259384"/>
                    <a:pt x="247114" y="259384"/>
                    <a:pt x="233962" y="248892"/>
                  </a:cubicBezTo>
                  <a:cubicBezTo>
                    <a:pt x="210289" y="264629"/>
                    <a:pt x="178726" y="265941"/>
                    <a:pt x="155054" y="251515"/>
                  </a:cubicBezTo>
                  <a:cubicBezTo>
                    <a:pt x="155054" y="251515"/>
                    <a:pt x="155054" y="251515"/>
                    <a:pt x="49843" y="251515"/>
                  </a:cubicBezTo>
                  <a:cubicBezTo>
                    <a:pt x="49843" y="251515"/>
                    <a:pt x="49843" y="251515"/>
                    <a:pt x="49843" y="231844"/>
                  </a:cubicBezTo>
                  <a:cubicBezTo>
                    <a:pt x="49843" y="231844"/>
                    <a:pt x="49843" y="231844"/>
                    <a:pt x="135327" y="231844"/>
                  </a:cubicBezTo>
                  <a:cubicBezTo>
                    <a:pt x="128751" y="222664"/>
                    <a:pt x="123490" y="213484"/>
                    <a:pt x="122175" y="201682"/>
                  </a:cubicBezTo>
                  <a:cubicBezTo>
                    <a:pt x="122175" y="201682"/>
                    <a:pt x="122175" y="201682"/>
                    <a:pt x="49843" y="201682"/>
                  </a:cubicBezTo>
                  <a:cubicBezTo>
                    <a:pt x="49843" y="201682"/>
                    <a:pt x="49843" y="201682"/>
                    <a:pt x="49843" y="183322"/>
                  </a:cubicBezTo>
                  <a:cubicBezTo>
                    <a:pt x="49843" y="183322"/>
                    <a:pt x="49843" y="183322"/>
                    <a:pt x="120860" y="183322"/>
                  </a:cubicBezTo>
                  <a:cubicBezTo>
                    <a:pt x="122175" y="172831"/>
                    <a:pt x="124806" y="162339"/>
                    <a:pt x="131381" y="153159"/>
                  </a:cubicBezTo>
                  <a:cubicBezTo>
                    <a:pt x="131381" y="153159"/>
                    <a:pt x="131381" y="153159"/>
                    <a:pt x="49843" y="153159"/>
                  </a:cubicBezTo>
                  <a:cubicBezTo>
                    <a:pt x="49843" y="153159"/>
                    <a:pt x="49843" y="153159"/>
                    <a:pt x="49843" y="134800"/>
                  </a:cubicBezTo>
                  <a:cubicBezTo>
                    <a:pt x="49843" y="134800"/>
                    <a:pt x="49843" y="134800"/>
                    <a:pt x="147163" y="134800"/>
                  </a:cubicBezTo>
                  <a:cubicBezTo>
                    <a:pt x="174781" y="111194"/>
                    <a:pt x="216865" y="112506"/>
                    <a:pt x="243168" y="138734"/>
                  </a:cubicBezTo>
                  <a:cubicBezTo>
                    <a:pt x="269471" y="164962"/>
                    <a:pt x="270786" y="202993"/>
                    <a:pt x="251059" y="231844"/>
                  </a:cubicBezTo>
                  <a:cubicBezTo>
                    <a:pt x="251059" y="231844"/>
                    <a:pt x="251059" y="231844"/>
                    <a:pt x="264210" y="243647"/>
                  </a:cubicBezTo>
                  <a:cubicBezTo>
                    <a:pt x="264210" y="243647"/>
                    <a:pt x="264210" y="243647"/>
                    <a:pt x="272101" y="238401"/>
                  </a:cubicBezTo>
                  <a:cubicBezTo>
                    <a:pt x="272101" y="238401"/>
                    <a:pt x="272101" y="238401"/>
                    <a:pt x="290513" y="256761"/>
                  </a:cubicBezTo>
                  <a:cubicBezTo>
                    <a:pt x="290513" y="256761"/>
                    <a:pt x="290513" y="256761"/>
                    <a:pt x="290513" y="28575"/>
                  </a:cubicBezTo>
                  <a:cubicBezTo>
                    <a:pt x="290513" y="28575"/>
                    <a:pt x="290513" y="28575"/>
                    <a:pt x="22225" y="28575"/>
                  </a:cubicBezTo>
                  <a:close/>
                  <a:moveTo>
                    <a:pt x="0" y="0"/>
                  </a:moveTo>
                  <a:cubicBezTo>
                    <a:pt x="0" y="0"/>
                    <a:pt x="0" y="0"/>
                    <a:pt x="311721" y="0"/>
                  </a:cubicBezTo>
                  <a:cubicBezTo>
                    <a:pt x="311721" y="0"/>
                    <a:pt x="311721" y="0"/>
                    <a:pt x="311721" y="278479"/>
                  </a:cubicBezTo>
                  <a:cubicBezTo>
                    <a:pt x="311721" y="278479"/>
                    <a:pt x="311721" y="278479"/>
                    <a:pt x="338138" y="304875"/>
                  </a:cubicBezTo>
                  <a:cubicBezTo>
                    <a:pt x="338138" y="304875"/>
                    <a:pt x="338138" y="316753"/>
                    <a:pt x="330213" y="325992"/>
                  </a:cubicBezTo>
                  <a:cubicBezTo>
                    <a:pt x="320967" y="336550"/>
                    <a:pt x="307759" y="335230"/>
                    <a:pt x="307759" y="335230"/>
                  </a:cubicBezTo>
                  <a:cubicBezTo>
                    <a:pt x="307759" y="335230"/>
                    <a:pt x="307759" y="335230"/>
                    <a:pt x="262850" y="291677"/>
                  </a:cubicBezTo>
                  <a:cubicBezTo>
                    <a:pt x="262850" y="291677"/>
                    <a:pt x="262850" y="291677"/>
                    <a:pt x="0" y="291677"/>
                  </a:cubicBezTo>
                  <a:cubicBezTo>
                    <a:pt x="0" y="291677"/>
                    <a:pt x="0" y="291677"/>
                    <a:pt x="0" y="0"/>
                  </a:cubicBezTo>
                  <a:close/>
                </a:path>
              </a:pathLst>
            </a:cu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隶书" panose="02010509060101010101" pitchFamily="49" charset="-122"/>
                <a:ea typeface="隶书" panose="02010509060101010101" pitchFamily="49" charset="-122"/>
              </a:endParaRPr>
            </a:p>
          </p:txBody>
        </p:sp>
        <p:sp>
          <p:nvSpPr>
            <p:cNvPr id="52" name="矩形 51"/>
            <p:cNvSpPr/>
            <p:nvPr/>
          </p:nvSpPr>
          <p:spPr>
            <a:xfrm>
              <a:off x="1601962" y="2512681"/>
              <a:ext cx="2481988" cy="276999"/>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000" dirty="0">
                  <a:solidFill>
                    <a:schemeClr val="tx1">
                      <a:lumMod val="75000"/>
                      <a:lumOff val="25000"/>
                    </a:schemeClr>
                  </a:solidFill>
                  <a:latin typeface="隶书" panose="02010509060101010101" pitchFamily="49" charset="-122"/>
                  <a:ea typeface="隶书" panose="02010509060101010101" pitchFamily="49" charset="-122"/>
                </a:rPr>
                <a:t>用户可以在投影仪上进行演示</a:t>
              </a:r>
              <a:endParaRPr lang="zh-CN" altLang="en-US" sz="1000" dirty="0">
                <a:solidFill>
                  <a:schemeClr val="tx1">
                    <a:lumMod val="75000"/>
                    <a:lumOff val="25000"/>
                  </a:schemeClr>
                </a:solidFill>
                <a:latin typeface="隶书" panose="02010509060101010101" pitchFamily="49" charset="-122"/>
                <a:ea typeface="隶书" panose="02010509060101010101" pitchFamily="49" charset="-122"/>
              </a:endParaRPr>
            </a:p>
          </p:txBody>
        </p:sp>
        <p:sp>
          <p:nvSpPr>
            <p:cNvPr id="53" name="矩形 52"/>
            <p:cNvSpPr/>
            <p:nvPr/>
          </p:nvSpPr>
          <p:spPr>
            <a:xfrm>
              <a:off x="1817679" y="2222922"/>
              <a:ext cx="2050552" cy="387798"/>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latin typeface="隶书" panose="02010509060101010101" pitchFamily="49" charset="-122"/>
                  <a:ea typeface="隶书" panose="02010509060101010101" pitchFamily="49" charset="-122"/>
                </a:rPr>
                <a:t>标题文字添加</a:t>
              </a:r>
              <a:endParaRPr lang="zh-CN" altLang="en-US" sz="1600" b="1" dirty="0">
                <a:latin typeface="隶书" panose="02010509060101010101" pitchFamily="49" charset="-122"/>
                <a:ea typeface="隶书" panose="02010509060101010101" pitchFamily="49" charset="-122"/>
              </a:endParaRPr>
            </a:p>
          </p:txBody>
        </p:sp>
      </p:grpSp>
      <p:grpSp>
        <p:nvGrpSpPr>
          <p:cNvPr id="54" name="组合 53"/>
          <p:cNvGrpSpPr/>
          <p:nvPr/>
        </p:nvGrpSpPr>
        <p:grpSpPr>
          <a:xfrm>
            <a:off x="1027113" y="3969004"/>
            <a:ext cx="2481988" cy="1208530"/>
            <a:chOff x="1601962" y="1581150"/>
            <a:chExt cx="2481988" cy="1208530"/>
          </a:xfrm>
        </p:grpSpPr>
        <p:sp>
          <p:nvSpPr>
            <p:cNvPr id="55" name="矩形 22"/>
            <p:cNvSpPr/>
            <p:nvPr/>
          </p:nvSpPr>
          <p:spPr>
            <a:xfrm>
              <a:off x="2618533" y="1581150"/>
              <a:ext cx="448843" cy="514350"/>
            </a:xfrm>
            <a:custGeom>
              <a:avLst/>
              <a:gdLst>
                <a:gd name="connsiteX0" fmla="*/ 123825 w 293688"/>
                <a:gd name="connsiteY0" fmla="*/ 284163 h 336550"/>
                <a:gd name="connsiteX1" fmla="*/ 123825 w 293688"/>
                <a:gd name="connsiteY1" fmla="*/ 312738 h 336550"/>
                <a:gd name="connsiteX2" fmla="*/ 169863 w 293688"/>
                <a:gd name="connsiteY2" fmla="*/ 312738 h 336550"/>
                <a:gd name="connsiteX3" fmla="*/ 169863 w 293688"/>
                <a:gd name="connsiteY3" fmla="*/ 284163 h 336550"/>
                <a:gd name="connsiteX4" fmla="*/ 233363 w 293688"/>
                <a:gd name="connsiteY4" fmla="*/ 58738 h 336550"/>
                <a:gd name="connsiteX5" fmla="*/ 233363 w 293688"/>
                <a:gd name="connsiteY5" fmla="*/ 97959 h 336550"/>
                <a:gd name="connsiteX6" fmla="*/ 233363 w 293688"/>
                <a:gd name="connsiteY6" fmla="*/ 103188 h 336550"/>
                <a:gd name="connsiteX7" fmla="*/ 263526 w 293688"/>
                <a:gd name="connsiteY7" fmla="*/ 74426 h 336550"/>
                <a:gd name="connsiteX8" fmla="*/ 263526 w 293688"/>
                <a:gd name="connsiteY8" fmla="*/ 58738 h 336550"/>
                <a:gd name="connsiteX9" fmla="*/ 30163 w 293688"/>
                <a:gd name="connsiteY9" fmla="*/ 58738 h 336550"/>
                <a:gd name="connsiteX10" fmla="*/ 30163 w 293688"/>
                <a:gd name="connsiteY10" fmla="*/ 74426 h 336550"/>
                <a:gd name="connsiteX11" fmla="*/ 60326 w 293688"/>
                <a:gd name="connsiteY11" fmla="*/ 103188 h 336550"/>
                <a:gd name="connsiteX12" fmla="*/ 60326 w 293688"/>
                <a:gd name="connsiteY12" fmla="*/ 97959 h 336550"/>
                <a:gd name="connsiteX13" fmla="*/ 60326 w 293688"/>
                <a:gd name="connsiteY13" fmla="*/ 58738 h 336550"/>
                <a:gd name="connsiteX14" fmla="*/ 30163 w 293688"/>
                <a:gd name="connsiteY14" fmla="*/ 58738 h 336550"/>
                <a:gd name="connsiteX15" fmla="*/ 142753 w 293688"/>
                <a:gd name="connsiteY15" fmla="*/ 46781 h 336550"/>
                <a:gd name="connsiteX16" fmla="*/ 133521 w 293688"/>
                <a:gd name="connsiteY16" fmla="*/ 67674 h 336550"/>
                <a:gd name="connsiteX17" fmla="*/ 109782 w 293688"/>
                <a:gd name="connsiteY17" fmla="*/ 70286 h 336550"/>
                <a:gd name="connsiteX18" fmla="*/ 107144 w 293688"/>
                <a:gd name="connsiteY18" fmla="*/ 78121 h 336550"/>
                <a:gd name="connsiteX19" fmla="*/ 125608 w 293688"/>
                <a:gd name="connsiteY19" fmla="*/ 93791 h 336550"/>
                <a:gd name="connsiteX20" fmla="*/ 119014 w 293688"/>
                <a:gd name="connsiteY20" fmla="*/ 115991 h 336550"/>
                <a:gd name="connsiteX21" fmla="*/ 126927 w 293688"/>
                <a:gd name="connsiteY21" fmla="*/ 121214 h 336550"/>
                <a:gd name="connsiteX22" fmla="*/ 146710 w 293688"/>
                <a:gd name="connsiteY22" fmla="*/ 109462 h 336550"/>
                <a:gd name="connsiteX23" fmla="*/ 166493 w 293688"/>
                <a:gd name="connsiteY23" fmla="*/ 121214 h 336550"/>
                <a:gd name="connsiteX24" fmla="*/ 174406 w 293688"/>
                <a:gd name="connsiteY24" fmla="*/ 115991 h 336550"/>
                <a:gd name="connsiteX25" fmla="*/ 167811 w 293688"/>
                <a:gd name="connsiteY25" fmla="*/ 93791 h 336550"/>
                <a:gd name="connsiteX26" fmla="*/ 186275 w 293688"/>
                <a:gd name="connsiteY26" fmla="*/ 78121 h 336550"/>
                <a:gd name="connsiteX27" fmla="*/ 183638 w 293688"/>
                <a:gd name="connsiteY27" fmla="*/ 70286 h 336550"/>
                <a:gd name="connsiteX28" fmla="*/ 159898 w 293688"/>
                <a:gd name="connsiteY28" fmla="*/ 67674 h 336550"/>
                <a:gd name="connsiteX29" fmla="*/ 150666 w 293688"/>
                <a:gd name="connsiteY29" fmla="*/ 46781 h 336550"/>
                <a:gd name="connsiteX30" fmla="*/ 142753 w 293688"/>
                <a:gd name="connsiteY30" fmla="*/ 46781 h 336550"/>
                <a:gd name="connsiteX31" fmla="*/ 59531 w 293688"/>
                <a:gd name="connsiteY31" fmla="*/ 0 h 336550"/>
                <a:gd name="connsiteX32" fmla="*/ 234157 w 293688"/>
                <a:gd name="connsiteY32" fmla="*/ 0 h 336550"/>
                <a:gd name="connsiteX33" fmla="*/ 234157 w 293688"/>
                <a:gd name="connsiteY33" fmla="*/ 27608 h 336550"/>
                <a:gd name="connsiteX34" fmla="*/ 293688 w 293688"/>
                <a:gd name="connsiteY34" fmla="*/ 27608 h 336550"/>
                <a:gd name="connsiteX35" fmla="*/ 293688 w 293688"/>
                <a:gd name="connsiteY35" fmla="*/ 73620 h 336550"/>
                <a:gd name="connsiteX36" fmla="*/ 234157 w 293688"/>
                <a:gd name="connsiteY36" fmla="*/ 132780 h 336550"/>
                <a:gd name="connsiteX37" fmla="*/ 226219 w 293688"/>
                <a:gd name="connsiteY37" fmla="*/ 132780 h 336550"/>
                <a:gd name="connsiteX38" fmla="*/ 190500 w 293688"/>
                <a:gd name="connsiteY38" fmla="*/ 170904 h 336550"/>
                <a:gd name="connsiteX39" fmla="*/ 165365 w 293688"/>
                <a:gd name="connsiteY39" fmla="*/ 216917 h 336550"/>
                <a:gd name="connsiteX40" fmla="*/ 165365 w 293688"/>
                <a:gd name="connsiteY40" fmla="*/ 253727 h 336550"/>
                <a:gd name="connsiteX41" fmla="*/ 186531 w 293688"/>
                <a:gd name="connsiteY41" fmla="*/ 253727 h 336550"/>
                <a:gd name="connsiteX42" fmla="*/ 198438 w 293688"/>
                <a:gd name="connsiteY42" fmla="*/ 265559 h 336550"/>
                <a:gd name="connsiteX43" fmla="*/ 198438 w 293688"/>
                <a:gd name="connsiteY43" fmla="*/ 281335 h 336550"/>
                <a:gd name="connsiteX44" fmla="*/ 216959 w 293688"/>
                <a:gd name="connsiteY44" fmla="*/ 281335 h 336550"/>
                <a:gd name="connsiteX45" fmla="*/ 216959 w 293688"/>
                <a:gd name="connsiteY45" fmla="*/ 336550 h 336550"/>
                <a:gd name="connsiteX46" fmla="*/ 76729 w 293688"/>
                <a:gd name="connsiteY46" fmla="*/ 336550 h 336550"/>
                <a:gd name="connsiteX47" fmla="*/ 76729 w 293688"/>
                <a:gd name="connsiteY47" fmla="*/ 281335 h 336550"/>
                <a:gd name="connsiteX48" fmla="*/ 95250 w 293688"/>
                <a:gd name="connsiteY48" fmla="*/ 281335 h 336550"/>
                <a:gd name="connsiteX49" fmla="*/ 95250 w 293688"/>
                <a:gd name="connsiteY49" fmla="*/ 265559 h 336550"/>
                <a:gd name="connsiteX50" fmla="*/ 107156 w 293688"/>
                <a:gd name="connsiteY50" fmla="*/ 253727 h 336550"/>
                <a:gd name="connsiteX51" fmla="*/ 128323 w 293688"/>
                <a:gd name="connsiteY51" fmla="*/ 253727 h 336550"/>
                <a:gd name="connsiteX52" fmla="*/ 128323 w 293688"/>
                <a:gd name="connsiteY52" fmla="*/ 216917 h 336550"/>
                <a:gd name="connsiteX53" fmla="*/ 103188 w 293688"/>
                <a:gd name="connsiteY53" fmla="*/ 170904 h 336550"/>
                <a:gd name="connsiteX54" fmla="*/ 67469 w 293688"/>
                <a:gd name="connsiteY54" fmla="*/ 132780 h 336550"/>
                <a:gd name="connsiteX55" fmla="*/ 59531 w 293688"/>
                <a:gd name="connsiteY55" fmla="*/ 132780 h 336550"/>
                <a:gd name="connsiteX56" fmla="*/ 0 w 293688"/>
                <a:gd name="connsiteY56" fmla="*/ 73620 h 336550"/>
                <a:gd name="connsiteX57" fmla="*/ 0 w 293688"/>
                <a:gd name="connsiteY57" fmla="*/ 27608 h 336550"/>
                <a:gd name="connsiteX58" fmla="*/ 59531 w 293688"/>
                <a:gd name="connsiteY58" fmla="*/ 27608 h 336550"/>
                <a:gd name="connsiteX59" fmla="*/ 59531 w 293688"/>
                <a:gd name="connsiteY59"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688" h="336550">
                  <a:moveTo>
                    <a:pt x="123825" y="284163"/>
                  </a:moveTo>
                  <a:lnTo>
                    <a:pt x="123825" y="312738"/>
                  </a:lnTo>
                  <a:lnTo>
                    <a:pt x="169863" y="312738"/>
                  </a:lnTo>
                  <a:lnTo>
                    <a:pt x="169863" y="284163"/>
                  </a:lnTo>
                  <a:close/>
                  <a:moveTo>
                    <a:pt x="233363" y="58738"/>
                  </a:moveTo>
                  <a:cubicBezTo>
                    <a:pt x="233363" y="58738"/>
                    <a:pt x="233363" y="58738"/>
                    <a:pt x="233363" y="97959"/>
                  </a:cubicBezTo>
                  <a:cubicBezTo>
                    <a:pt x="233363" y="99266"/>
                    <a:pt x="233363" y="101881"/>
                    <a:pt x="233363" y="103188"/>
                  </a:cubicBezTo>
                  <a:cubicBezTo>
                    <a:pt x="249816" y="103188"/>
                    <a:pt x="263526" y="90114"/>
                    <a:pt x="263526" y="74426"/>
                  </a:cubicBezTo>
                  <a:cubicBezTo>
                    <a:pt x="263526" y="74426"/>
                    <a:pt x="263526" y="74426"/>
                    <a:pt x="263526" y="58738"/>
                  </a:cubicBezTo>
                  <a:close/>
                  <a:moveTo>
                    <a:pt x="30163" y="58738"/>
                  </a:moveTo>
                  <a:cubicBezTo>
                    <a:pt x="30163" y="58738"/>
                    <a:pt x="30163" y="58738"/>
                    <a:pt x="30163" y="74426"/>
                  </a:cubicBezTo>
                  <a:cubicBezTo>
                    <a:pt x="30163" y="90114"/>
                    <a:pt x="43873" y="103188"/>
                    <a:pt x="60326" y="103188"/>
                  </a:cubicBezTo>
                  <a:cubicBezTo>
                    <a:pt x="60326" y="101881"/>
                    <a:pt x="60326" y="99266"/>
                    <a:pt x="60326" y="97959"/>
                  </a:cubicBezTo>
                  <a:cubicBezTo>
                    <a:pt x="60326" y="97959"/>
                    <a:pt x="60326" y="97959"/>
                    <a:pt x="60326" y="58738"/>
                  </a:cubicBezTo>
                  <a:cubicBezTo>
                    <a:pt x="60326" y="58738"/>
                    <a:pt x="60326" y="58738"/>
                    <a:pt x="30163" y="58738"/>
                  </a:cubicBezTo>
                  <a:close/>
                  <a:moveTo>
                    <a:pt x="142753" y="46781"/>
                  </a:moveTo>
                  <a:cubicBezTo>
                    <a:pt x="142753" y="46781"/>
                    <a:pt x="142753" y="46781"/>
                    <a:pt x="133521" y="67674"/>
                  </a:cubicBezTo>
                  <a:cubicBezTo>
                    <a:pt x="133521" y="67674"/>
                    <a:pt x="133521" y="67674"/>
                    <a:pt x="109782" y="70286"/>
                  </a:cubicBezTo>
                  <a:cubicBezTo>
                    <a:pt x="105826" y="70286"/>
                    <a:pt x="103188" y="75509"/>
                    <a:pt x="107144" y="78121"/>
                  </a:cubicBezTo>
                  <a:cubicBezTo>
                    <a:pt x="107144" y="78121"/>
                    <a:pt x="107144" y="78121"/>
                    <a:pt x="125608" y="93791"/>
                  </a:cubicBezTo>
                  <a:cubicBezTo>
                    <a:pt x="125608" y="93791"/>
                    <a:pt x="125608" y="93791"/>
                    <a:pt x="119014" y="115991"/>
                  </a:cubicBezTo>
                  <a:cubicBezTo>
                    <a:pt x="119014" y="119908"/>
                    <a:pt x="122971" y="123826"/>
                    <a:pt x="126927" y="121214"/>
                  </a:cubicBezTo>
                  <a:cubicBezTo>
                    <a:pt x="126927" y="121214"/>
                    <a:pt x="126927" y="121214"/>
                    <a:pt x="146710" y="109462"/>
                  </a:cubicBezTo>
                  <a:cubicBezTo>
                    <a:pt x="146710" y="109462"/>
                    <a:pt x="146710" y="109462"/>
                    <a:pt x="166493" y="121214"/>
                  </a:cubicBezTo>
                  <a:cubicBezTo>
                    <a:pt x="170449" y="123826"/>
                    <a:pt x="174406" y="119908"/>
                    <a:pt x="174406" y="115991"/>
                  </a:cubicBezTo>
                  <a:cubicBezTo>
                    <a:pt x="174406" y="115991"/>
                    <a:pt x="174406" y="115991"/>
                    <a:pt x="167811" y="93791"/>
                  </a:cubicBezTo>
                  <a:cubicBezTo>
                    <a:pt x="167811" y="93791"/>
                    <a:pt x="167811" y="93791"/>
                    <a:pt x="186275" y="78121"/>
                  </a:cubicBezTo>
                  <a:cubicBezTo>
                    <a:pt x="188913" y="75509"/>
                    <a:pt x="187594" y="70286"/>
                    <a:pt x="183638" y="70286"/>
                  </a:cubicBezTo>
                  <a:cubicBezTo>
                    <a:pt x="183638" y="70286"/>
                    <a:pt x="183638" y="70286"/>
                    <a:pt x="159898" y="67674"/>
                  </a:cubicBezTo>
                  <a:cubicBezTo>
                    <a:pt x="159898" y="67674"/>
                    <a:pt x="159898" y="67674"/>
                    <a:pt x="150666" y="46781"/>
                  </a:cubicBezTo>
                  <a:cubicBezTo>
                    <a:pt x="149348" y="42863"/>
                    <a:pt x="144072" y="42863"/>
                    <a:pt x="142753" y="46781"/>
                  </a:cubicBezTo>
                  <a:close/>
                  <a:moveTo>
                    <a:pt x="59531" y="0"/>
                  </a:moveTo>
                  <a:cubicBezTo>
                    <a:pt x="59531" y="0"/>
                    <a:pt x="59531" y="0"/>
                    <a:pt x="234157" y="0"/>
                  </a:cubicBezTo>
                  <a:lnTo>
                    <a:pt x="234157" y="27608"/>
                  </a:lnTo>
                  <a:cubicBezTo>
                    <a:pt x="234157" y="27608"/>
                    <a:pt x="234157" y="27608"/>
                    <a:pt x="293688" y="27608"/>
                  </a:cubicBezTo>
                  <a:cubicBezTo>
                    <a:pt x="293688" y="27608"/>
                    <a:pt x="293688" y="27608"/>
                    <a:pt x="293688" y="73620"/>
                  </a:cubicBezTo>
                  <a:cubicBezTo>
                    <a:pt x="293688" y="106487"/>
                    <a:pt x="267230" y="132780"/>
                    <a:pt x="234157" y="132780"/>
                  </a:cubicBezTo>
                  <a:cubicBezTo>
                    <a:pt x="234157" y="132780"/>
                    <a:pt x="234157" y="132780"/>
                    <a:pt x="226219" y="132780"/>
                  </a:cubicBezTo>
                  <a:cubicBezTo>
                    <a:pt x="218282" y="148555"/>
                    <a:pt x="206375" y="163016"/>
                    <a:pt x="190500" y="170904"/>
                  </a:cubicBezTo>
                  <a:cubicBezTo>
                    <a:pt x="174625" y="181421"/>
                    <a:pt x="165365" y="198512"/>
                    <a:pt x="165365" y="216917"/>
                  </a:cubicBezTo>
                  <a:cubicBezTo>
                    <a:pt x="165365" y="216917"/>
                    <a:pt x="165365" y="216917"/>
                    <a:pt x="165365" y="253727"/>
                  </a:cubicBezTo>
                  <a:cubicBezTo>
                    <a:pt x="165365" y="253727"/>
                    <a:pt x="165365" y="253727"/>
                    <a:pt x="186531" y="253727"/>
                  </a:cubicBezTo>
                  <a:cubicBezTo>
                    <a:pt x="193146" y="253727"/>
                    <a:pt x="198438" y="258986"/>
                    <a:pt x="198438" y="265559"/>
                  </a:cubicBezTo>
                  <a:cubicBezTo>
                    <a:pt x="198438" y="265559"/>
                    <a:pt x="198438" y="265559"/>
                    <a:pt x="198438" y="281335"/>
                  </a:cubicBezTo>
                  <a:cubicBezTo>
                    <a:pt x="198438" y="281335"/>
                    <a:pt x="198438" y="281335"/>
                    <a:pt x="216959" y="281335"/>
                  </a:cubicBezTo>
                  <a:cubicBezTo>
                    <a:pt x="216959" y="281335"/>
                    <a:pt x="216959" y="281335"/>
                    <a:pt x="216959" y="336550"/>
                  </a:cubicBezTo>
                  <a:cubicBezTo>
                    <a:pt x="216959" y="336550"/>
                    <a:pt x="216959" y="336550"/>
                    <a:pt x="76729" y="336550"/>
                  </a:cubicBezTo>
                  <a:cubicBezTo>
                    <a:pt x="76729" y="336550"/>
                    <a:pt x="76729" y="336550"/>
                    <a:pt x="76729" y="281335"/>
                  </a:cubicBezTo>
                  <a:cubicBezTo>
                    <a:pt x="76729" y="281335"/>
                    <a:pt x="76729" y="281335"/>
                    <a:pt x="95250" y="281335"/>
                  </a:cubicBezTo>
                  <a:cubicBezTo>
                    <a:pt x="95250" y="281335"/>
                    <a:pt x="95250" y="281335"/>
                    <a:pt x="95250" y="265559"/>
                  </a:cubicBezTo>
                  <a:cubicBezTo>
                    <a:pt x="95250" y="258986"/>
                    <a:pt x="100542" y="253727"/>
                    <a:pt x="107156" y="253727"/>
                  </a:cubicBezTo>
                  <a:cubicBezTo>
                    <a:pt x="107156" y="253727"/>
                    <a:pt x="107156" y="253727"/>
                    <a:pt x="128323" y="253727"/>
                  </a:cubicBezTo>
                  <a:cubicBezTo>
                    <a:pt x="128323" y="253727"/>
                    <a:pt x="128323" y="253727"/>
                    <a:pt x="128323" y="216917"/>
                  </a:cubicBezTo>
                  <a:cubicBezTo>
                    <a:pt x="128323" y="198512"/>
                    <a:pt x="119063" y="181421"/>
                    <a:pt x="103188" y="170904"/>
                  </a:cubicBezTo>
                  <a:cubicBezTo>
                    <a:pt x="87313" y="163016"/>
                    <a:pt x="75406" y="148555"/>
                    <a:pt x="67469" y="132780"/>
                  </a:cubicBezTo>
                  <a:cubicBezTo>
                    <a:pt x="67469" y="132780"/>
                    <a:pt x="67469" y="132780"/>
                    <a:pt x="59531" y="132780"/>
                  </a:cubicBezTo>
                  <a:cubicBezTo>
                    <a:pt x="26458" y="132780"/>
                    <a:pt x="0" y="106487"/>
                    <a:pt x="0" y="73620"/>
                  </a:cubicBezTo>
                  <a:cubicBezTo>
                    <a:pt x="0" y="73620"/>
                    <a:pt x="0" y="73620"/>
                    <a:pt x="0" y="27608"/>
                  </a:cubicBezTo>
                  <a:cubicBezTo>
                    <a:pt x="0" y="27608"/>
                    <a:pt x="0" y="27608"/>
                    <a:pt x="59531" y="27608"/>
                  </a:cubicBezTo>
                  <a:cubicBezTo>
                    <a:pt x="59531" y="27608"/>
                    <a:pt x="59531" y="27608"/>
                    <a:pt x="59531" y="0"/>
                  </a:cubicBezTo>
                  <a:close/>
                </a:path>
              </a:pathLst>
            </a:cu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隶书" panose="02010509060101010101" pitchFamily="49" charset="-122"/>
                <a:ea typeface="隶书" panose="02010509060101010101" pitchFamily="49" charset="-122"/>
              </a:endParaRPr>
            </a:p>
          </p:txBody>
        </p:sp>
        <p:sp>
          <p:nvSpPr>
            <p:cNvPr id="56" name="矩形 55"/>
            <p:cNvSpPr/>
            <p:nvPr/>
          </p:nvSpPr>
          <p:spPr>
            <a:xfrm>
              <a:off x="1601962" y="2512681"/>
              <a:ext cx="2481988" cy="276999"/>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000" dirty="0">
                  <a:solidFill>
                    <a:schemeClr val="tx1">
                      <a:lumMod val="75000"/>
                      <a:lumOff val="25000"/>
                    </a:schemeClr>
                  </a:solidFill>
                  <a:latin typeface="隶书" panose="02010509060101010101" pitchFamily="49" charset="-122"/>
                  <a:ea typeface="隶书" panose="02010509060101010101" pitchFamily="49" charset="-122"/>
                </a:rPr>
                <a:t>用户可以在投影仪上进行演示</a:t>
              </a:r>
              <a:endParaRPr lang="zh-CN" altLang="en-US" sz="1000" dirty="0">
                <a:solidFill>
                  <a:schemeClr val="tx1">
                    <a:lumMod val="75000"/>
                    <a:lumOff val="25000"/>
                  </a:schemeClr>
                </a:solidFill>
                <a:latin typeface="隶书" panose="02010509060101010101" pitchFamily="49" charset="-122"/>
                <a:ea typeface="隶书" panose="02010509060101010101" pitchFamily="49" charset="-122"/>
              </a:endParaRPr>
            </a:p>
          </p:txBody>
        </p:sp>
        <p:sp>
          <p:nvSpPr>
            <p:cNvPr id="57" name="矩形 56"/>
            <p:cNvSpPr/>
            <p:nvPr/>
          </p:nvSpPr>
          <p:spPr>
            <a:xfrm>
              <a:off x="1817679" y="2222922"/>
              <a:ext cx="2050552" cy="387798"/>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latin typeface="隶书" panose="02010509060101010101" pitchFamily="49" charset="-122"/>
                  <a:ea typeface="隶书" panose="02010509060101010101" pitchFamily="49" charset="-122"/>
                </a:rPr>
                <a:t>标题文字添加</a:t>
              </a:r>
              <a:endParaRPr lang="zh-CN" altLang="en-US" sz="1600" b="1" dirty="0">
                <a:latin typeface="隶书" panose="02010509060101010101" pitchFamily="49" charset="-122"/>
                <a:ea typeface="隶书" panose="02010509060101010101" pitchFamily="49" charset="-122"/>
              </a:endParaRPr>
            </a:p>
          </p:txBody>
        </p:sp>
      </p:grpSp>
      <p:grpSp>
        <p:nvGrpSpPr>
          <p:cNvPr id="58" name="组合 57"/>
          <p:cNvGrpSpPr/>
          <p:nvPr/>
        </p:nvGrpSpPr>
        <p:grpSpPr>
          <a:xfrm>
            <a:off x="3582746" y="3969004"/>
            <a:ext cx="2481988" cy="1208530"/>
            <a:chOff x="1601962" y="1581150"/>
            <a:chExt cx="2481988" cy="1208530"/>
          </a:xfrm>
        </p:grpSpPr>
        <p:sp>
          <p:nvSpPr>
            <p:cNvPr id="59" name="矩形 26"/>
            <p:cNvSpPr/>
            <p:nvPr/>
          </p:nvSpPr>
          <p:spPr>
            <a:xfrm>
              <a:off x="2610477" y="1581150"/>
              <a:ext cx="464955" cy="514350"/>
            </a:xfrm>
            <a:custGeom>
              <a:avLst/>
              <a:gdLst>
                <a:gd name="connsiteX0" fmla="*/ 162822 w 301941"/>
                <a:gd name="connsiteY0" fmla="*/ 191143 h 334018"/>
                <a:gd name="connsiteX1" fmla="*/ 162822 w 301941"/>
                <a:gd name="connsiteY1" fmla="*/ 219718 h 334018"/>
                <a:gd name="connsiteX2" fmla="*/ 162822 w 301941"/>
                <a:gd name="connsiteY2" fmla="*/ 191143 h 334018"/>
                <a:gd name="connsiteX3" fmla="*/ 157843 w 301941"/>
                <a:gd name="connsiteY3" fmla="*/ 42967 h 334018"/>
                <a:gd name="connsiteX4" fmla="*/ 211502 w 301941"/>
                <a:gd name="connsiteY4" fmla="*/ 65822 h 334018"/>
                <a:gd name="connsiteX5" fmla="*/ 220691 w 301941"/>
                <a:gd name="connsiteY5" fmla="*/ 111859 h 334018"/>
                <a:gd name="connsiteX6" fmla="*/ 176058 w 301941"/>
                <a:gd name="connsiteY6" fmla="*/ 140797 h 334018"/>
                <a:gd name="connsiteX7" fmla="*/ 176058 w 301941"/>
                <a:gd name="connsiteY7" fmla="*/ 153951 h 334018"/>
                <a:gd name="connsiteX8" fmla="*/ 147177 w 301941"/>
                <a:gd name="connsiteY8" fmla="*/ 153951 h 334018"/>
                <a:gd name="connsiteX9" fmla="*/ 147177 w 301941"/>
                <a:gd name="connsiteY9" fmla="*/ 130274 h 334018"/>
                <a:gd name="connsiteX10" fmla="*/ 157679 w 301941"/>
                <a:gd name="connsiteY10" fmla="*/ 115805 h 334018"/>
                <a:gd name="connsiteX11" fmla="*/ 162930 w 301941"/>
                <a:gd name="connsiteY11" fmla="*/ 114490 h 334018"/>
                <a:gd name="connsiteX12" fmla="*/ 187872 w 301941"/>
                <a:gd name="connsiteY12" fmla="*/ 105282 h 334018"/>
                <a:gd name="connsiteX13" fmla="*/ 194436 w 301941"/>
                <a:gd name="connsiteY13" fmla="*/ 100021 h 334018"/>
                <a:gd name="connsiteX14" fmla="*/ 194436 w 301941"/>
                <a:gd name="connsiteY14" fmla="*/ 97390 h 334018"/>
                <a:gd name="connsiteX15" fmla="*/ 194436 w 301941"/>
                <a:gd name="connsiteY15" fmla="*/ 92129 h 334018"/>
                <a:gd name="connsiteX16" fmla="*/ 185247 w 301941"/>
                <a:gd name="connsiteY16" fmla="*/ 82921 h 334018"/>
                <a:gd name="connsiteX17" fmla="*/ 116984 w 301941"/>
                <a:gd name="connsiteY17" fmla="*/ 86867 h 334018"/>
                <a:gd name="connsiteX18" fmla="*/ 95980 w 301941"/>
                <a:gd name="connsiteY18" fmla="*/ 81606 h 334018"/>
                <a:gd name="connsiteX19" fmla="*/ 101231 w 301941"/>
                <a:gd name="connsiteY19" fmla="*/ 60560 h 334018"/>
                <a:gd name="connsiteX20" fmla="*/ 157843 w 301941"/>
                <a:gd name="connsiteY20" fmla="*/ 42967 h 334018"/>
                <a:gd name="connsiteX21" fmla="*/ 179107 w 301941"/>
                <a:gd name="connsiteY21" fmla="*/ 17564 h 334018"/>
                <a:gd name="connsiteX22" fmla="*/ 40858 w 301941"/>
                <a:gd name="connsiteY22" fmla="*/ 132156 h 334018"/>
                <a:gd name="connsiteX23" fmla="*/ 40858 w 301941"/>
                <a:gd name="connsiteY23" fmla="*/ 133473 h 334018"/>
                <a:gd name="connsiteX24" fmla="*/ 15842 w 301941"/>
                <a:gd name="connsiteY24" fmla="*/ 200647 h 334018"/>
                <a:gd name="connsiteX25" fmla="*/ 15842 w 301941"/>
                <a:gd name="connsiteY25" fmla="*/ 201964 h 334018"/>
                <a:gd name="connsiteX26" fmla="*/ 15842 w 301941"/>
                <a:gd name="connsiteY26" fmla="*/ 203281 h 334018"/>
                <a:gd name="connsiteX27" fmla="*/ 17158 w 301941"/>
                <a:gd name="connsiteY27" fmla="*/ 204598 h 334018"/>
                <a:gd name="connsiteX28" fmla="*/ 34275 w 301941"/>
                <a:gd name="connsiteY28" fmla="*/ 211184 h 334018"/>
                <a:gd name="connsiteX29" fmla="*/ 43491 w 301941"/>
                <a:gd name="connsiteY29" fmla="*/ 223038 h 334018"/>
                <a:gd name="connsiteX30" fmla="*/ 43491 w 301941"/>
                <a:gd name="connsiteY30" fmla="*/ 237527 h 334018"/>
                <a:gd name="connsiteX31" fmla="*/ 44808 w 301941"/>
                <a:gd name="connsiteY31" fmla="*/ 242795 h 334018"/>
                <a:gd name="connsiteX32" fmla="*/ 43491 w 301941"/>
                <a:gd name="connsiteY32" fmla="*/ 248064 h 334018"/>
                <a:gd name="connsiteX33" fmla="*/ 42175 w 301941"/>
                <a:gd name="connsiteY33" fmla="*/ 250698 h 334018"/>
                <a:gd name="connsiteX34" fmla="*/ 42175 w 301941"/>
                <a:gd name="connsiteY34" fmla="*/ 252015 h 334018"/>
                <a:gd name="connsiteX35" fmla="*/ 42175 w 301941"/>
                <a:gd name="connsiteY35" fmla="*/ 253333 h 334018"/>
                <a:gd name="connsiteX36" fmla="*/ 44808 w 301941"/>
                <a:gd name="connsiteY36" fmla="*/ 254650 h 334018"/>
                <a:gd name="connsiteX37" fmla="*/ 55341 w 301941"/>
                <a:gd name="connsiteY37" fmla="*/ 279675 h 334018"/>
                <a:gd name="connsiteX38" fmla="*/ 56658 w 301941"/>
                <a:gd name="connsiteY38" fmla="*/ 283627 h 334018"/>
                <a:gd name="connsiteX39" fmla="*/ 56658 w 301941"/>
                <a:gd name="connsiteY39" fmla="*/ 284944 h 334018"/>
                <a:gd name="connsiteX40" fmla="*/ 57975 w 301941"/>
                <a:gd name="connsiteY40" fmla="*/ 286261 h 334018"/>
                <a:gd name="connsiteX41" fmla="*/ 65874 w 301941"/>
                <a:gd name="connsiteY41" fmla="*/ 287578 h 334018"/>
                <a:gd name="connsiteX42" fmla="*/ 67191 w 301941"/>
                <a:gd name="connsiteY42" fmla="*/ 287578 h 334018"/>
                <a:gd name="connsiteX43" fmla="*/ 138291 w 301941"/>
                <a:gd name="connsiteY43" fmla="*/ 316555 h 334018"/>
                <a:gd name="connsiteX44" fmla="*/ 244939 w 301941"/>
                <a:gd name="connsiteY44" fmla="*/ 304701 h 334018"/>
                <a:gd name="connsiteX45" fmla="*/ 284439 w 301941"/>
                <a:gd name="connsiteY45" fmla="*/ 155864 h 334018"/>
                <a:gd name="connsiteX46" fmla="*/ 284439 w 301941"/>
                <a:gd name="connsiteY46" fmla="*/ 153230 h 334018"/>
                <a:gd name="connsiteX47" fmla="*/ 180423 w 301941"/>
                <a:gd name="connsiteY47" fmla="*/ 17564 h 334018"/>
                <a:gd name="connsiteX48" fmla="*/ 179107 w 301941"/>
                <a:gd name="connsiteY48" fmla="*/ 17564 h 334018"/>
                <a:gd name="connsiteX49" fmla="*/ 179715 w 301941"/>
                <a:gd name="connsiteY49" fmla="*/ 107 h 334018"/>
                <a:gd name="connsiteX50" fmla="*/ 181029 w 301941"/>
                <a:gd name="connsiteY50" fmla="*/ 107 h 334018"/>
                <a:gd name="connsiteX51" fmla="*/ 300605 w 301941"/>
                <a:gd name="connsiteY51" fmla="*/ 157165 h 334018"/>
                <a:gd name="connsiteX52" fmla="*/ 300605 w 301941"/>
                <a:gd name="connsiteY52" fmla="*/ 159804 h 334018"/>
                <a:gd name="connsiteX53" fmla="*/ 263812 w 301941"/>
                <a:gd name="connsiteY53" fmla="*/ 306302 h 334018"/>
                <a:gd name="connsiteX54" fmla="*/ 258556 w 301941"/>
                <a:gd name="connsiteY54" fmla="*/ 319500 h 334018"/>
                <a:gd name="connsiteX55" fmla="*/ 255928 w 301941"/>
                <a:gd name="connsiteY55" fmla="*/ 320820 h 334018"/>
                <a:gd name="connsiteX56" fmla="*/ 138980 w 301941"/>
                <a:gd name="connsiteY56" fmla="*/ 334018 h 334018"/>
                <a:gd name="connsiteX57" fmla="*/ 133724 w 301941"/>
                <a:gd name="connsiteY57" fmla="*/ 332698 h 334018"/>
                <a:gd name="connsiteX58" fmla="*/ 124526 w 301941"/>
                <a:gd name="connsiteY58" fmla="*/ 327419 h 334018"/>
                <a:gd name="connsiteX59" fmla="*/ 70650 w 301941"/>
                <a:gd name="connsiteY59" fmla="*/ 304983 h 334018"/>
                <a:gd name="connsiteX60" fmla="*/ 69336 w 301941"/>
                <a:gd name="connsiteY60" fmla="*/ 304983 h 334018"/>
                <a:gd name="connsiteX61" fmla="*/ 66708 w 301941"/>
                <a:gd name="connsiteY61" fmla="*/ 304983 h 334018"/>
                <a:gd name="connsiteX62" fmla="*/ 39114 w 301941"/>
                <a:gd name="connsiteY62" fmla="*/ 283866 h 334018"/>
                <a:gd name="connsiteX63" fmla="*/ 39114 w 301941"/>
                <a:gd name="connsiteY63" fmla="*/ 281226 h 334018"/>
                <a:gd name="connsiteX64" fmla="*/ 39114 w 301941"/>
                <a:gd name="connsiteY64" fmla="*/ 278586 h 334018"/>
                <a:gd name="connsiteX65" fmla="*/ 37800 w 301941"/>
                <a:gd name="connsiteY65" fmla="*/ 269348 h 334018"/>
                <a:gd name="connsiteX66" fmla="*/ 36485 w 301941"/>
                <a:gd name="connsiteY66" fmla="*/ 269348 h 334018"/>
                <a:gd name="connsiteX67" fmla="*/ 28601 w 301941"/>
                <a:gd name="connsiteY67" fmla="*/ 242952 h 334018"/>
                <a:gd name="connsiteX68" fmla="*/ 25973 w 301941"/>
                <a:gd name="connsiteY68" fmla="*/ 225794 h 334018"/>
                <a:gd name="connsiteX69" fmla="*/ 11519 w 301941"/>
                <a:gd name="connsiteY69" fmla="*/ 220515 h 334018"/>
                <a:gd name="connsiteX70" fmla="*/ 7577 w 301941"/>
                <a:gd name="connsiteY70" fmla="*/ 217875 h 334018"/>
                <a:gd name="connsiteX71" fmla="*/ 1007 w 301941"/>
                <a:gd name="connsiteY71" fmla="*/ 194119 h 334018"/>
                <a:gd name="connsiteX72" fmla="*/ 4949 w 301941"/>
                <a:gd name="connsiteY72" fmla="*/ 188840 h 334018"/>
                <a:gd name="connsiteX73" fmla="*/ 6263 w 301941"/>
                <a:gd name="connsiteY73" fmla="*/ 187520 h 334018"/>
                <a:gd name="connsiteX74" fmla="*/ 25973 w 301941"/>
                <a:gd name="connsiteY74" fmla="*/ 136048 h 334018"/>
                <a:gd name="connsiteX75" fmla="*/ 25973 w 301941"/>
                <a:gd name="connsiteY75" fmla="*/ 133408 h 334018"/>
                <a:gd name="connsiteX76" fmla="*/ 25973 w 301941"/>
                <a:gd name="connsiteY76" fmla="*/ 132088 h 334018"/>
                <a:gd name="connsiteX77" fmla="*/ 179715 w 301941"/>
                <a:gd name="connsiteY77" fmla="*/ 107 h 33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01941" h="334018">
                  <a:moveTo>
                    <a:pt x="162822" y="191143"/>
                  </a:moveTo>
                  <a:cubicBezTo>
                    <a:pt x="182529" y="191143"/>
                    <a:pt x="182529" y="219718"/>
                    <a:pt x="162822" y="219718"/>
                  </a:cubicBezTo>
                  <a:cubicBezTo>
                    <a:pt x="144429" y="219718"/>
                    <a:pt x="144429" y="191143"/>
                    <a:pt x="162822" y="191143"/>
                  </a:cubicBezTo>
                  <a:close/>
                  <a:moveTo>
                    <a:pt x="157843" y="42967"/>
                  </a:moveTo>
                  <a:cubicBezTo>
                    <a:pt x="178027" y="43461"/>
                    <a:pt x="197718" y="50695"/>
                    <a:pt x="211502" y="65822"/>
                  </a:cubicBezTo>
                  <a:cubicBezTo>
                    <a:pt x="223316" y="78975"/>
                    <a:pt x="228567" y="96075"/>
                    <a:pt x="220691" y="111859"/>
                  </a:cubicBezTo>
                  <a:cubicBezTo>
                    <a:pt x="212814" y="128959"/>
                    <a:pt x="194436" y="136851"/>
                    <a:pt x="176058" y="140797"/>
                  </a:cubicBezTo>
                  <a:cubicBezTo>
                    <a:pt x="176058" y="140797"/>
                    <a:pt x="176058" y="140797"/>
                    <a:pt x="176058" y="153951"/>
                  </a:cubicBezTo>
                  <a:cubicBezTo>
                    <a:pt x="176058" y="173681"/>
                    <a:pt x="147177" y="173681"/>
                    <a:pt x="147177" y="153951"/>
                  </a:cubicBezTo>
                  <a:cubicBezTo>
                    <a:pt x="147177" y="153951"/>
                    <a:pt x="147177" y="153951"/>
                    <a:pt x="147177" y="130274"/>
                  </a:cubicBezTo>
                  <a:cubicBezTo>
                    <a:pt x="147177" y="122382"/>
                    <a:pt x="151116" y="117121"/>
                    <a:pt x="157679" y="115805"/>
                  </a:cubicBezTo>
                  <a:cubicBezTo>
                    <a:pt x="158992" y="114490"/>
                    <a:pt x="160305" y="114490"/>
                    <a:pt x="162930" y="114490"/>
                  </a:cubicBezTo>
                  <a:cubicBezTo>
                    <a:pt x="170807" y="111859"/>
                    <a:pt x="179996" y="110544"/>
                    <a:pt x="187872" y="105282"/>
                  </a:cubicBezTo>
                  <a:cubicBezTo>
                    <a:pt x="190498" y="103967"/>
                    <a:pt x="191811" y="101336"/>
                    <a:pt x="194436" y="100021"/>
                  </a:cubicBezTo>
                  <a:cubicBezTo>
                    <a:pt x="193123" y="101336"/>
                    <a:pt x="194436" y="97390"/>
                    <a:pt x="194436" y="97390"/>
                  </a:cubicBezTo>
                  <a:cubicBezTo>
                    <a:pt x="194436" y="96075"/>
                    <a:pt x="194436" y="93444"/>
                    <a:pt x="194436" y="92129"/>
                  </a:cubicBezTo>
                  <a:cubicBezTo>
                    <a:pt x="191811" y="88183"/>
                    <a:pt x="190498" y="85552"/>
                    <a:pt x="185247" y="82921"/>
                  </a:cubicBezTo>
                  <a:cubicBezTo>
                    <a:pt x="165556" y="65822"/>
                    <a:pt x="136675" y="71083"/>
                    <a:pt x="116984" y="86867"/>
                  </a:cubicBezTo>
                  <a:cubicBezTo>
                    <a:pt x="110421" y="92129"/>
                    <a:pt x="99919" y="88183"/>
                    <a:pt x="95980" y="81606"/>
                  </a:cubicBezTo>
                  <a:cubicBezTo>
                    <a:pt x="92042" y="73714"/>
                    <a:pt x="94668" y="65822"/>
                    <a:pt x="101231" y="60560"/>
                  </a:cubicBezTo>
                  <a:cubicBezTo>
                    <a:pt x="116984" y="48722"/>
                    <a:pt x="137660" y="42474"/>
                    <a:pt x="157843" y="42967"/>
                  </a:cubicBezTo>
                  <a:close/>
                  <a:moveTo>
                    <a:pt x="179107" y="17564"/>
                  </a:moveTo>
                  <a:cubicBezTo>
                    <a:pt x="109324" y="14930"/>
                    <a:pt x="34275" y="53127"/>
                    <a:pt x="40858" y="132156"/>
                  </a:cubicBezTo>
                  <a:cubicBezTo>
                    <a:pt x="40858" y="133473"/>
                    <a:pt x="40858" y="133473"/>
                    <a:pt x="40858" y="133473"/>
                  </a:cubicBezTo>
                  <a:cubicBezTo>
                    <a:pt x="46125" y="161133"/>
                    <a:pt x="36908" y="183524"/>
                    <a:pt x="15842" y="200647"/>
                  </a:cubicBezTo>
                  <a:cubicBezTo>
                    <a:pt x="15842" y="200647"/>
                    <a:pt x="15842" y="201964"/>
                    <a:pt x="15842" y="201964"/>
                  </a:cubicBezTo>
                  <a:cubicBezTo>
                    <a:pt x="15842" y="203281"/>
                    <a:pt x="15842" y="203281"/>
                    <a:pt x="15842" y="203281"/>
                  </a:cubicBezTo>
                  <a:cubicBezTo>
                    <a:pt x="15842" y="203281"/>
                    <a:pt x="15842" y="204598"/>
                    <a:pt x="17158" y="204598"/>
                  </a:cubicBezTo>
                  <a:cubicBezTo>
                    <a:pt x="22425" y="208550"/>
                    <a:pt x="29008" y="209867"/>
                    <a:pt x="34275" y="211184"/>
                  </a:cubicBezTo>
                  <a:cubicBezTo>
                    <a:pt x="40858" y="209867"/>
                    <a:pt x="47441" y="216453"/>
                    <a:pt x="43491" y="223038"/>
                  </a:cubicBezTo>
                  <a:cubicBezTo>
                    <a:pt x="40858" y="228307"/>
                    <a:pt x="40858" y="232258"/>
                    <a:pt x="43491" y="237527"/>
                  </a:cubicBezTo>
                  <a:cubicBezTo>
                    <a:pt x="44808" y="238844"/>
                    <a:pt x="44808" y="240161"/>
                    <a:pt x="44808" y="242795"/>
                  </a:cubicBezTo>
                  <a:cubicBezTo>
                    <a:pt x="44808" y="244113"/>
                    <a:pt x="44808" y="246747"/>
                    <a:pt x="43491" y="248064"/>
                  </a:cubicBezTo>
                  <a:cubicBezTo>
                    <a:pt x="43491" y="248064"/>
                    <a:pt x="42175" y="250698"/>
                    <a:pt x="42175" y="250698"/>
                  </a:cubicBezTo>
                  <a:cubicBezTo>
                    <a:pt x="42175" y="250698"/>
                    <a:pt x="42175" y="252015"/>
                    <a:pt x="42175" y="252015"/>
                  </a:cubicBezTo>
                  <a:cubicBezTo>
                    <a:pt x="42175" y="253333"/>
                    <a:pt x="42175" y="253333"/>
                    <a:pt x="42175" y="253333"/>
                  </a:cubicBezTo>
                  <a:cubicBezTo>
                    <a:pt x="43491" y="253333"/>
                    <a:pt x="43491" y="253333"/>
                    <a:pt x="44808" y="254650"/>
                  </a:cubicBezTo>
                  <a:cubicBezTo>
                    <a:pt x="54025" y="261235"/>
                    <a:pt x="56658" y="270455"/>
                    <a:pt x="55341" y="279675"/>
                  </a:cubicBezTo>
                  <a:cubicBezTo>
                    <a:pt x="55341" y="280992"/>
                    <a:pt x="55341" y="282310"/>
                    <a:pt x="56658" y="283627"/>
                  </a:cubicBezTo>
                  <a:cubicBezTo>
                    <a:pt x="56658" y="284944"/>
                    <a:pt x="56658" y="284944"/>
                    <a:pt x="56658" y="284944"/>
                  </a:cubicBezTo>
                  <a:cubicBezTo>
                    <a:pt x="56658" y="284944"/>
                    <a:pt x="57975" y="286261"/>
                    <a:pt x="57975" y="286261"/>
                  </a:cubicBezTo>
                  <a:cubicBezTo>
                    <a:pt x="60608" y="287578"/>
                    <a:pt x="63241" y="287578"/>
                    <a:pt x="65874" y="287578"/>
                  </a:cubicBezTo>
                  <a:cubicBezTo>
                    <a:pt x="65874" y="287578"/>
                    <a:pt x="65874" y="287578"/>
                    <a:pt x="67191" y="287578"/>
                  </a:cubicBezTo>
                  <a:cubicBezTo>
                    <a:pt x="96158" y="283627"/>
                    <a:pt x="125124" y="288895"/>
                    <a:pt x="138291" y="316555"/>
                  </a:cubicBezTo>
                  <a:cubicBezTo>
                    <a:pt x="173840" y="313921"/>
                    <a:pt x="209390" y="308652"/>
                    <a:pt x="244939" y="304701"/>
                  </a:cubicBezTo>
                  <a:cubicBezTo>
                    <a:pt x="225189" y="252015"/>
                    <a:pt x="272589" y="204598"/>
                    <a:pt x="284439" y="155864"/>
                  </a:cubicBezTo>
                  <a:cubicBezTo>
                    <a:pt x="284439" y="154547"/>
                    <a:pt x="284439" y="154547"/>
                    <a:pt x="284439" y="153230"/>
                  </a:cubicBezTo>
                  <a:cubicBezTo>
                    <a:pt x="293655" y="88690"/>
                    <a:pt x="246256" y="24150"/>
                    <a:pt x="180423" y="17564"/>
                  </a:cubicBezTo>
                  <a:cubicBezTo>
                    <a:pt x="180423" y="17564"/>
                    <a:pt x="179107" y="17564"/>
                    <a:pt x="179107" y="17564"/>
                  </a:cubicBezTo>
                  <a:close/>
                  <a:moveTo>
                    <a:pt x="179715" y="107"/>
                  </a:moveTo>
                  <a:cubicBezTo>
                    <a:pt x="181029" y="107"/>
                    <a:pt x="181029" y="107"/>
                    <a:pt x="181029" y="107"/>
                  </a:cubicBezTo>
                  <a:cubicBezTo>
                    <a:pt x="258556" y="6706"/>
                    <a:pt x="311117" y="80616"/>
                    <a:pt x="300605" y="157165"/>
                  </a:cubicBezTo>
                  <a:cubicBezTo>
                    <a:pt x="300605" y="157165"/>
                    <a:pt x="300605" y="158484"/>
                    <a:pt x="300605" y="159804"/>
                  </a:cubicBezTo>
                  <a:cubicBezTo>
                    <a:pt x="290093" y="205997"/>
                    <a:pt x="238846" y="258789"/>
                    <a:pt x="263812" y="306302"/>
                  </a:cubicBezTo>
                  <a:cubicBezTo>
                    <a:pt x="267754" y="312901"/>
                    <a:pt x="263812" y="318181"/>
                    <a:pt x="258556" y="319500"/>
                  </a:cubicBezTo>
                  <a:cubicBezTo>
                    <a:pt x="257242" y="319500"/>
                    <a:pt x="257242" y="319500"/>
                    <a:pt x="255928" y="320820"/>
                  </a:cubicBezTo>
                  <a:cubicBezTo>
                    <a:pt x="216507" y="326099"/>
                    <a:pt x="178401" y="331379"/>
                    <a:pt x="138980" y="334018"/>
                  </a:cubicBezTo>
                  <a:cubicBezTo>
                    <a:pt x="137666" y="334018"/>
                    <a:pt x="135038" y="334018"/>
                    <a:pt x="133724" y="332698"/>
                  </a:cubicBezTo>
                  <a:cubicBezTo>
                    <a:pt x="131096" y="332698"/>
                    <a:pt x="125840" y="331379"/>
                    <a:pt x="124526" y="327419"/>
                  </a:cubicBezTo>
                  <a:cubicBezTo>
                    <a:pt x="116642" y="303663"/>
                    <a:pt x="91675" y="301023"/>
                    <a:pt x="70650" y="304983"/>
                  </a:cubicBezTo>
                  <a:cubicBezTo>
                    <a:pt x="70650" y="304983"/>
                    <a:pt x="69336" y="304983"/>
                    <a:pt x="69336" y="304983"/>
                  </a:cubicBezTo>
                  <a:cubicBezTo>
                    <a:pt x="68022" y="304983"/>
                    <a:pt x="68022" y="304983"/>
                    <a:pt x="66708" y="304983"/>
                  </a:cubicBezTo>
                  <a:cubicBezTo>
                    <a:pt x="53568" y="304983"/>
                    <a:pt x="41742" y="297064"/>
                    <a:pt x="39114" y="283866"/>
                  </a:cubicBezTo>
                  <a:cubicBezTo>
                    <a:pt x="39114" y="282546"/>
                    <a:pt x="39114" y="281226"/>
                    <a:pt x="39114" y="281226"/>
                  </a:cubicBezTo>
                  <a:cubicBezTo>
                    <a:pt x="39114" y="279906"/>
                    <a:pt x="39114" y="278586"/>
                    <a:pt x="39114" y="278586"/>
                  </a:cubicBezTo>
                  <a:cubicBezTo>
                    <a:pt x="40428" y="274627"/>
                    <a:pt x="39114" y="271987"/>
                    <a:pt x="37800" y="269348"/>
                  </a:cubicBezTo>
                  <a:cubicBezTo>
                    <a:pt x="37800" y="269348"/>
                    <a:pt x="36485" y="269348"/>
                    <a:pt x="36485" y="269348"/>
                  </a:cubicBezTo>
                  <a:cubicBezTo>
                    <a:pt x="25973" y="262749"/>
                    <a:pt x="23345" y="252190"/>
                    <a:pt x="28601" y="242952"/>
                  </a:cubicBezTo>
                  <a:cubicBezTo>
                    <a:pt x="25973" y="237673"/>
                    <a:pt x="24659" y="231074"/>
                    <a:pt x="25973" y="225794"/>
                  </a:cubicBezTo>
                  <a:cubicBezTo>
                    <a:pt x="20717" y="224475"/>
                    <a:pt x="16775" y="223155"/>
                    <a:pt x="11519" y="220515"/>
                  </a:cubicBezTo>
                  <a:cubicBezTo>
                    <a:pt x="10205" y="220515"/>
                    <a:pt x="8891" y="219195"/>
                    <a:pt x="7577" y="217875"/>
                  </a:cubicBezTo>
                  <a:cubicBezTo>
                    <a:pt x="1007" y="212596"/>
                    <a:pt x="-1621" y="203358"/>
                    <a:pt x="1007" y="194119"/>
                  </a:cubicBezTo>
                  <a:cubicBezTo>
                    <a:pt x="2321" y="191479"/>
                    <a:pt x="3635" y="190160"/>
                    <a:pt x="4949" y="188840"/>
                  </a:cubicBezTo>
                  <a:cubicBezTo>
                    <a:pt x="4949" y="188840"/>
                    <a:pt x="6263" y="187520"/>
                    <a:pt x="6263" y="187520"/>
                  </a:cubicBezTo>
                  <a:cubicBezTo>
                    <a:pt x="23345" y="174322"/>
                    <a:pt x="29915" y="157165"/>
                    <a:pt x="25973" y="136048"/>
                  </a:cubicBezTo>
                  <a:cubicBezTo>
                    <a:pt x="25973" y="136048"/>
                    <a:pt x="25973" y="134728"/>
                    <a:pt x="25973" y="133408"/>
                  </a:cubicBezTo>
                  <a:cubicBezTo>
                    <a:pt x="25973" y="133408"/>
                    <a:pt x="25973" y="133408"/>
                    <a:pt x="25973" y="132088"/>
                  </a:cubicBezTo>
                  <a:cubicBezTo>
                    <a:pt x="18089" y="43661"/>
                    <a:pt x="100873" y="-2532"/>
                    <a:pt x="179715" y="107"/>
                  </a:cubicBezTo>
                  <a:close/>
                </a:path>
              </a:pathLst>
            </a:cu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隶书" panose="02010509060101010101" pitchFamily="49" charset="-122"/>
                <a:ea typeface="隶书" panose="02010509060101010101" pitchFamily="49" charset="-122"/>
              </a:endParaRPr>
            </a:p>
          </p:txBody>
        </p:sp>
        <p:sp>
          <p:nvSpPr>
            <p:cNvPr id="60" name="矩形 59"/>
            <p:cNvSpPr/>
            <p:nvPr/>
          </p:nvSpPr>
          <p:spPr>
            <a:xfrm>
              <a:off x="1601962" y="2512681"/>
              <a:ext cx="2481988" cy="276999"/>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000" dirty="0">
                  <a:solidFill>
                    <a:schemeClr val="tx1">
                      <a:lumMod val="75000"/>
                      <a:lumOff val="25000"/>
                    </a:schemeClr>
                  </a:solidFill>
                  <a:latin typeface="隶书" panose="02010509060101010101" pitchFamily="49" charset="-122"/>
                  <a:ea typeface="隶书" panose="02010509060101010101" pitchFamily="49" charset="-122"/>
                </a:rPr>
                <a:t>用户可以在投影仪上进行演示</a:t>
              </a:r>
              <a:endParaRPr lang="zh-CN" altLang="en-US" sz="1000" dirty="0">
                <a:solidFill>
                  <a:schemeClr val="tx1">
                    <a:lumMod val="75000"/>
                    <a:lumOff val="25000"/>
                  </a:schemeClr>
                </a:solidFill>
                <a:latin typeface="隶书" panose="02010509060101010101" pitchFamily="49" charset="-122"/>
                <a:ea typeface="隶书" panose="02010509060101010101" pitchFamily="49" charset="-122"/>
              </a:endParaRPr>
            </a:p>
          </p:txBody>
        </p:sp>
        <p:sp>
          <p:nvSpPr>
            <p:cNvPr id="61" name="矩形 60"/>
            <p:cNvSpPr/>
            <p:nvPr/>
          </p:nvSpPr>
          <p:spPr>
            <a:xfrm>
              <a:off x="1817679" y="2222922"/>
              <a:ext cx="2050552" cy="387798"/>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latin typeface="隶书" panose="02010509060101010101" pitchFamily="49" charset="-122"/>
                  <a:ea typeface="隶书" panose="02010509060101010101" pitchFamily="49" charset="-122"/>
                </a:rPr>
                <a:t>标题文字添加</a:t>
              </a:r>
              <a:endParaRPr lang="zh-CN" altLang="en-US" sz="1600" b="1" dirty="0">
                <a:latin typeface="隶书" panose="02010509060101010101" pitchFamily="49" charset="-122"/>
                <a:ea typeface="隶书" panose="02010509060101010101" pitchFamily="49" charset="-122"/>
              </a:endParaRPr>
            </a:p>
          </p:txBody>
        </p:sp>
      </p:grpSp>
      <p:grpSp>
        <p:nvGrpSpPr>
          <p:cNvPr id="62" name="组合 61"/>
          <p:cNvGrpSpPr/>
          <p:nvPr/>
        </p:nvGrpSpPr>
        <p:grpSpPr>
          <a:xfrm>
            <a:off x="6138379" y="3969004"/>
            <a:ext cx="2481988" cy="1208530"/>
            <a:chOff x="1601962" y="1581150"/>
            <a:chExt cx="2481988" cy="1208530"/>
          </a:xfrm>
        </p:grpSpPr>
        <p:sp>
          <p:nvSpPr>
            <p:cNvPr id="63" name="矩形 30"/>
            <p:cNvSpPr/>
            <p:nvPr/>
          </p:nvSpPr>
          <p:spPr>
            <a:xfrm>
              <a:off x="2595485" y="1581150"/>
              <a:ext cx="494940" cy="514350"/>
            </a:xfrm>
            <a:custGeom>
              <a:avLst/>
              <a:gdLst>
                <a:gd name="connsiteX0" fmla="*/ 200025 w 323850"/>
                <a:gd name="connsiteY0" fmla="*/ 303213 h 336550"/>
                <a:gd name="connsiteX1" fmla="*/ 188912 w 323850"/>
                <a:gd name="connsiteY1" fmla="*/ 314326 h 336550"/>
                <a:gd name="connsiteX2" fmla="*/ 200025 w 323850"/>
                <a:gd name="connsiteY2" fmla="*/ 325439 h 336550"/>
                <a:gd name="connsiteX3" fmla="*/ 211138 w 323850"/>
                <a:gd name="connsiteY3" fmla="*/ 314326 h 336550"/>
                <a:gd name="connsiteX4" fmla="*/ 200025 w 323850"/>
                <a:gd name="connsiteY4" fmla="*/ 303213 h 336550"/>
                <a:gd name="connsiteX5" fmla="*/ 267890 w 323850"/>
                <a:gd name="connsiteY5" fmla="*/ 200026 h 336550"/>
                <a:gd name="connsiteX6" fmla="*/ 306529 w 323850"/>
                <a:gd name="connsiteY6" fmla="*/ 200026 h 336550"/>
                <a:gd name="connsiteX7" fmla="*/ 323850 w 323850"/>
                <a:gd name="connsiteY7" fmla="*/ 217105 h 336550"/>
                <a:gd name="connsiteX8" fmla="*/ 323850 w 323850"/>
                <a:gd name="connsiteY8" fmla="*/ 219733 h 336550"/>
                <a:gd name="connsiteX9" fmla="*/ 306529 w 323850"/>
                <a:gd name="connsiteY9" fmla="*/ 238126 h 336550"/>
                <a:gd name="connsiteX10" fmla="*/ 267890 w 323850"/>
                <a:gd name="connsiteY10" fmla="*/ 238126 h 336550"/>
                <a:gd name="connsiteX11" fmla="*/ 249237 w 323850"/>
                <a:gd name="connsiteY11" fmla="*/ 219733 h 336550"/>
                <a:gd name="connsiteX12" fmla="*/ 249237 w 323850"/>
                <a:gd name="connsiteY12" fmla="*/ 217105 h 336550"/>
                <a:gd name="connsiteX13" fmla="*/ 267890 w 323850"/>
                <a:gd name="connsiteY13" fmla="*/ 200026 h 336550"/>
                <a:gd name="connsiteX14" fmla="*/ 267890 w 323850"/>
                <a:gd name="connsiteY14" fmla="*/ 155576 h 336550"/>
                <a:gd name="connsiteX15" fmla="*/ 306529 w 323850"/>
                <a:gd name="connsiteY15" fmla="*/ 155576 h 336550"/>
                <a:gd name="connsiteX16" fmla="*/ 323850 w 323850"/>
                <a:gd name="connsiteY16" fmla="*/ 172528 h 336550"/>
                <a:gd name="connsiteX17" fmla="*/ 323850 w 323850"/>
                <a:gd name="connsiteY17" fmla="*/ 175137 h 336550"/>
                <a:gd name="connsiteX18" fmla="*/ 306529 w 323850"/>
                <a:gd name="connsiteY18" fmla="*/ 192089 h 336550"/>
                <a:gd name="connsiteX19" fmla="*/ 267890 w 323850"/>
                <a:gd name="connsiteY19" fmla="*/ 192089 h 336550"/>
                <a:gd name="connsiteX20" fmla="*/ 249237 w 323850"/>
                <a:gd name="connsiteY20" fmla="*/ 175137 h 336550"/>
                <a:gd name="connsiteX21" fmla="*/ 249237 w 323850"/>
                <a:gd name="connsiteY21" fmla="*/ 172528 h 336550"/>
                <a:gd name="connsiteX22" fmla="*/ 267890 w 323850"/>
                <a:gd name="connsiteY22" fmla="*/ 155576 h 336550"/>
                <a:gd name="connsiteX23" fmla="*/ 175670 w 323850"/>
                <a:gd name="connsiteY23" fmla="*/ 15876 h 336550"/>
                <a:gd name="connsiteX24" fmla="*/ 173037 w 323850"/>
                <a:gd name="connsiteY24" fmla="*/ 19686 h 336550"/>
                <a:gd name="connsiteX25" fmla="*/ 175670 w 323850"/>
                <a:gd name="connsiteY25" fmla="*/ 22226 h 336550"/>
                <a:gd name="connsiteX26" fmla="*/ 224379 w 323850"/>
                <a:gd name="connsiteY26" fmla="*/ 22226 h 336550"/>
                <a:gd name="connsiteX27" fmla="*/ 227012 w 323850"/>
                <a:gd name="connsiteY27" fmla="*/ 19686 h 336550"/>
                <a:gd name="connsiteX28" fmla="*/ 224379 w 323850"/>
                <a:gd name="connsiteY28" fmla="*/ 15876 h 336550"/>
                <a:gd name="connsiteX29" fmla="*/ 175670 w 323850"/>
                <a:gd name="connsiteY29" fmla="*/ 15876 h 336550"/>
                <a:gd name="connsiteX30" fmla="*/ 125064 w 323850"/>
                <a:gd name="connsiteY30" fmla="*/ 0 h 336550"/>
                <a:gd name="connsiteX31" fmla="*/ 276458 w 323850"/>
                <a:gd name="connsiteY31" fmla="*/ 0 h 336550"/>
                <a:gd name="connsiteX32" fmla="*/ 298837 w 323850"/>
                <a:gd name="connsiteY32" fmla="*/ 22349 h 336550"/>
                <a:gd name="connsiteX33" fmla="*/ 298837 w 323850"/>
                <a:gd name="connsiteY33" fmla="*/ 109116 h 336550"/>
                <a:gd name="connsiteX34" fmla="*/ 306736 w 323850"/>
                <a:gd name="connsiteY34" fmla="*/ 109116 h 336550"/>
                <a:gd name="connsiteX35" fmla="*/ 323850 w 323850"/>
                <a:gd name="connsiteY35" fmla="*/ 127521 h 336550"/>
                <a:gd name="connsiteX36" fmla="*/ 323850 w 323850"/>
                <a:gd name="connsiteY36" fmla="*/ 130150 h 336550"/>
                <a:gd name="connsiteX37" fmla="*/ 306736 w 323850"/>
                <a:gd name="connsiteY37" fmla="*/ 147241 h 336550"/>
                <a:gd name="connsiteX38" fmla="*/ 268559 w 323850"/>
                <a:gd name="connsiteY38" fmla="*/ 147241 h 336550"/>
                <a:gd name="connsiteX39" fmla="*/ 250128 w 323850"/>
                <a:gd name="connsiteY39" fmla="*/ 130150 h 336550"/>
                <a:gd name="connsiteX40" fmla="*/ 250128 w 323850"/>
                <a:gd name="connsiteY40" fmla="*/ 127521 h 336550"/>
                <a:gd name="connsiteX41" fmla="*/ 268559 w 323850"/>
                <a:gd name="connsiteY41" fmla="*/ 109116 h 336550"/>
                <a:gd name="connsiteX42" fmla="*/ 272508 w 323850"/>
                <a:gd name="connsiteY42" fmla="*/ 109116 h 336550"/>
                <a:gd name="connsiteX43" fmla="*/ 283040 w 323850"/>
                <a:gd name="connsiteY43" fmla="*/ 109116 h 336550"/>
                <a:gd name="connsiteX44" fmla="*/ 283040 w 323850"/>
                <a:gd name="connsiteY44" fmla="*/ 35496 h 336550"/>
                <a:gd name="connsiteX45" fmla="*/ 118481 w 323850"/>
                <a:gd name="connsiteY45" fmla="*/ 35496 h 336550"/>
                <a:gd name="connsiteX46" fmla="*/ 118481 w 323850"/>
                <a:gd name="connsiteY46" fmla="*/ 76250 h 336550"/>
                <a:gd name="connsiteX47" fmla="*/ 155342 w 323850"/>
                <a:gd name="connsiteY47" fmla="*/ 56530 h 336550"/>
                <a:gd name="connsiteX48" fmla="*/ 184305 w 323850"/>
                <a:gd name="connsiteY48" fmla="*/ 74935 h 336550"/>
                <a:gd name="connsiteX49" fmla="*/ 139545 w 323850"/>
                <a:gd name="connsiteY49" fmla="*/ 117004 h 336550"/>
                <a:gd name="connsiteX50" fmla="*/ 118481 w 323850"/>
                <a:gd name="connsiteY50" fmla="*/ 131465 h 336550"/>
                <a:gd name="connsiteX51" fmla="*/ 118481 w 323850"/>
                <a:gd name="connsiteY51" fmla="*/ 294481 h 336550"/>
                <a:gd name="connsiteX52" fmla="*/ 283040 w 323850"/>
                <a:gd name="connsiteY52" fmla="*/ 294481 h 336550"/>
                <a:gd name="connsiteX53" fmla="*/ 283040 w 323850"/>
                <a:gd name="connsiteY53" fmla="*/ 282649 h 336550"/>
                <a:gd name="connsiteX54" fmla="*/ 268559 w 323850"/>
                <a:gd name="connsiteY54" fmla="*/ 282649 h 336550"/>
                <a:gd name="connsiteX55" fmla="*/ 250128 w 323850"/>
                <a:gd name="connsiteY55" fmla="*/ 264244 h 336550"/>
                <a:gd name="connsiteX56" fmla="*/ 250128 w 323850"/>
                <a:gd name="connsiteY56" fmla="*/ 262930 h 336550"/>
                <a:gd name="connsiteX57" fmla="*/ 268559 w 323850"/>
                <a:gd name="connsiteY57" fmla="*/ 244525 h 336550"/>
                <a:gd name="connsiteX58" fmla="*/ 306736 w 323850"/>
                <a:gd name="connsiteY58" fmla="*/ 244525 h 336550"/>
                <a:gd name="connsiteX59" fmla="*/ 323850 w 323850"/>
                <a:gd name="connsiteY59" fmla="*/ 262930 h 336550"/>
                <a:gd name="connsiteX60" fmla="*/ 323850 w 323850"/>
                <a:gd name="connsiteY60" fmla="*/ 264244 h 336550"/>
                <a:gd name="connsiteX61" fmla="*/ 306736 w 323850"/>
                <a:gd name="connsiteY61" fmla="*/ 282649 h 336550"/>
                <a:gd name="connsiteX62" fmla="*/ 301470 w 323850"/>
                <a:gd name="connsiteY62" fmla="*/ 282649 h 336550"/>
                <a:gd name="connsiteX63" fmla="*/ 298837 w 323850"/>
                <a:gd name="connsiteY63" fmla="*/ 282649 h 336550"/>
                <a:gd name="connsiteX64" fmla="*/ 298837 w 323850"/>
                <a:gd name="connsiteY64" fmla="*/ 314201 h 336550"/>
                <a:gd name="connsiteX65" fmla="*/ 276458 w 323850"/>
                <a:gd name="connsiteY65" fmla="*/ 336550 h 336550"/>
                <a:gd name="connsiteX66" fmla="*/ 125064 w 323850"/>
                <a:gd name="connsiteY66" fmla="*/ 336550 h 336550"/>
                <a:gd name="connsiteX67" fmla="*/ 102684 w 323850"/>
                <a:gd name="connsiteY67" fmla="*/ 314201 h 336550"/>
                <a:gd name="connsiteX68" fmla="*/ 102684 w 323850"/>
                <a:gd name="connsiteY68" fmla="*/ 287908 h 336550"/>
                <a:gd name="connsiteX69" fmla="*/ 75038 w 323850"/>
                <a:gd name="connsiteY69" fmla="*/ 287908 h 336550"/>
                <a:gd name="connsiteX70" fmla="*/ 13164 w 323850"/>
                <a:gd name="connsiteY70" fmla="*/ 255042 h 336550"/>
                <a:gd name="connsiteX71" fmla="*/ 11848 w 323850"/>
                <a:gd name="connsiteY71" fmla="*/ 253727 h 336550"/>
                <a:gd name="connsiteX72" fmla="*/ 9215 w 323850"/>
                <a:gd name="connsiteY72" fmla="*/ 249783 h 336550"/>
                <a:gd name="connsiteX73" fmla="*/ 7899 w 323850"/>
                <a:gd name="connsiteY73" fmla="*/ 244525 h 336550"/>
                <a:gd name="connsiteX74" fmla="*/ 6582 w 323850"/>
                <a:gd name="connsiteY74" fmla="*/ 240581 h 336550"/>
                <a:gd name="connsiteX75" fmla="*/ 2633 w 323850"/>
                <a:gd name="connsiteY75" fmla="*/ 231378 h 336550"/>
                <a:gd name="connsiteX76" fmla="*/ 2633 w 323850"/>
                <a:gd name="connsiteY76" fmla="*/ 228749 h 336550"/>
                <a:gd name="connsiteX77" fmla="*/ 0 w 323850"/>
                <a:gd name="connsiteY77" fmla="*/ 219546 h 336550"/>
                <a:gd name="connsiteX78" fmla="*/ 0 w 323850"/>
                <a:gd name="connsiteY78" fmla="*/ 215602 h 336550"/>
                <a:gd name="connsiteX79" fmla="*/ 0 w 323850"/>
                <a:gd name="connsiteY79" fmla="*/ 202456 h 336550"/>
                <a:gd name="connsiteX80" fmla="*/ 40810 w 323850"/>
                <a:gd name="connsiteY80" fmla="*/ 119633 h 336550"/>
                <a:gd name="connsiteX81" fmla="*/ 102684 w 323850"/>
                <a:gd name="connsiteY81" fmla="*/ 85452 h 336550"/>
                <a:gd name="connsiteX82" fmla="*/ 102684 w 323850"/>
                <a:gd name="connsiteY82" fmla="*/ 22349 h 336550"/>
                <a:gd name="connsiteX83" fmla="*/ 125064 w 323850"/>
                <a:gd name="connsiteY83"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323850" h="336550">
                  <a:moveTo>
                    <a:pt x="200025" y="303213"/>
                  </a:moveTo>
                  <a:cubicBezTo>
                    <a:pt x="193887" y="303213"/>
                    <a:pt x="188912" y="308188"/>
                    <a:pt x="188912" y="314326"/>
                  </a:cubicBezTo>
                  <a:cubicBezTo>
                    <a:pt x="188912" y="320464"/>
                    <a:pt x="193887" y="325439"/>
                    <a:pt x="200025" y="325439"/>
                  </a:cubicBezTo>
                  <a:cubicBezTo>
                    <a:pt x="206163" y="325439"/>
                    <a:pt x="211138" y="320464"/>
                    <a:pt x="211138" y="314326"/>
                  </a:cubicBezTo>
                  <a:cubicBezTo>
                    <a:pt x="211138" y="308188"/>
                    <a:pt x="206163" y="303213"/>
                    <a:pt x="200025" y="303213"/>
                  </a:cubicBezTo>
                  <a:close/>
                  <a:moveTo>
                    <a:pt x="267890" y="200026"/>
                  </a:moveTo>
                  <a:cubicBezTo>
                    <a:pt x="267890" y="200026"/>
                    <a:pt x="267890" y="200026"/>
                    <a:pt x="306529" y="200026"/>
                  </a:cubicBezTo>
                  <a:cubicBezTo>
                    <a:pt x="315856" y="200026"/>
                    <a:pt x="323850" y="207909"/>
                    <a:pt x="323850" y="217105"/>
                  </a:cubicBezTo>
                  <a:cubicBezTo>
                    <a:pt x="323850" y="217105"/>
                    <a:pt x="323850" y="217105"/>
                    <a:pt x="323850" y="219733"/>
                  </a:cubicBezTo>
                  <a:cubicBezTo>
                    <a:pt x="323850" y="228929"/>
                    <a:pt x="315856" y="238126"/>
                    <a:pt x="306529" y="238126"/>
                  </a:cubicBezTo>
                  <a:cubicBezTo>
                    <a:pt x="306529" y="238126"/>
                    <a:pt x="306529" y="238126"/>
                    <a:pt x="267890" y="238126"/>
                  </a:cubicBezTo>
                  <a:cubicBezTo>
                    <a:pt x="257231" y="238126"/>
                    <a:pt x="249237" y="228929"/>
                    <a:pt x="249237" y="219733"/>
                  </a:cubicBezTo>
                  <a:cubicBezTo>
                    <a:pt x="249237" y="219733"/>
                    <a:pt x="249237" y="219733"/>
                    <a:pt x="249237" y="217105"/>
                  </a:cubicBezTo>
                  <a:cubicBezTo>
                    <a:pt x="249237" y="207909"/>
                    <a:pt x="257231" y="200026"/>
                    <a:pt x="267890" y="200026"/>
                  </a:cubicBezTo>
                  <a:close/>
                  <a:moveTo>
                    <a:pt x="267890" y="155576"/>
                  </a:moveTo>
                  <a:cubicBezTo>
                    <a:pt x="267890" y="155576"/>
                    <a:pt x="267890" y="155576"/>
                    <a:pt x="306529" y="155576"/>
                  </a:cubicBezTo>
                  <a:cubicBezTo>
                    <a:pt x="315856" y="155576"/>
                    <a:pt x="323850" y="163400"/>
                    <a:pt x="323850" y="172528"/>
                  </a:cubicBezTo>
                  <a:cubicBezTo>
                    <a:pt x="323850" y="172528"/>
                    <a:pt x="323850" y="172528"/>
                    <a:pt x="323850" y="175137"/>
                  </a:cubicBezTo>
                  <a:cubicBezTo>
                    <a:pt x="323850" y="184265"/>
                    <a:pt x="315856" y="192089"/>
                    <a:pt x="306529" y="192089"/>
                  </a:cubicBezTo>
                  <a:cubicBezTo>
                    <a:pt x="306529" y="192089"/>
                    <a:pt x="306529" y="192089"/>
                    <a:pt x="267890" y="192089"/>
                  </a:cubicBezTo>
                  <a:cubicBezTo>
                    <a:pt x="257231" y="192089"/>
                    <a:pt x="249237" y="184265"/>
                    <a:pt x="249237" y="175137"/>
                  </a:cubicBezTo>
                  <a:cubicBezTo>
                    <a:pt x="249237" y="175137"/>
                    <a:pt x="249237" y="175137"/>
                    <a:pt x="249237" y="172528"/>
                  </a:cubicBezTo>
                  <a:cubicBezTo>
                    <a:pt x="249237" y="163400"/>
                    <a:pt x="257231" y="155576"/>
                    <a:pt x="267890" y="155576"/>
                  </a:cubicBezTo>
                  <a:close/>
                  <a:moveTo>
                    <a:pt x="175670" y="15876"/>
                  </a:moveTo>
                  <a:cubicBezTo>
                    <a:pt x="174353" y="15876"/>
                    <a:pt x="173037" y="17146"/>
                    <a:pt x="173037" y="19686"/>
                  </a:cubicBezTo>
                  <a:cubicBezTo>
                    <a:pt x="173037" y="20956"/>
                    <a:pt x="174353" y="22226"/>
                    <a:pt x="175670" y="22226"/>
                  </a:cubicBezTo>
                  <a:cubicBezTo>
                    <a:pt x="175670" y="22226"/>
                    <a:pt x="175670" y="22226"/>
                    <a:pt x="224379" y="22226"/>
                  </a:cubicBezTo>
                  <a:cubicBezTo>
                    <a:pt x="225695" y="22226"/>
                    <a:pt x="227012" y="20956"/>
                    <a:pt x="227012" y="19686"/>
                  </a:cubicBezTo>
                  <a:cubicBezTo>
                    <a:pt x="227012" y="17146"/>
                    <a:pt x="225695" y="15876"/>
                    <a:pt x="224379" y="15876"/>
                  </a:cubicBezTo>
                  <a:cubicBezTo>
                    <a:pt x="224379" y="15876"/>
                    <a:pt x="224379" y="15876"/>
                    <a:pt x="175670" y="15876"/>
                  </a:cubicBezTo>
                  <a:close/>
                  <a:moveTo>
                    <a:pt x="125064" y="0"/>
                  </a:moveTo>
                  <a:cubicBezTo>
                    <a:pt x="125064" y="0"/>
                    <a:pt x="125064" y="0"/>
                    <a:pt x="276458" y="0"/>
                  </a:cubicBezTo>
                  <a:cubicBezTo>
                    <a:pt x="288306" y="0"/>
                    <a:pt x="298837" y="10517"/>
                    <a:pt x="298837" y="22349"/>
                  </a:cubicBezTo>
                  <a:cubicBezTo>
                    <a:pt x="298837" y="22349"/>
                    <a:pt x="298837" y="22349"/>
                    <a:pt x="298837" y="109116"/>
                  </a:cubicBezTo>
                  <a:cubicBezTo>
                    <a:pt x="298837" y="109116"/>
                    <a:pt x="298837" y="109116"/>
                    <a:pt x="306736" y="109116"/>
                  </a:cubicBezTo>
                  <a:cubicBezTo>
                    <a:pt x="315951" y="109116"/>
                    <a:pt x="323850" y="118318"/>
                    <a:pt x="323850" y="127521"/>
                  </a:cubicBezTo>
                  <a:cubicBezTo>
                    <a:pt x="323850" y="127521"/>
                    <a:pt x="323850" y="127521"/>
                    <a:pt x="323850" y="130150"/>
                  </a:cubicBezTo>
                  <a:cubicBezTo>
                    <a:pt x="323850" y="139353"/>
                    <a:pt x="315951" y="147241"/>
                    <a:pt x="306736" y="147241"/>
                  </a:cubicBezTo>
                  <a:cubicBezTo>
                    <a:pt x="306736" y="147241"/>
                    <a:pt x="306736" y="147241"/>
                    <a:pt x="268559" y="147241"/>
                  </a:cubicBezTo>
                  <a:cubicBezTo>
                    <a:pt x="258027" y="147241"/>
                    <a:pt x="250128" y="139353"/>
                    <a:pt x="250128" y="130150"/>
                  </a:cubicBezTo>
                  <a:cubicBezTo>
                    <a:pt x="250128" y="130150"/>
                    <a:pt x="250128" y="130150"/>
                    <a:pt x="250128" y="127521"/>
                  </a:cubicBezTo>
                  <a:cubicBezTo>
                    <a:pt x="250128" y="118318"/>
                    <a:pt x="258027" y="109116"/>
                    <a:pt x="268559" y="109116"/>
                  </a:cubicBezTo>
                  <a:cubicBezTo>
                    <a:pt x="268559" y="109116"/>
                    <a:pt x="268559" y="109116"/>
                    <a:pt x="272508" y="109116"/>
                  </a:cubicBezTo>
                  <a:cubicBezTo>
                    <a:pt x="272508" y="109116"/>
                    <a:pt x="272508" y="109116"/>
                    <a:pt x="283040" y="109116"/>
                  </a:cubicBezTo>
                  <a:cubicBezTo>
                    <a:pt x="283040" y="109116"/>
                    <a:pt x="283040" y="109116"/>
                    <a:pt x="283040" y="35496"/>
                  </a:cubicBezTo>
                  <a:cubicBezTo>
                    <a:pt x="283040" y="35496"/>
                    <a:pt x="283040" y="35496"/>
                    <a:pt x="118481" y="35496"/>
                  </a:cubicBezTo>
                  <a:cubicBezTo>
                    <a:pt x="118481" y="35496"/>
                    <a:pt x="118481" y="35496"/>
                    <a:pt x="118481" y="76250"/>
                  </a:cubicBezTo>
                  <a:cubicBezTo>
                    <a:pt x="134279" y="67047"/>
                    <a:pt x="148760" y="59159"/>
                    <a:pt x="155342" y="56530"/>
                  </a:cubicBezTo>
                  <a:cubicBezTo>
                    <a:pt x="176406" y="44698"/>
                    <a:pt x="188254" y="59159"/>
                    <a:pt x="184305" y="74935"/>
                  </a:cubicBezTo>
                  <a:cubicBezTo>
                    <a:pt x="181672" y="86767"/>
                    <a:pt x="160608" y="99913"/>
                    <a:pt x="139545" y="117004"/>
                  </a:cubicBezTo>
                  <a:cubicBezTo>
                    <a:pt x="134279" y="120948"/>
                    <a:pt x="126380" y="126206"/>
                    <a:pt x="118481" y="131465"/>
                  </a:cubicBezTo>
                  <a:cubicBezTo>
                    <a:pt x="118481" y="131465"/>
                    <a:pt x="118481" y="131465"/>
                    <a:pt x="118481" y="294481"/>
                  </a:cubicBezTo>
                  <a:cubicBezTo>
                    <a:pt x="118481" y="294481"/>
                    <a:pt x="118481" y="294481"/>
                    <a:pt x="283040" y="294481"/>
                  </a:cubicBezTo>
                  <a:cubicBezTo>
                    <a:pt x="283040" y="294481"/>
                    <a:pt x="283040" y="294481"/>
                    <a:pt x="283040" y="282649"/>
                  </a:cubicBezTo>
                  <a:cubicBezTo>
                    <a:pt x="283040" y="282649"/>
                    <a:pt x="283040" y="282649"/>
                    <a:pt x="268559" y="282649"/>
                  </a:cubicBezTo>
                  <a:cubicBezTo>
                    <a:pt x="258027" y="282649"/>
                    <a:pt x="250128" y="274762"/>
                    <a:pt x="250128" y="264244"/>
                  </a:cubicBezTo>
                  <a:cubicBezTo>
                    <a:pt x="250128" y="264244"/>
                    <a:pt x="250128" y="264244"/>
                    <a:pt x="250128" y="262930"/>
                  </a:cubicBezTo>
                  <a:cubicBezTo>
                    <a:pt x="250128" y="252413"/>
                    <a:pt x="258027" y="244525"/>
                    <a:pt x="268559" y="244525"/>
                  </a:cubicBezTo>
                  <a:cubicBezTo>
                    <a:pt x="268559" y="244525"/>
                    <a:pt x="268559" y="244525"/>
                    <a:pt x="306736" y="244525"/>
                  </a:cubicBezTo>
                  <a:cubicBezTo>
                    <a:pt x="315951" y="244525"/>
                    <a:pt x="323850" y="252413"/>
                    <a:pt x="323850" y="262930"/>
                  </a:cubicBezTo>
                  <a:cubicBezTo>
                    <a:pt x="323850" y="262930"/>
                    <a:pt x="323850" y="262930"/>
                    <a:pt x="323850" y="264244"/>
                  </a:cubicBezTo>
                  <a:cubicBezTo>
                    <a:pt x="323850" y="274762"/>
                    <a:pt x="315951" y="282649"/>
                    <a:pt x="306736" y="282649"/>
                  </a:cubicBezTo>
                  <a:cubicBezTo>
                    <a:pt x="306736" y="282649"/>
                    <a:pt x="306736" y="282649"/>
                    <a:pt x="301470" y="282649"/>
                  </a:cubicBezTo>
                  <a:cubicBezTo>
                    <a:pt x="301470" y="282649"/>
                    <a:pt x="301470" y="282649"/>
                    <a:pt x="298837" y="282649"/>
                  </a:cubicBezTo>
                  <a:cubicBezTo>
                    <a:pt x="298837" y="282649"/>
                    <a:pt x="298837" y="282649"/>
                    <a:pt x="298837" y="314201"/>
                  </a:cubicBezTo>
                  <a:cubicBezTo>
                    <a:pt x="298837" y="326033"/>
                    <a:pt x="288306" y="336550"/>
                    <a:pt x="276458" y="336550"/>
                  </a:cubicBezTo>
                  <a:cubicBezTo>
                    <a:pt x="276458" y="336550"/>
                    <a:pt x="276458" y="336550"/>
                    <a:pt x="125064" y="336550"/>
                  </a:cubicBezTo>
                  <a:cubicBezTo>
                    <a:pt x="113216" y="336550"/>
                    <a:pt x="102684" y="326033"/>
                    <a:pt x="102684" y="314201"/>
                  </a:cubicBezTo>
                  <a:cubicBezTo>
                    <a:pt x="102684" y="314201"/>
                    <a:pt x="102684" y="314201"/>
                    <a:pt x="102684" y="287908"/>
                  </a:cubicBezTo>
                  <a:cubicBezTo>
                    <a:pt x="102684" y="287908"/>
                    <a:pt x="102684" y="287908"/>
                    <a:pt x="75038" y="287908"/>
                  </a:cubicBezTo>
                  <a:cubicBezTo>
                    <a:pt x="75038" y="287908"/>
                    <a:pt x="35544" y="287908"/>
                    <a:pt x="13164" y="255042"/>
                  </a:cubicBezTo>
                  <a:cubicBezTo>
                    <a:pt x="13164" y="253727"/>
                    <a:pt x="13164" y="253727"/>
                    <a:pt x="11848" y="253727"/>
                  </a:cubicBezTo>
                  <a:cubicBezTo>
                    <a:pt x="11848" y="252413"/>
                    <a:pt x="10531" y="251098"/>
                    <a:pt x="9215" y="249783"/>
                  </a:cubicBezTo>
                  <a:cubicBezTo>
                    <a:pt x="9215" y="248469"/>
                    <a:pt x="7899" y="245839"/>
                    <a:pt x="7899" y="244525"/>
                  </a:cubicBezTo>
                  <a:cubicBezTo>
                    <a:pt x="6582" y="243210"/>
                    <a:pt x="6582" y="241895"/>
                    <a:pt x="6582" y="240581"/>
                  </a:cubicBezTo>
                  <a:cubicBezTo>
                    <a:pt x="5266" y="237951"/>
                    <a:pt x="3949" y="235322"/>
                    <a:pt x="2633" y="231378"/>
                  </a:cubicBezTo>
                  <a:cubicBezTo>
                    <a:pt x="2633" y="230063"/>
                    <a:pt x="2633" y="230063"/>
                    <a:pt x="2633" y="228749"/>
                  </a:cubicBezTo>
                  <a:cubicBezTo>
                    <a:pt x="1316" y="226120"/>
                    <a:pt x="1316" y="223490"/>
                    <a:pt x="0" y="219546"/>
                  </a:cubicBezTo>
                  <a:cubicBezTo>
                    <a:pt x="0" y="218232"/>
                    <a:pt x="0" y="216917"/>
                    <a:pt x="0" y="215602"/>
                  </a:cubicBezTo>
                  <a:cubicBezTo>
                    <a:pt x="0" y="211658"/>
                    <a:pt x="0" y="207714"/>
                    <a:pt x="0" y="202456"/>
                  </a:cubicBezTo>
                  <a:cubicBezTo>
                    <a:pt x="0" y="149870"/>
                    <a:pt x="23696" y="127521"/>
                    <a:pt x="40810" y="119633"/>
                  </a:cubicBezTo>
                  <a:cubicBezTo>
                    <a:pt x="40810" y="119633"/>
                    <a:pt x="72405" y="102543"/>
                    <a:pt x="102684" y="85452"/>
                  </a:cubicBezTo>
                  <a:cubicBezTo>
                    <a:pt x="102684" y="85452"/>
                    <a:pt x="102684" y="85452"/>
                    <a:pt x="102684" y="22349"/>
                  </a:cubicBezTo>
                  <a:cubicBezTo>
                    <a:pt x="102684" y="10517"/>
                    <a:pt x="113216" y="0"/>
                    <a:pt x="125064" y="0"/>
                  </a:cubicBezTo>
                  <a:close/>
                </a:path>
              </a:pathLst>
            </a:cu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隶书" panose="02010509060101010101" pitchFamily="49" charset="-122"/>
                <a:ea typeface="隶书" panose="02010509060101010101" pitchFamily="49" charset="-122"/>
              </a:endParaRPr>
            </a:p>
          </p:txBody>
        </p:sp>
        <p:sp>
          <p:nvSpPr>
            <p:cNvPr id="64" name="矩形 63"/>
            <p:cNvSpPr/>
            <p:nvPr/>
          </p:nvSpPr>
          <p:spPr>
            <a:xfrm>
              <a:off x="1601962" y="2512681"/>
              <a:ext cx="2481988" cy="276999"/>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000" dirty="0">
                  <a:solidFill>
                    <a:schemeClr val="tx1">
                      <a:lumMod val="75000"/>
                      <a:lumOff val="25000"/>
                    </a:schemeClr>
                  </a:solidFill>
                  <a:latin typeface="隶书" panose="02010509060101010101" pitchFamily="49" charset="-122"/>
                  <a:ea typeface="隶书" panose="02010509060101010101" pitchFamily="49" charset="-122"/>
                </a:rPr>
                <a:t>用户可以在投影仪上进行演示</a:t>
              </a:r>
              <a:endParaRPr lang="zh-CN" altLang="en-US" sz="1000" dirty="0">
                <a:solidFill>
                  <a:schemeClr val="tx1">
                    <a:lumMod val="75000"/>
                    <a:lumOff val="25000"/>
                  </a:schemeClr>
                </a:solidFill>
                <a:latin typeface="隶书" panose="02010509060101010101" pitchFamily="49" charset="-122"/>
                <a:ea typeface="隶书" panose="02010509060101010101" pitchFamily="49" charset="-122"/>
              </a:endParaRPr>
            </a:p>
          </p:txBody>
        </p:sp>
        <p:sp>
          <p:nvSpPr>
            <p:cNvPr id="65" name="矩形 64"/>
            <p:cNvSpPr/>
            <p:nvPr/>
          </p:nvSpPr>
          <p:spPr>
            <a:xfrm>
              <a:off x="1817679" y="2222922"/>
              <a:ext cx="2050552" cy="387798"/>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latin typeface="隶书" panose="02010509060101010101" pitchFamily="49" charset="-122"/>
                  <a:ea typeface="隶书" panose="02010509060101010101" pitchFamily="49" charset="-122"/>
                </a:rPr>
                <a:t>标题文字添加</a:t>
              </a:r>
              <a:endParaRPr lang="zh-CN" altLang="en-US" sz="1600" b="1" dirty="0">
                <a:latin typeface="隶书" panose="02010509060101010101" pitchFamily="49" charset="-122"/>
                <a:ea typeface="隶书" panose="02010509060101010101" pitchFamily="49" charset="-122"/>
              </a:endParaRPr>
            </a:p>
          </p:txBody>
        </p:sp>
      </p:grpSp>
      <p:grpSp>
        <p:nvGrpSpPr>
          <p:cNvPr id="66" name="组合 65"/>
          <p:cNvGrpSpPr/>
          <p:nvPr/>
        </p:nvGrpSpPr>
        <p:grpSpPr>
          <a:xfrm>
            <a:off x="8694012" y="3976391"/>
            <a:ext cx="2481988" cy="1193755"/>
            <a:chOff x="1601962" y="1595925"/>
            <a:chExt cx="2481988" cy="1193755"/>
          </a:xfrm>
        </p:grpSpPr>
        <p:sp>
          <p:nvSpPr>
            <p:cNvPr id="67" name="矩形 34"/>
            <p:cNvSpPr/>
            <p:nvPr/>
          </p:nvSpPr>
          <p:spPr>
            <a:xfrm>
              <a:off x="2585780" y="1595925"/>
              <a:ext cx="514350" cy="484799"/>
            </a:xfrm>
            <a:custGeom>
              <a:avLst/>
              <a:gdLst>
                <a:gd name="connsiteX0" fmla="*/ 256155 w 336853"/>
                <a:gd name="connsiteY0" fmla="*/ 263525 h 317500"/>
                <a:gd name="connsiteX1" fmla="*/ 268061 w 336853"/>
                <a:gd name="connsiteY1" fmla="*/ 299070 h 317500"/>
                <a:gd name="connsiteX2" fmla="*/ 269384 w 336853"/>
                <a:gd name="connsiteY2" fmla="*/ 303019 h 317500"/>
                <a:gd name="connsiteX3" fmla="*/ 274676 w 336853"/>
                <a:gd name="connsiteY3" fmla="*/ 289855 h 317500"/>
                <a:gd name="connsiteX4" fmla="*/ 277322 w 336853"/>
                <a:gd name="connsiteY4" fmla="*/ 272740 h 317500"/>
                <a:gd name="connsiteX5" fmla="*/ 279968 w 336853"/>
                <a:gd name="connsiteY5" fmla="*/ 289855 h 317500"/>
                <a:gd name="connsiteX6" fmla="*/ 285259 w 336853"/>
                <a:gd name="connsiteY6" fmla="*/ 303019 h 317500"/>
                <a:gd name="connsiteX7" fmla="*/ 286582 w 336853"/>
                <a:gd name="connsiteY7" fmla="*/ 299070 h 317500"/>
                <a:gd name="connsiteX8" fmla="*/ 298489 w 336853"/>
                <a:gd name="connsiteY8" fmla="*/ 263525 h 317500"/>
                <a:gd name="connsiteX9" fmla="*/ 320978 w 336853"/>
                <a:gd name="connsiteY9" fmla="*/ 275373 h 317500"/>
                <a:gd name="connsiteX10" fmla="*/ 336853 w 336853"/>
                <a:gd name="connsiteY10" fmla="*/ 317500 h 317500"/>
                <a:gd name="connsiteX11" fmla="*/ 217790 w 336853"/>
                <a:gd name="connsiteY11" fmla="*/ 317500 h 317500"/>
                <a:gd name="connsiteX12" fmla="*/ 233665 w 336853"/>
                <a:gd name="connsiteY12" fmla="*/ 275373 h 317500"/>
                <a:gd name="connsiteX13" fmla="*/ 256155 w 336853"/>
                <a:gd name="connsiteY13" fmla="*/ 263525 h 317500"/>
                <a:gd name="connsiteX14" fmla="*/ 37966 w 336853"/>
                <a:gd name="connsiteY14" fmla="*/ 263525 h 317500"/>
                <a:gd name="connsiteX15" fmla="*/ 48433 w 336853"/>
                <a:gd name="connsiteY15" fmla="*/ 299070 h 317500"/>
                <a:gd name="connsiteX16" fmla="*/ 51050 w 336853"/>
                <a:gd name="connsiteY16" fmla="*/ 303019 h 317500"/>
                <a:gd name="connsiteX17" fmla="*/ 54975 w 336853"/>
                <a:gd name="connsiteY17" fmla="*/ 289855 h 317500"/>
                <a:gd name="connsiteX18" fmla="*/ 58900 w 336853"/>
                <a:gd name="connsiteY18" fmla="*/ 272740 h 317500"/>
                <a:gd name="connsiteX19" fmla="*/ 61517 w 336853"/>
                <a:gd name="connsiteY19" fmla="*/ 289855 h 317500"/>
                <a:gd name="connsiteX20" fmla="*/ 66751 w 336853"/>
                <a:gd name="connsiteY20" fmla="*/ 303019 h 317500"/>
                <a:gd name="connsiteX21" fmla="*/ 68059 w 336853"/>
                <a:gd name="connsiteY21" fmla="*/ 299070 h 317500"/>
                <a:gd name="connsiteX22" fmla="*/ 78526 w 336853"/>
                <a:gd name="connsiteY22" fmla="*/ 263525 h 317500"/>
                <a:gd name="connsiteX23" fmla="*/ 102077 w 336853"/>
                <a:gd name="connsiteY23" fmla="*/ 275373 h 317500"/>
                <a:gd name="connsiteX24" fmla="*/ 116469 w 336853"/>
                <a:gd name="connsiteY24" fmla="*/ 317500 h 317500"/>
                <a:gd name="connsiteX25" fmla="*/ 23 w 336853"/>
                <a:gd name="connsiteY25" fmla="*/ 317500 h 317500"/>
                <a:gd name="connsiteX26" fmla="*/ 15724 w 336853"/>
                <a:gd name="connsiteY26" fmla="*/ 275373 h 317500"/>
                <a:gd name="connsiteX27" fmla="*/ 37966 w 336853"/>
                <a:gd name="connsiteY27" fmla="*/ 263525 h 317500"/>
                <a:gd name="connsiteX28" fmla="*/ 212235 w 336853"/>
                <a:gd name="connsiteY28" fmla="*/ 236538 h 317500"/>
                <a:gd name="connsiteX29" fmla="*/ 217792 w 336853"/>
                <a:gd name="connsiteY29" fmla="*/ 242888 h 317500"/>
                <a:gd name="connsiteX30" fmla="*/ 212235 w 336853"/>
                <a:gd name="connsiteY30" fmla="*/ 249238 h 317500"/>
                <a:gd name="connsiteX31" fmla="*/ 206678 w 336853"/>
                <a:gd name="connsiteY31" fmla="*/ 242888 h 317500"/>
                <a:gd name="connsiteX32" fmla="*/ 212235 w 336853"/>
                <a:gd name="connsiteY32" fmla="*/ 236538 h 317500"/>
                <a:gd name="connsiteX33" fmla="*/ 124128 w 336853"/>
                <a:gd name="connsiteY33" fmla="*/ 236538 h 317500"/>
                <a:gd name="connsiteX34" fmla="*/ 130478 w 336853"/>
                <a:gd name="connsiteY34" fmla="*/ 242888 h 317500"/>
                <a:gd name="connsiteX35" fmla="*/ 124128 w 336853"/>
                <a:gd name="connsiteY35" fmla="*/ 249238 h 317500"/>
                <a:gd name="connsiteX36" fmla="*/ 117778 w 336853"/>
                <a:gd name="connsiteY36" fmla="*/ 242888 h 317500"/>
                <a:gd name="connsiteX37" fmla="*/ 124128 w 336853"/>
                <a:gd name="connsiteY37" fmla="*/ 236538 h 317500"/>
                <a:gd name="connsiteX38" fmla="*/ 196360 w 336853"/>
                <a:gd name="connsiteY38" fmla="*/ 227013 h 317500"/>
                <a:gd name="connsiteX39" fmla="*/ 201917 w 336853"/>
                <a:gd name="connsiteY39" fmla="*/ 233363 h 317500"/>
                <a:gd name="connsiteX40" fmla="*/ 196360 w 336853"/>
                <a:gd name="connsiteY40" fmla="*/ 239713 h 317500"/>
                <a:gd name="connsiteX41" fmla="*/ 190803 w 336853"/>
                <a:gd name="connsiteY41" fmla="*/ 233363 h 317500"/>
                <a:gd name="connsiteX42" fmla="*/ 196360 w 336853"/>
                <a:gd name="connsiteY42" fmla="*/ 227013 h 317500"/>
                <a:gd name="connsiteX43" fmla="*/ 138415 w 336853"/>
                <a:gd name="connsiteY43" fmla="*/ 227013 h 317500"/>
                <a:gd name="connsiteX44" fmla="*/ 144765 w 336853"/>
                <a:gd name="connsiteY44" fmla="*/ 233363 h 317500"/>
                <a:gd name="connsiteX45" fmla="*/ 138415 w 336853"/>
                <a:gd name="connsiteY45" fmla="*/ 239713 h 317500"/>
                <a:gd name="connsiteX46" fmla="*/ 132065 w 336853"/>
                <a:gd name="connsiteY46" fmla="*/ 233363 h 317500"/>
                <a:gd name="connsiteX47" fmla="*/ 138415 w 336853"/>
                <a:gd name="connsiteY47" fmla="*/ 227013 h 317500"/>
                <a:gd name="connsiteX48" fmla="*/ 185405 w 336853"/>
                <a:gd name="connsiteY48" fmla="*/ 218758 h 317500"/>
                <a:gd name="connsiteX49" fmla="*/ 187945 w 336853"/>
                <a:gd name="connsiteY49" fmla="*/ 226378 h 317500"/>
                <a:gd name="connsiteX50" fmla="*/ 179055 w 336853"/>
                <a:gd name="connsiteY50" fmla="*/ 228918 h 317500"/>
                <a:gd name="connsiteX51" fmla="*/ 177785 w 336853"/>
                <a:gd name="connsiteY51" fmla="*/ 221298 h 317500"/>
                <a:gd name="connsiteX52" fmla="*/ 185405 w 336853"/>
                <a:gd name="connsiteY52" fmla="*/ 218758 h 317500"/>
                <a:gd name="connsiteX53" fmla="*/ 149210 w 336853"/>
                <a:gd name="connsiteY53" fmla="*/ 218758 h 317500"/>
                <a:gd name="connsiteX54" fmla="*/ 159212 w 336853"/>
                <a:gd name="connsiteY54" fmla="*/ 221298 h 317500"/>
                <a:gd name="connsiteX55" fmla="*/ 156354 w 336853"/>
                <a:gd name="connsiteY55" fmla="*/ 228918 h 317500"/>
                <a:gd name="connsiteX56" fmla="*/ 147782 w 336853"/>
                <a:gd name="connsiteY56" fmla="*/ 226378 h 317500"/>
                <a:gd name="connsiteX57" fmla="*/ 149210 w 336853"/>
                <a:gd name="connsiteY57" fmla="*/ 218758 h 317500"/>
                <a:gd name="connsiteX58" fmla="*/ 167785 w 336853"/>
                <a:gd name="connsiteY58" fmla="*/ 207963 h 317500"/>
                <a:gd name="connsiteX59" fmla="*/ 173342 w 336853"/>
                <a:gd name="connsiteY59" fmla="*/ 213520 h 317500"/>
                <a:gd name="connsiteX60" fmla="*/ 167785 w 336853"/>
                <a:gd name="connsiteY60" fmla="*/ 219077 h 317500"/>
                <a:gd name="connsiteX61" fmla="*/ 162228 w 336853"/>
                <a:gd name="connsiteY61" fmla="*/ 213520 h 317500"/>
                <a:gd name="connsiteX62" fmla="*/ 167785 w 336853"/>
                <a:gd name="connsiteY62" fmla="*/ 207963 h 317500"/>
                <a:gd name="connsiteX63" fmla="*/ 167785 w 336853"/>
                <a:gd name="connsiteY63" fmla="*/ 190500 h 317500"/>
                <a:gd name="connsiteX64" fmla="*/ 173342 w 336853"/>
                <a:gd name="connsiteY64" fmla="*/ 196850 h 317500"/>
                <a:gd name="connsiteX65" fmla="*/ 167785 w 336853"/>
                <a:gd name="connsiteY65" fmla="*/ 203200 h 317500"/>
                <a:gd name="connsiteX66" fmla="*/ 162228 w 336853"/>
                <a:gd name="connsiteY66" fmla="*/ 196850 h 317500"/>
                <a:gd name="connsiteX67" fmla="*/ 167785 w 336853"/>
                <a:gd name="connsiteY67" fmla="*/ 190500 h 317500"/>
                <a:gd name="connsiteX68" fmla="*/ 269512 w 336853"/>
                <a:gd name="connsiteY68" fmla="*/ 182286 h 317500"/>
                <a:gd name="connsiteX69" fmla="*/ 276020 w 336853"/>
                <a:gd name="connsiteY69" fmla="*/ 182286 h 317500"/>
                <a:gd name="connsiteX70" fmla="*/ 290340 w 336853"/>
                <a:gd name="connsiteY70" fmla="*/ 184906 h 317500"/>
                <a:gd name="connsiteX71" fmla="*/ 296849 w 336853"/>
                <a:gd name="connsiteY71" fmla="*/ 191458 h 317500"/>
                <a:gd name="connsiteX72" fmla="*/ 304659 w 336853"/>
                <a:gd name="connsiteY72" fmla="*/ 216354 h 317500"/>
                <a:gd name="connsiteX73" fmla="*/ 304659 w 336853"/>
                <a:gd name="connsiteY73" fmla="*/ 220285 h 317500"/>
                <a:gd name="connsiteX74" fmla="*/ 307263 w 336853"/>
                <a:gd name="connsiteY74" fmla="*/ 230767 h 317500"/>
                <a:gd name="connsiteX75" fmla="*/ 302056 w 336853"/>
                <a:gd name="connsiteY75" fmla="*/ 239940 h 317500"/>
                <a:gd name="connsiteX76" fmla="*/ 283831 w 336853"/>
                <a:gd name="connsiteY76" fmla="*/ 262215 h 317500"/>
                <a:gd name="connsiteX77" fmla="*/ 270813 w 336853"/>
                <a:gd name="connsiteY77" fmla="*/ 262215 h 317500"/>
                <a:gd name="connsiteX78" fmla="*/ 252589 w 336853"/>
                <a:gd name="connsiteY78" fmla="*/ 239940 h 317500"/>
                <a:gd name="connsiteX79" fmla="*/ 247382 w 336853"/>
                <a:gd name="connsiteY79" fmla="*/ 232078 h 317500"/>
                <a:gd name="connsiteX80" fmla="*/ 249985 w 336853"/>
                <a:gd name="connsiteY80" fmla="*/ 220285 h 317500"/>
                <a:gd name="connsiteX81" fmla="*/ 248684 w 336853"/>
                <a:gd name="connsiteY81" fmla="*/ 216354 h 317500"/>
                <a:gd name="connsiteX82" fmla="*/ 248684 w 336853"/>
                <a:gd name="connsiteY82" fmla="*/ 204561 h 317500"/>
                <a:gd name="connsiteX83" fmla="*/ 256494 w 336853"/>
                <a:gd name="connsiteY83" fmla="*/ 191458 h 317500"/>
                <a:gd name="connsiteX84" fmla="*/ 263003 w 336853"/>
                <a:gd name="connsiteY84" fmla="*/ 186217 h 317500"/>
                <a:gd name="connsiteX85" fmla="*/ 269512 w 336853"/>
                <a:gd name="connsiteY85" fmla="*/ 182286 h 317500"/>
                <a:gd name="connsiteX86" fmla="*/ 50941 w 336853"/>
                <a:gd name="connsiteY86" fmla="*/ 182286 h 317500"/>
                <a:gd name="connsiteX87" fmla="*/ 56254 w 336853"/>
                <a:gd name="connsiteY87" fmla="*/ 182286 h 317500"/>
                <a:gd name="connsiteX88" fmla="*/ 72194 w 336853"/>
                <a:gd name="connsiteY88" fmla="*/ 184906 h 317500"/>
                <a:gd name="connsiteX89" fmla="*/ 78836 w 336853"/>
                <a:gd name="connsiteY89" fmla="*/ 191458 h 317500"/>
                <a:gd name="connsiteX90" fmla="*/ 86806 w 336853"/>
                <a:gd name="connsiteY90" fmla="*/ 216354 h 317500"/>
                <a:gd name="connsiteX91" fmla="*/ 85477 w 336853"/>
                <a:gd name="connsiteY91" fmla="*/ 220285 h 317500"/>
                <a:gd name="connsiteX92" fmla="*/ 88134 w 336853"/>
                <a:gd name="connsiteY92" fmla="*/ 230767 h 317500"/>
                <a:gd name="connsiteX93" fmla="*/ 82821 w 336853"/>
                <a:gd name="connsiteY93" fmla="*/ 239940 h 317500"/>
                <a:gd name="connsiteX94" fmla="*/ 65553 w 336853"/>
                <a:gd name="connsiteY94" fmla="*/ 262215 h 317500"/>
                <a:gd name="connsiteX95" fmla="*/ 52269 w 336853"/>
                <a:gd name="connsiteY95" fmla="*/ 262215 h 317500"/>
                <a:gd name="connsiteX96" fmla="*/ 33673 w 336853"/>
                <a:gd name="connsiteY96" fmla="*/ 239940 h 317500"/>
                <a:gd name="connsiteX97" fmla="*/ 28359 w 336853"/>
                <a:gd name="connsiteY97" fmla="*/ 232078 h 317500"/>
                <a:gd name="connsiteX98" fmla="*/ 31016 w 336853"/>
                <a:gd name="connsiteY98" fmla="*/ 220285 h 317500"/>
                <a:gd name="connsiteX99" fmla="*/ 29688 w 336853"/>
                <a:gd name="connsiteY99" fmla="*/ 216354 h 317500"/>
                <a:gd name="connsiteX100" fmla="*/ 29688 w 336853"/>
                <a:gd name="connsiteY100" fmla="*/ 204561 h 317500"/>
                <a:gd name="connsiteX101" fmla="*/ 37658 w 336853"/>
                <a:gd name="connsiteY101" fmla="*/ 191458 h 317500"/>
                <a:gd name="connsiteX102" fmla="*/ 44299 w 336853"/>
                <a:gd name="connsiteY102" fmla="*/ 186217 h 317500"/>
                <a:gd name="connsiteX103" fmla="*/ 50941 w 336853"/>
                <a:gd name="connsiteY103" fmla="*/ 182286 h 317500"/>
                <a:gd name="connsiteX104" fmla="*/ 167785 w 336853"/>
                <a:gd name="connsiteY104" fmla="*/ 173038 h 317500"/>
                <a:gd name="connsiteX105" fmla="*/ 173342 w 336853"/>
                <a:gd name="connsiteY105" fmla="*/ 179388 h 317500"/>
                <a:gd name="connsiteX106" fmla="*/ 167785 w 336853"/>
                <a:gd name="connsiteY106" fmla="*/ 185738 h 317500"/>
                <a:gd name="connsiteX107" fmla="*/ 162228 w 336853"/>
                <a:gd name="connsiteY107" fmla="*/ 179388 h 317500"/>
                <a:gd name="connsiteX108" fmla="*/ 167785 w 336853"/>
                <a:gd name="connsiteY108" fmla="*/ 173038 h 317500"/>
                <a:gd name="connsiteX109" fmla="*/ 168402 w 336853"/>
                <a:gd name="connsiteY109" fmla="*/ 155575 h 317500"/>
                <a:gd name="connsiteX110" fmla="*/ 172106 w 336853"/>
                <a:gd name="connsiteY110" fmla="*/ 156986 h 317500"/>
                <a:gd name="connsiteX111" fmla="*/ 173341 w 336853"/>
                <a:gd name="connsiteY111" fmla="*/ 161219 h 317500"/>
                <a:gd name="connsiteX112" fmla="*/ 172106 w 336853"/>
                <a:gd name="connsiteY112" fmla="*/ 166864 h 317500"/>
                <a:gd name="connsiteX113" fmla="*/ 168402 w 336853"/>
                <a:gd name="connsiteY113" fmla="*/ 168275 h 317500"/>
                <a:gd name="connsiteX114" fmla="*/ 164697 w 336853"/>
                <a:gd name="connsiteY114" fmla="*/ 166864 h 317500"/>
                <a:gd name="connsiteX115" fmla="*/ 162228 w 336853"/>
                <a:gd name="connsiteY115" fmla="*/ 161219 h 317500"/>
                <a:gd name="connsiteX116" fmla="*/ 164697 w 336853"/>
                <a:gd name="connsiteY116" fmla="*/ 156986 h 317500"/>
                <a:gd name="connsiteX117" fmla="*/ 168402 w 336853"/>
                <a:gd name="connsiteY117" fmla="*/ 155575 h 317500"/>
                <a:gd name="connsiteX118" fmla="*/ 146617 w 336853"/>
                <a:gd name="connsiteY118" fmla="*/ 80963 h 317500"/>
                <a:gd name="connsiteX119" fmla="*/ 158524 w 336853"/>
                <a:gd name="connsiteY119" fmla="*/ 115191 h 317500"/>
                <a:gd name="connsiteX120" fmla="*/ 159847 w 336853"/>
                <a:gd name="connsiteY120" fmla="*/ 120457 h 317500"/>
                <a:gd name="connsiteX121" fmla="*/ 165138 w 336853"/>
                <a:gd name="connsiteY121" fmla="*/ 105976 h 317500"/>
                <a:gd name="connsiteX122" fmla="*/ 167784 w 336853"/>
                <a:gd name="connsiteY122" fmla="*/ 90178 h 317500"/>
                <a:gd name="connsiteX123" fmla="*/ 170430 w 336853"/>
                <a:gd name="connsiteY123" fmla="*/ 105976 h 317500"/>
                <a:gd name="connsiteX124" fmla="*/ 175722 w 336853"/>
                <a:gd name="connsiteY124" fmla="*/ 120457 h 317500"/>
                <a:gd name="connsiteX125" fmla="*/ 177045 w 336853"/>
                <a:gd name="connsiteY125" fmla="*/ 115191 h 317500"/>
                <a:gd name="connsiteX126" fmla="*/ 188951 w 336853"/>
                <a:gd name="connsiteY126" fmla="*/ 80963 h 317500"/>
                <a:gd name="connsiteX127" fmla="*/ 211441 w 336853"/>
                <a:gd name="connsiteY127" fmla="*/ 91494 h 317500"/>
                <a:gd name="connsiteX128" fmla="*/ 227316 w 336853"/>
                <a:gd name="connsiteY128" fmla="*/ 134938 h 317500"/>
                <a:gd name="connsiteX129" fmla="*/ 167784 w 336853"/>
                <a:gd name="connsiteY129" fmla="*/ 134938 h 317500"/>
                <a:gd name="connsiteX130" fmla="*/ 108253 w 336853"/>
                <a:gd name="connsiteY130" fmla="*/ 134938 h 317500"/>
                <a:gd name="connsiteX131" fmla="*/ 124128 w 336853"/>
                <a:gd name="connsiteY131" fmla="*/ 91494 h 317500"/>
                <a:gd name="connsiteX132" fmla="*/ 146617 w 336853"/>
                <a:gd name="connsiteY132" fmla="*/ 80963 h 317500"/>
                <a:gd name="connsiteX133" fmla="*/ 165180 w 336853"/>
                <a:gd name="connsiteY133" fmla="*/ 0 h 317500"/>
                <a:gd name="connsiteX134" fmla="*/ 180801 w 336853"/>
                <a:gd name="connsiteY134" fmla="*/ 3931 h 317500"/>
                <a:gd name="connsiteX135" fmla="*/ 187310 w 336853"/>
                <a:gd name="connsiteY135" fmla="*/ 10482 h 317500"/>
                <a:gd name="connsiteX136" fmla="*/ 195121 w 336853"/>
                <a:gd name="connsiteY136" fmla="*/ 35378 h 317500"/>
                <a:gd name="connsiteX137" fmla="*/ 195121 w 336853"/>
                <a:gd name="connsiteY137" fmla="*/ 39309 h 317500"/>
                <a:gd name="connsiteX138" fmla="*/ 196422 w 336853"/>
                <a:gd name="connsiteY138" fmla="*/ 49792 h 317500"/>
                <a:gd name="connsiteX139" fmla="*/ 192517 w 336853"/>
                <a:gd name="connsiteY139" fmla="*/ 58964 h 317500"/>
                <a:gd name="connsiteX140" fmla="*/ 174293 w 336853"/>
                <a:gd name="connsiteY140" fmla="*/ 81239 h 317500"/>
                <a:gd name="connsiteX141" fmla="*/ 161275 w 336853"/>
                <a:gd name="connsiteY141" fmla="*/ 81239 h 317500"/>
                <a:gd name="connsiteX142" fmla="*/ 143050 w 336853"/>
                <a:gd name="connsiteY142" fmla="*/ 58964 h 317500"/>
                <a:gd name="connsiteX143" fmla="*/ 137843 w 336853"/>
                <a:gd name="connsiteY143" fmla="*/ 49792 h 317500"/>
                <a:gd name="connsiteX144" fmla="*/ 140447 w 336853"/>
                <a:gd name="connsiteY144" fmla="*/ 39309 h 317500"/>
                <a:gd name="connsiteX145" fmla="*/ 139145 w 336853"/>
                <a:gd name="connsiteY145" fmla="*/ 35378 h 317500"/>
                <a:gd name="connsiteX146" fmla="*/ 139145 w 336853"/>
                <a:gd name="connsiteY146" fmla="*/ 23585 h 317500"/>
                <a:gd name="connsiteX147" fmla="*/ 146956 w 336853"/>
                <a:gd name="connsiteY147" fmla="*/ 10482 h 317500"/>
                <a:gd name="connsiteX148" fmla="*/ 153464 w 336853"/>
                <a:gd name="connsiteY148" fmla="*/ 5241 h 317500"/>
                <a:gd name="connsiteX149" fmla="*/ 159973 w 336853"/>
                <a:gd name="connsiteY149" fmla="*/ 1310 h 317500"/>
                <a:gd name="connsiteX150" fmla="*/ 165180 w 336853"/>
                <a:gd name="connsiteY150"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36853" h="317500">
                  <a:moveTo>
                    <a:pt x="256155" y="263525"/>
                  </a:moveTo>
                  <a:cubicBezTo>
                    <a:pt x="256155" y="263525"/>
                    <a:pt x="256155" y="263525"/>
                    <a:pt x="268061" y="299070"/>
                  </a:cubicBezTo>
                  <a:cubicBezTo>
                    <a:pt x="268061" y="299070"/>
                    <a:pt x="268061" y="299070"/>
                    <a:pt x="269384" y="303019"/>
                  </a:cubicBezTo>
                  <a:cubicBezTo>
                    <a:pt x="269384" y="303019"/>
                    <a:pt x="269384" y="303019"/>
                    <a:pt x="274676" y="289855"/>
                  </a:cubicBezTo>
                  <a:cubicBezTo>
                    <a:pt x="262770" y="274057"/>
                    <a:pt x="274676" y="272740"/>
                    <a:pt x="277322" y="272740"/>
                  </a:cubicBezTo>
                  <a:cubicBezTo>
                    <a:pt x="279968" y="272740"/>
                    <a:pt x="291874" y="274057"/>
                    <a:pt x="279968" y="289855"/>
                  </a:cubicBezTo>
                  <a:cubicBezTo>
                    <a:pt x="279968" y="289855"/>
                    <a:pt x="279968" y="289855"/>
                    <a:pt x="285259" y="303019"/>
                  </a:cubicBezTo>
                  <a:cubicBezTo>
                    <a:pt x="285259" y="303019"/>
                    <a:pt x="285259" y="303019"/>
                    <a:pt x="286582" y="299070"/>
                  </a:cubicBezTo>
                  <a:cubicBezTo>
                    <a:pt x="286582" y="299070"/>
                    <a:pt x="286582" y="299070"/>
                    <a:pt x="298489" y="263525"/>
                  </a:cubicBezTo>
                  <a:cubicBezTo>
                    <a:pt x="298489" y="263525"/>
                    <a:pt x="306426" y="268791"/>
                    <a:pt x="320978" y="275373"/>
                  </a:cubicBezTo>
                  <a:cubicBezTo>
                    <a:pt x="336853" y="280639"/>
                    <a:pt x="336853" y="293804"/>
                    <a:pt x="336853" y="317500"/>
                  </a:cubicBezTo>
                  <a:cubicBezTo>
                    <a:pt x="336853" y="317500"/>
                    <a:pt x="336853" y="317500"/>
                    <a:pt x="217790" y="317500"/>
                  </a:cubicBezTo>
                  <a:cubicBezTo>
                    <a:pt x="219113" y="293804"/>
                    <a:pt x="217790" y="280639"/>
                    <a:pt x="233665" y="275373"/>
                  </a:cubicBezTo>
                  <a:cubicBezTo>
                    <a:pt x="248217" y="268791"/>
                    <a:pt x="256155" y="263525"/>
                    <a:pt x="256155" y="263525"/>
                  </a:cubicBezTo>
                  <a:close/>
                  <a:moveTo>
                    <a:pt x="37966" y="263525"/>
                  </a:moveTo>
                  <a:cubicBezTo>
                    <a:pt x="37966" y="263525"/>
                    <a:pt x="37966" y="263525"/>
                    <a:pt x="48433" y="299070"/>
                  </a:cubicBezTo>
                  <a:cubicBezTo>
                    <a:pt x="48433" y="299070"/>
                    <a:pt x="48433" y="299070"/>
                    <a:pt x="51050" y="303019"/>
                  </a:cubicBezTo>
                  <a:cubicBezTo>
                    <a:pt x="51050" y="303019"/>
                    <a:pt x="51050" y="303019"/>
                    <a:pt x="54975" y="289855"/>
                  </a:cubicBezTo>
                  <a:cubicBezTo>
                    <a:pt x="44508" y="274057"/>
                    <a:pt x="56284" y="272740"/>
                    <a:pt x="58900" y="272740"/>
                  </a:cubicBezTo>
                  <a:cubicBezTo>
                    <a:pt x="60209" y="272740"/>
                    <a:pt x="73293" y="274057"/>
                    <a:pt x="61517" y="289855"/>
                  </a:cubicBezTo>
                  <a:cubicBezTo>
                    <a:pt x="61517" y="289855"/>
                    <a:pt x="61517" y="289855"/>
                    <a:pt x="66751" y="303019"/>
                  </a:cubicBezTo>
                  <a:cubicBezTo>
                    <a:pt x="66751" y="303019"/>
                    <a:pt x="66751" y="303019"/>
                    <a:pt x="68059" y="299070"/>
                  </a:cubicBezTo>
                  <a:cubicBezTo>
                    <a:pt x="68059" y="299070"/>
                    <a:pt x="68059" y="299070"/>
                    <a:pt x="78526" y="263525"/>
                  </a:cubicBezTo>
                  <a:cubicBezTo>
                    <a:pt x="78526" y="263525"/>
                    <a:pt x="87685" y="268791"/>
                    <a:pt x="102077" y="275373"/>
                  </a:cubicBezTo>
                  <a:cubicBezTo>
                    <a:pt x="117778" y="280639"/>
                    <a:pt x="116469" y="293804"/>
                    <a:pt x="116469" y="317500"/>
                  </a:cubicBezTo>
                  <a:cubicBezTo>
                    <a:pt x="116469" y="317500"/>
                    <a:pt x="116469" y="317500"/>
                    <a:pt x="23" y="317500"/>
                  </a:cubicBezTo>
                  <a:cubicBezTo>
                    <a:pt x="23" y="293804"/>
                    <a:pt x="-1285" y="280639"/>
                    <a:pt x="15724" y="275373"/>
                  </a:cubicBezTo>
                  <a:cubicBezTo>
                    <a:pt x="30116" y="268791"/>
                    <a:pt x="37966" y="263525"/>
                    <a:pt x="37966" y="263525"/>
                  </a:cubicBezTo>
                  <a:close/>
                  <a:moveTo>
                    <a:pt x="212235" y="236538"/>
                  </a:moveTo>
                  <a:cubicBezTo>
                    <a:pt x="215304" y="236538"/>
                    <a:pt x="217792" y="239381"/>
                    <a:pt x="217792" y="242888"/>
                  </a:cubicBezTo>
                  <a:cubicBezTo>
                    <a:pt x="217792" y="246395"/>
                    <a:pt x="215304" y="249238"/>
                    <a:pt x="212235" y="249238"/>
                  </a:cubicBezTo>
                  <a:cubicBezTo>
                    <a:pt x="209166" y="249238"/>
                    <a:pt x="206678" y="246395"/>
                    <a:pt x="206678" y="242888"/>
                  </a:cubicBezTo>
                  <a:cubicBezTo>
                    <a:pt x="206678" y="239381"/>
                    <a:pt x="209166" y="236538"/>
                    <a:pt x="212235" y="236538"/>
                  </a:cubicBezTo>
                  <a:close/>
                  <a:moveTo>
                    <a:pt x="124128" y="236538"/>
                  </a:moveTo>
                  <a:cubicBezTo>
                    <a:pt x="127635" y="236538"/>
                    <a:pt x="130478" y="239381"/>
                    <a:pt x="130478" y="242888"/>
                  </a:cubicBezTo>
                  <a:cubicBezTo>
                    <a:pt x="130478" y="246395"/>
                    <a:pt x="127635" y="249238"/>
                    <a:pt x="124128" y="249238"/>
                  </a:cubicBezTo>
                  <a:cubicBezTo>
                    <a:pt x="120621" y="249238"/>
                    <a:pt x="117778" y="246395"/>
                    <a:pt x="117778" y="242888"/>
                  </a:cubicBezTo>
                  <a:cubicBezTo>
                    <a:pt x="117778" y="239381"/>
                    <a:pt x="120621" y="236538"/>
                    <a:pt x="124128" y="236538"/>
                  </a:cubicBezTo>
                  <a:close/>
                  <a:moveTo>
                    <a:pt x="196360" y="227013"/>
                  </a:moveTo>
                  <a:cubicBezTo>
                    <a:pt x="199429" y="227013"/>
                    <a:pt x="201917" y="229856"/>
                    <a:pt x="201917" y="233363"/>
                  </a:cubicBezTo>
                  <a:cubicBezTo>
                    <a:pt x="201917" y="236870"/>
                    <a:pt x="199429" y="239713"/>
                    <a:pt x="196360" y="239713"/>
                  </a:cubicBezTo>
                  <a:cubicBezTo>
                    <a:pt x="193291" y="239713"/>
                    <a:pt x="190803" y="236870"/>
                    <a:pt x="190803" y="233363"/>
                  </a:cubicBezTo>
                  <a:cubicBezTo>
                    <a:pt x="190803" y="229856"/>
                    <a:pt x="193291" y="227013"/>
                    <a:pt x="196360" y="227013"/>
                  </a:cubicBezTo>
                  <a:close/>
                  <a:moveTo>
                    <a:pt x="138415" y="227013"/>
                  </a:moveTo>
                  <a:cubicBezTo>
                    <a:pt x="141922" y="227013"/>
                    <a:pt x="144765" y="229856"/>
                    <a:pt x="144765" y="233363"/>
                  </a:cubicBezTo>
                  <a:cubicBezTo>
                    <a:pt x="144765" y="236870"/>
                    <a:pt x="141922" y="239713"/>
                    <a:pt x="138415" y="239713"/>
                  </a:cubicBezTo>
                  <a:cubicBezTo>
                    <a:pt x="134908" y="239713"/>
                    <a:pt x="132065" y="236870"/>
                    <a:pt x="132065" y="233363"/>
                  </a:cubicBezTo>
                  <a:cubicBezTo>
                    <a:pt x="132065" y="229856"/>
                    <a:pt x="134908" y="227013"/>
                    <a:pt x="138415" y="227013"/>
                  </a:cubicBezTo>
                  <a:close/>
                  <a:moveTo>
                    <a:pt x="185405" y="218758"/>
                  </a:moveTo>
                  <a:cubicBezTo>
                    <a:pt x="187945" y="221298"/>
                    <a:pt x="189215" y="223838"/>
                    <a:pt x="187945" y="226378"/>
                  </a:cubicBezTo>
                  <a:cubicBezTo>
                    <a:pt x="185405" y="230188"/>
                    <a:pt x="182865" y="230188"/>
                    <a:pt x="179055" y="228918"/>
                  </a:cubicBezTo>
                  <a:cubicBezTo>
                    <a:pt x="176515" y="226378"/>
                    <a:pt x="176515" y="223838"/>
                    <a:pt x="177785" y="221298"/>
                  </a:cubicBezTo>
                  <a:cubicBezTo>
                    <a:pt x="179055" y="217488"/>
                    <a:pt x="182865" y="217488"/>
                    <a:pt x="185405" y="218758"/>
                  </a:cubicBezTo>
                  <a:close/>
                  <a:moveTo>
                    <a:pt x="149210" y="218758"/>
                  </a:moveTo>
                  <a:cubicBezTo>
                    <a:pt x="152068" y="217488"/>
                    <a:pt x="156354" y="217488"/>
                    <a:pt x="159212" y="221298"/>
                  </a:cubicBezTo>
                  <a:cubicBezTo>
                    <a:pt x="160641" y="223838"/>
                    <a:pt x="159212" y="226378"/>
                    <a:pt x="156354" y="228918"/>
                  </a:cubicBezTo>
                  <a:cubicBezTo>
                    <a:pt x="153497" y="230188"/>
                    <a:pt x="149210" y="230188"/>
                    <a:pt x="147782" y="226378"/>
                  </a:cubicBezTo>
                  <a:cubicBezTo>
                    <a:pt x="146353" y="223838"/>
                    <a:pt x="146353" y="221298"/>
                    <a:pt x="149210" y="218758"/>
                  </a:cubicBezTo>
                  <a:close/>
                  <a:moveTo>
                    <a:pt x="167785" y="207963"/>
                  </a:moveTo>
                  <a:cubicBezTo>
                    <a:pt x="170854" y="207963"/>
                    <a:pt x="173342" y="210451"/>
                    <a:pt x="173342" y="213520"/>
                  </a:cubicBezTo>
                  <a:cubicBezTo>
                    <a:pt x="173342" y="216589"/>
                    <a:pt x="170854" y="219077"/>
                    <a:pt x="167785" y="219077"/>
                  </a:cubicBezTo>
                  <a:cubicBezTo>
                    <a:pt x="164716" y="219077"/>
                    <a:pt x="162228" y="216589"/>
                    <a:pt x="162228" y="213520"/>
                  </a:cubicBezTo>
                  <a:cubicBezTo>
                    <a:pt x="162228" y="210451"/>
                    <a:pt x="164716" y="207963"/>
                    <a:pt x="167785" y="207963"/>
                  </a:cubicBezTo>
                  <a:close/>
                  <a:moveTo>
                    <a:pt x="167785" y="190500"/>
                  </a:moveTo>
                  <a:cubicBezTo>
                    <a:pt x="170854" y="190500"/>
                    <a:pt x="173342" y="193343"/>
                    <a:pt x="173342" y="196850"/>
                  </a:cubicBezTo>
                  <a:cubicBezTo>
                    <a:pt x="173342" y="200357"/>
                    <a:pt x="170854" y="203200"/>
                    <a:pt x="167785" y="203200"/>
                  </a:cubicBezTo>
                  <a:cubicBezTo>
                    <a:pt x="164716" y="203200"/>
                    <a:pt x="162228" y="200357"/>
                    <a:pt x="162228" y="196850"/>
                  </a:cubicBezTo>
                  <a:cubicBezTo>
                    <a:pt x="162228" y="193343"/>
                    <a:pt x="164716" y="190500"/>
                    <a:pt x="167785" y="190500"/>
                  </a:cubicBezTo>
                  <a:close/>
                  <a:moveTo>
                    <a:pt x="269512" y="182286"/>
                  </a:moveTo>
                  <a:cubicBezTo>
                    <a:pt x="270813" y="182286"/>
                    <a:pt x="273417" y="182286"/>
                    <a:pt x="276020" y="182286"/>
                  </a:cubicBezTo>
                  <a:cubicBezTo>
                    <a:pt x="281228" y="180975"/>
                    <a:pt x="286435" y="182286"/>
                    <a:pt x="290340" y="184906"/>
                  </a:cubicBezTo>
                  <a:cubicBezTo>
                    <a:pt x="295547" y="187527"/>
                    <a:pt x="296849" y="191458"/>
                    <a:pt x="296849" y="191458"/>
                  </a:cubicBezTo>
                  <a:cubicBezTo>
                    <a:pt x="296849" y="191458"/>
                    <a:pt x="309866" y="192768"/>
                    <a:pt x="304659" y="216354"/>
                  </a:cubicBezTo>
                  <a:cubicBezTo>
                    <a:pt x="304659" y="217664"/>
                    <a:pt x="304659" y="218974"/>
                    <a:pt x="304659" y="220285"/>
                  </a:cubicBezTo>
                  <a:cubicBezTo>
                    <a:pt x="307263" y="220285"/>
                    <a:pt x="309866" y="221595"/>
                    <a:pt x="307263" y="230767"/>
                  </a:cubicBezTo>
                  <a:cubicBezTo>
                    <a:pt x="304659" y="238629"/>
                    <a:pt x="303357" y="239940"/>
                    <a:pt x="302056" y="239940"/>
                  </a:cubicBezTo>
                  <a:cubicBezTo>
                    <a:pt x="300754" y="249112"/>
                    <a:pt x="294245" y="258284"/>
                    <a:pt x="283831" y="262215"/>
                  </a:cubicBezTo>
                  <a:cubicBezTo>
                    <a:pt x="279926" y="263525"/>
                    <a:pt x="274719" y="263525"/>
                    <a:pt x="270813" y="262215"/>
                  </a:cubicBezTo>
                  <a:cubicBezTo>
                    <a:pt x="260399" y="258284"/>
                    <a:pt x="253891" y="249112"/>
                    <a:pt x="252589" y="239940"/>
                  </a:cubicBezTo>
                  <a:cubicBezTo>
                    <a:pt x="251287" y="239940"/>
                    <a:pt x="249985" y="238629"/>
                    <a:pt x="247382" y="232078"/>
                  </a:cubicBezTo>
                  <a:cubicBezTo>
                    <a:pt x="244778" y="221595"/>
                    <a:pt x="247382" y="220285"/>
                    <a:pt x="249985" y="220285"/>
                  </a:cubicBezTo>
                  <a:cubicBezTo>
                    <a:pt x="249985" y="218974"/>
                    <a:pt x="249985" y="217664"/>
                    <a:pt x="248684" y="216354"/>
                  </a:cubicBezTo>
                  <a:cubicBezTo>
                    <a:pt x="248684" y="212423"/>
                    <a:pt x="248684" y="208492"/>
                    <a:pt x="248684" y="204561"/>
                  </a:cubicBezTo>
                  <a:cubicBezTo>
                    <a:pt x="249985" y="199320"/>
                    <a:pt x="252589" y="195389"/>
                    <a:pt x="256494" y="191458"/>
                  </a:cubicBezTo>
                  <a:cubicBezTo>
                    <a:pt x="257796" y="190147"/>
                    <a:pt x="260399" y="187527"/>
                    <a:pt x="263003" y="186217"/>
                  </a:cubicBezTo>
                  <a:cubicBezTo>
                    <a:pt x="264305" y="184906"/>
                    <a:pt x="266908" y="183596"/>
                    <a:pt x="269512" y="182286"/>
                  </a:cubicBezTo>
                  <a:close/>
                  <a:moveTo>
                    <a:pt x="50941" y="182286"/>
                  </a:moveTo>
                  <a:cubicBezTo>
                    <a:pt x="52269" y="182286"/>
                    <a:pt x="54926" y="182286"/>
                    <a:pt x="56254" y="182286"/>
                  </a:cubicBezTo>
                  <a:cubicBezTo>
                    <a:pt x="62896" y="180975"/>
                    <a:pt x="68209" y="182286"/>
                    <a:pt x="72194" y="184906"/>
                  </a:cubicBezTo>
                  <a:cubicBezTo>
                    <a:pt x="77507" y="187527"/>
                    <a:pt x="78836" y="191458"/>
                    <a:pt x="78836" y="191458"/>
                  </a:cubicBezTo>
                  <a:cubicBezTo>
                    <a:pt x="78836" y="191458"/>
                    <a:pt x="90791" y="192768"/>
                    <a:pt x="86806" y="216354"/>
                  </a:cubicBezTo>
                  <a:cubicBezTo>
                    <a:pt x="86806" y="217664"/>
                    <a:pt x="86806" y="218974"/>
                    <a:pt x="85477" y="220285"/>
                  </a:cubicBezTo>
                  <a:cubicBezTo>
                    <a:pt x="88134" y="220285"/>
                    <a:pt x="90791" y="221595"/>
                    <a:pt x="88134" y="230767"/>
                  </a:cubicBezTo>
                  <a:cubicBezTo>
                    <a:pt x="86806" y="238629"/>
                    <a:pt x="84149" y="239940"/>
                    <a:pt x="82821" y="239940"/>
                  </a:cubicBezTo>
                  <a:cubicBezTo>
                    <a:pt x="81492" y="249112"/>
                    <a:pt x="74851" y="258284"/>
                    <a:pt x="65553" y="262215"/>
                  </a:cubicBezTo>
                  <a:cubicBezTo>
                    <a:pt x="60239" y="263525"/>
                    <a:pt x="56254" y="263525"/>
                    <a:pt x="52269" y="262215"/>
                  </a:cubicBezTo>
                  <a:cubicBezTo>
                    <a:pt x="41643" y="258284"/>
                    <a:pt x="35001" y="249112"/>
                    <a:pt x="33673" y="239940"/>
                  </a:cubicBezTo>
                  <a:cubicBezTo>
                    <a:pt x="32344" y="239940"/>
                    <a:pt x="29688" y="238629"/>
                    <a:pt x="28359" y="232078"/>
                  </a:cubicBezTo>
                  <a:cubicBezTo>
                    <a:pt x="25703" y="221595"/>
                    <a:pt x="28359" y="220285"/>
                    <a:pt x="31016" y="220285"/>
                  </a:cubicBezTo>
                  <a:cubicBezTo>
                    <a:pt x="31016" y="218974"/>
                    <a:pt x="29688" y="217664"/>
                    <a:pt x="29688" y="216354"/>
                  </a:cubicBezTo>
                  <a:cubicBezTo>
                    <a:pt x="28359" y="212423"/>
                    <a:pt x="28359" y="208492"/>
                    <a:pt x="29688" y="204561"/>
                  </a:cubicBezTo>
                  <a:cubicBezTo>
                    <a:pt x="31016" y="199320"/>
                    <a:pt x="33673" y="195389"/>
                    <a:pt x="37658" y="191458"/>
                  </a:cubicBezTo>
                  <a:cubicBezTo>
                    <a:pt x="38986" y="190147"/>
                    <a:pt x="41643" y="187527"/>
                    <a:pt x="44299" y="186217"/>
                  </a:cubicBezTo>
                  <a:cubicBezTo>
                    <a:pt x="45628" y="184906"/>
                    <a:pt x="48284" y="183596"/>
                    <a:pt x="50941" y="182286"/>
                  </a:cubicBezTo>
                  <a:close/>
                  <a:moveTo>
                    <a:pt x="167785" y="173038"/>
                  </a:moveTo>
                  <a:cubicBezTo>
                    <a:pt x="170854" y="173038"/>
                    <a:pt x="173342" y="175881"/>
                    <a:pt x="173342" y="179388"/>
                  </a:cubicBezTo>
                  <a:cubicBezTo>
                    <a:pt x="173342" y="182895"/>
                    <a:pt x="170854" y="185738"/>
                    <a:pt x="167785" y="185738"/>
                  </a:cubicBezTo>
                  <a:cubicBezTo>
                    <a:pt x="164716" y="185738"/>
                    <a:pt x="162228" y="182895"/>
                    <a:pt x="162228" y="179388"/>
                  </a:cubicBezTo>
                  <a:cubicBezTo>
                    <a:pt x="162228" y="175881"/>
                    <a:pt x="164716" y="173038"/>
                    <a:pt x="167785" y="173038"/>
                  </a:cubicBezTo>
                  <a:close/>
                  <a:moveTo>
                    <a:pt x="168402" y="155575"/>
                  </a:moveTo>
                  <a:cubicBezTo>
                    <a:pt x="169636" y="155575"/>
                    <a:pt x="170871" y="155575"/>
                    <a:pt x="172106" y="156986"/>
                  </a:cubicBezTo>
                  <a:cubicBezTo>
                    <a:pt x="173341" y="158397"/>
                    <a:pt x="173341" y="159808"/>
                    <a:pt x="173341" y="161219"/>
                  </a:cubicBezTo>
                  <a:cubicBezTo>
                    <a:pt x="173341" y="164041"/>
                    <a:pt x="173341" y="165453"/>
                    <a:pt x="172106" y="166864"/>
                  </a:cubicBezTo>
                  <a:cubicBezTo>
                    <a:pt x="170871" y="166864"/>
                    <a:pt x="169636" y="168275"/>
                    <a:pt x="168402" y="168275"/>
                  </a:cubicBezTo>
                  <a:cubicBezTo>
                    <a:pt x="167167" y="168275"/>
                    <a:pt x="165932" y="166864"/>
                    <a:pt x="164697" y="166864"/>
                  </a:cubicBezTo>
                  <a:cubicBezTo>
                    <a:pt x="163463" y="165453"/>
                    <a:pt x="162228" y="164041"/>
                    <a:pt x="162228" y="161219"/>
                  </a:cubicBezTo>
                  <a:cubicBezTo>
                    <a:pt x="162228" y="159808"/>
                    <a:pt x="163463" y="158397"/>
                    <a:pt x="164697" y="156986"/>
                  </a:cubicBezTo>
                  <a:cubicBezTo>
                    <a:pt x="165932" y="155575"/>
                    <a:pt x="167167" y="155575"/>
                    <a:pt x="168402" y="155575"/>
                  </a:cubicBezTo>
                  <a:close/>
                  <a:moveTo>
                    <a:pt x="146617" y="80963"/>
                  </a:moveTo>
                  <a:cubicBezTo>
                    <a:pt x="146617" y="80963"/>
                    <a:pt x="146617" y="80963"/>
                    <a:pt x="158524" y="115191"/>
                  </a:cubicBezTo>
                  <a:cubicBezTo>
                    <a:pt x="158524" y="115191"/>
                    <a:pt x="158524" y="115191"/>
                    <a:pt x="159847" y="120457"/>
                  </a:cubicBezTo>
                  <a:cubicBezTo>
                    <a:pt x="159847" y="120457"/>
                    <a:pt x="159847" y="120457"/>
                    <a:pt x="165138" y="105976"/>
                  </a:cubicBezTo>
                  <a:cubicBezTo>
                    <a:pt x="153232" y="90178"/>
                    <a:pt x="165138" y="90178"/>
                    <a:pt x="167784" y="90178"/>
                  </a:cubicBezTo>
                  <a:cubicBezTo>
                    <a:pt x="170430" y="90178"/>
                    <a:pt x="182336" y="90178"/>
                    <a:pt x="170430" y="105976"/>
                  </a:cubicBezTo>
                  <a:cubicBezTo>
                    <a:pt x="170430" y="105976"/>
                    <a:pt x="170430" y="105976"/>
                    <a:pt x="175722" y="120457"/>
                  </a:cubicBezTo>
                  <a:cubicBezTo>
                    <a:pt x="175722" y="120457"/>
                    <a:pt x="175722" y="120457"/>
                    <a:pt x="177045" y="115191"/>
                  </a:cubicBezTo>
                  <a:cubicBezTo>
                    <a:pt x="177045" y="115191"/>
                    <a:pt x="177045" y="115191"/>
                    <a:pt x="188951" y="80963"/>
                  </a:cubicBezTo>
                  <a:cubicBezTo>
                    <a:pt x="188951" y="80963"/>
                    <a:pt x="196889" y="86229"/>
                    <a:pt x="211441" y="91494"/>
                  </a:cubicBezTo>
                  <a:cubicBezTo>
                    <a:pt x="227316" y="98077"/>
                    <a:pt x="225993" y="111241"/>
                    <a:pt x="227316" y="134938"/>
                  </a:cubicBezTo>
                  <a:cubicBezTo>
                    <a:pt x="227316" y="134938"/>
                    <a:pt x="227316" y="134938"/>
                    <a:pt x="167784" y="134938"/>
                  </a:cubicBezTo>
                  <a:lnTo>
                    <a:pt x="108253" y="134938"/>
                  </a:lnTo>
                  <a:cubicBezTo>
                    <a:pt x="108253" y="111241"/>
                    <a:pt x="108253" y="98077"/>
                    <a:pt x="124128" y="91494"/>
                  </a:cubicBezTo>
                  <a:cubicBezTo>
                    <a:pt x="138680" y="86229"/>
                    <a:pt x="146617" y="80963"/>
                    <a:pt x="146617" y="80963"/>
                  </a:cubicBezTo>
                  <a:close/>
                  <a:moveTo>
                    <a:pt x="165180" y="0"/>
                  </a:moveTo>
                  <a:cubicBezTo>
                    <a:pt x="171689" y="0"/>
                    <a:pt x="176896" y="1310"/>
                    <a:pt x="180801" y="3931"/>
                  </a:cubicBezTo>
                  <a:cubicBezTo>
                    <a:pt x="186008" y="6551"/>
                    <a:pt x="187310" y="10482"/>
                    <a:pt x="187310" y="10482"/>
                  </a:cubicBezTo>
                  <a:cubicBezTo>
                    <a:pt x="187310" y="10482"/>
                    <a:pt x="199026" y="10482"/>
                    <a:pt x="195121" y="35378"/>
                  </a:cubicBezTo>
                  <a:cubicBezTo>
                    <a:pt x="195121" y="36689"/>
                    <a:pt x="195121" y="37999"/>
                    <a:pt x="195121" y="39309"/>
                  </a:cubicBezTo>
                  <a:cubicBezTo>
                    <a:pt x="196422" y="39309"/>
                    <a:pt x="200328" y="40620"/>
                    <a:pt x="196422" y="49792"/>
                  </a:cubicBezTo>
                  <a:cubicBezTo>
                    <a:pt x="195121" y="56343"/>
                    <a:pt x="193819" y="58964"/>
                    <a:pt x="192517" y="58964"/>
                  </a:cubicBezTo>
                  <a:cubicBezTo>
                    <a:pt x="191215" y="66826"/>
                    <a:pt x="184707" y="77308"/>
                    <a:pt x="174293" y="81239"/>
                  </a:cubicBezTo>
                  <a:cubicBezTo>
                    <a:pt x="170387" y="82550"/>
                    <a:pt x="165180" y="82550"/>
                    <a:pt x="161275" y="81239"/>
                  </a:cubicBezTo>
                  <a:cubicBezTo>
                    <a:pt x="150861" y="77308"/>
                    <a:pt x="144352" y="66826"/>
                    <a:pt x="143050" y="58964"/>
                  </a:cubicBezTo>
                  <a:cubicBezTo>
                    <a:pt x="141749" y="58964"/>
                    <a:pt x="139145" y="56343"/>
                    <a:pt x="137843" y="49792"/>
                  </a:cubicBezTo>
                  <a:cubicBezTo>
                    <a:pt x="135240" y="40620"/>
                    <a:pt x="137843" y="39309"/>
                    <a:pt x="140447" y="39309"/>
                  </a:cubicBezTo>
                  <a:cubicBezTo>
                    <a:pt x="140447" y="37999"/>
                    <a:pt x="139145" y="36689"/>
                    <a:pt x="139145" y="35378"/>
                  </a:cubicBezTo>
                  <a:cubicBezTo>
                    <a:pt x="139145" y="31447"/>
                    <a:pt x="137843" y="27516"/>
                    <a:pt x="139145" y="23585"/>
                  </a:cubicBezTo>
                  <a:cubicBezTo>
                    <a:pt x="140447" y="18344"/>
                    <a:pt x="143050" y="13103"/>
                    <a:pt x="146956" y="10482"/>
                  </a:cubicBezTo>
                  <a:cubicBezTo>
                    <a:pt x="148257" y="7862"/>
                    <a:pt x="150861" y="6551"/>
                    <a:pt x="153464" y="5241"/>
                  </a:cubicBezTo>
                  <a:cubicBezTo>
                    <a:pt x="154766" y="3931"/>
                    <a:pt x="157370" y="2620"/>
                    <a:pt x="159973" y="1310"/>
                  </a:cubicBezTo>
                  <a:cubicBezTo>
                    <a:pt x="161275" y="1310"/>
                    <a:pt x="163878" y="0"/>
                    <a:pt x="165180" y="0"/>
                  </a:cubicBezTo>
                  <a:close/>
                </a:path>
              </a:pathLst>
            </a:cu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隶书" panose="02010509060101010101" pitchFamily="49" charset="-122"/>
                <a:ea typeface="隶书" panose="02010509060101010101" pitchFamily="49" charset="-122"/>
              </a:endParaRPr>
            </a:p>
          </p:txBody>
        </p:sp>
        <p:sp>
          <p:nvSpPr>
            <p:cNvPr id="68" name="矩形 67"/>
            <p:cNvSpPr/>
            <p:nvPr/>
          </p:nvSpPr>
          <p:spPr>
            <a:xfrm>
              <a:off x="1601962" y="2512681"/>
              <a:ext cx="2481988" cy="276999"/>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000" dirty="0">
                  <a:solidFill>
                    <a:schemeClr val="tx1">
                      <a:lumMod val="75000"/>
                      <a:lumOff val="25000"/>
                    </a:schemeClr>
                  </a:solidFill>
                  <a:latin typeface="隶书" panose="02010509060101010101" pitchFamily="49" charset="-122"/>
                  <a:ea typeface="隶书" panose="02010509060101010101" pitchFamily="49" charset="-122"/>
                </a:rPr>
                <a:t>用户可以在投影仪上进行演示</a:t>
              </a:r>
              <a:endParaRPr lang="zh-CN" altLang="en-US" sz="1000" dirty="0">
                <a:solidFill>
                  <a:schemeClr val="tx1">
                    <a:lumMod val="75000"/>
                    <a:lumOff val="25000"/>
                  </a:schemeClr>
                </a:solidFill>
                <a:latin typeface="隶书" panose="02010509060101010101" pitchFamily="49" charset="-122"/>
                <a:ea typeface="隶书" panose="02010509060101010101" pitchFamily="49" charset="-122"/>
              </a:endParaRPr>
            </a:p>
          </p:txBody>
        </p:sp>
        <p:sp>
          <p:nvSpPr>
            <p:cNvPr id="69" name="矩形 68"/>
            <p:cNvSpPr/>
            <p:nvPr/>
          </p:nvSpPr>
          <p:spPr>
            <a:xfrm>
              <a:off x="1817679" y="2222922"/>
              <a:ext cx="2050552" cy="387798"/>
            </a:xfrm>
            <a:prstGeom prst="rect">
              <a:avLst/>
            </a:prstGeom>
            <a:ln>
              <a:noFill/>
            </a:ln>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1600" b="1" dirty="0">
                  <a:latin typeface="隶书" panose="02010509060101010101" pitchFamily="49" charset="-122"/>
                  <a:ea typeface="隶书" panose="02010509060101010101" pitchFamily="49" charset="-122"/>
                </a:rPr>
                <a:t>标题文字添加</a:t>
              </a:r>
              <a:endParaRPr lang="zh-CN" altLang="en-US" sz="1600" b="1" dirty="0">
                <a:latin typeface="隶书" panose="02010509060101010101" pitchFamily="49" charset="-122"/>
                <a:ea typeface="隶书" panose="020105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10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20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fltVal val="0"/>
                                          </p:val>
                                        </p:tav>
                                        <p:tav tm="100000">
                                          <p:val>
                                            <p:strVal val="#ppt_w"/>
                                          </p:val>
                                        </p:tav>
                                      </p:tavLst>
                                    </p:anim>
                                    <p:anim calcmode="lin" valueType="num">
                                      <p:cBhvr>
                                        <p:cTn id="18" dur="500" fill="hold"/>
                                        <p:tgtEl>
                                          <p:spTgt spid="46"/>
                                        </p:tgtEl>
                                        <p:attrNameLst>
                                          <p:attrName>ppt_h</p:attrName>
                                        </p:attrNameLst>
                                      </p:cBhvr>
                                      <p:tavLst>
                                        <p:tav tm="0">
                                          <p:val>
                                            <p:fltVal val="0"/>
                                          </p:val>
                                        </p:tav>
                                        <p:tav tm="100000">
                                          <p:val>
                                            <p:strVal val="#ppt_h"/>
                                          </p:val>
                                        </p:tav>
                                      </p:tavLst>
                                    </p:anim>
                                    <p:animEffect transition="in" filter="fade">
                                      <p:cBhvr>
                                        <p:cTn id="19" dur="500"/>
                                        <p:tgtEl>
                                          <p:spTgt spid="46"/>
                                        </p:tgtEl>
                                      </p:cBhvr>
                                    </p:animEffect>
                                  </p:childTnLst>
                                </p:cTn>
                              </p:par>
                              <p:par>
                                <p:cTn id="20" presetID="53" presetClass="entr" presetSubtype="16" fill="hold" nodeType="withEffect">
                                  <p:stCondLst>
                                    <p:cond delay="300"/>
                                  </p:stCondLst>
                                  <p:childTnLst>
                                    <p:set>
                                      <p:cBhvr>
                                        <p:cTn id="21" dur="1" fill="hold">
                                          <p:stCondLst>
                                            <p:cond delay="0"/>
                                          </p:stCondLst>
                                        </p:cTn>
                                        <p:tgtEl>
                                          <p:spTgt spid="50"/>
                                        </p:tgtEl>
                                        <p:attrNameLst>
                                          <p:attrName>style.visibility</p:attrName>
                                        </p:attrNameLst>
                                      </p:cBhvr>
                                      <p:to>
                                        <p:strVal val="visible"/>
                                      </p:to>
                                    </p:set>
                                    <p:anim calcmode="lin" valueType="num">
                                      <p:cBhvr>
                                        <p:cTn id="22" dur="500" fill="hold"/>
                                        <p:tgtEl>
                                          <p:spTgt spid="50"/>
                                        </p:tgtEl>
                                        <p:attrNameLst>
                                          <p:attrName>ppt_w</p:attrName>
                                        </p:attrNameLst>
                                      </p:cBhvr>
                                      <p:tavLst>
                                        <p:tav tm="0">
                                          <p:val>
                                            <p:fltVal val="0"/>
                                          </p:val>
                                        </p:tav>
                                        <p:tav tm="100000">
                                          <p:val>
                                            <p:strVal val="#ppt_w"/>
                                          </p:val>
                                        </p:tav>
                                      </p:tavLst>
                                    </p:anim>
                                    <p:anim calcmode="lin" valueType="num">
                                      <p:cBhvr>
                                        <p:cTn id="23" dur="500" fill="hold"/>
                                        <p:tgtEl>
                                          <p:spTgt spid="50"/>
                                        </p:tgtEl>
                                        <p:attrNameLst>
                                          <p:attrName>ppt_h</p:attrName>
                                        </p:attrNameLst>
                                      </p:cBhvr>
                                      <p:tavLst>
                                        <p:tav tm="0">
                                          <p:val>
                                            <p:fltVal val="0"/>
                                          </p:val>
                                        </p:tav>
                                        <p:tav tm="100000">
                                          <p:val>
                                            <p:strVal val="#ppt_h"/>
                                          </p:val>
                                        </p:tav>
                                      </p:tavLst>
                                    </p:anim>
                                    <p:animEffect transition="in" filter="fade">
                                      <p:cBhvr>
                                        <p:cTn id="24" dur="500"/>
                                        <p:tgtEl>
                                          <p:spTgt spid="50"/>
                                        </p:tgtEl>
                                      </p:cBhvr>
                                    </p:animEffect>
                                  </p:childTnLst>
                                </p:cTn>
                              </p:par>
                              <p:par>
                                <p:cTn id="25" presetID="53" presetClass="entr" presetSubtype="16" fill="hold" nodeType="withEffect">
                                  <p:stCondLst>
                                    <p:cond delay="400"/>
                                  </p:stCondLst>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fltVal val="0"/>
                                          </p:val>
                                        </p:tav>
                                        <p:tav tm="100000">
                                          <p:val>
                                            <p:strVal val="#ppt_w"/>
                                          </p:val>
                                        </p:tav>
                                      </p:tavLst>
                                    </p:anim>
                                    <p:anim calcmode="lin" valueType="num">
                                      <p:cBhvr>
                                        <p:cTn id="28" dur="500" fill="hold"/>
                                        <p:tgtEl>
                                          <p:spTgt spid="54"/>
                                        </p:tgtEl>
                                        <p:attrNameLst>
                                          <p:attrName>ppt_h</p:attrName>
                                        </p:attrNameLst>
                                      </p:cBhvr>
                                      <p:tavLst>
                                        <p:tav tm="0">
                                          <p:val>
                                            <p:fltVal val="0"/>
                                          </p:val>
                                        </p:tav>
                                        <p:tav tm="100000">
                                          <p:val>
                                            <p:strVal val="#ppt_h"/>
                                          </p:val>
                                        </p:tav>
                                      </p:tavLst>
                                    </p:anim>
                                    <p:animEffect transition="in" filter="fade">
                                      <p:cBhvr>
                                        <p:cTn id="29" dur="500"/>
                                        <p:tgtEl>
                                          <p:spTgt spid="54"/>
                                        </p:tgtEl>
                                      </p:cBhvr>
                                    </p:animEffect>
                                  </p:childTnLst>
                                </p:cTn>
                              </p:par>
                              <p:par>
                                <p:cTn id="30" presetID="53" presetClass="entr" presetSubtype="16" fill="hold" nodeType="withEffect">
                                  <p:stCondLst>
                                    <p:cond delay="50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par>
                                <p:cTn id="35" presetID="53" presetClass="entr" presetSubtype="16" fill="hold" nodeType="withEffect">
                                  <p:stCondLst>
                                    <p:cond delay="600"/>
                                  </p:stCondLst>
                                  <p:childTnLst>
                                    <p:set>
                                      <p:cBhvr>
                                        <p:cTn id="36" dur="1" fill="hold">
                                          <p:stCondLst>
                                            <p:cond delay="0"/>
                                          </p:stCondLst>
                                        </p:cTn>
                                        <p:tgtEl>
                                          <p:spTgt spid="62"/>
                                        </p:tgtEl>
                                        <p:attrNameLst>
                                          <p:attrName>style.visibility</p:attrName>
                                        </p:attrNameLst>
                                      </p:cBhvr>
                                      <p:to>
                                        <p:strVal val="visible"/>
                                      </p:to>
                                    </p:set>
                                    <p:anim calcmode="lin" valueType="num">
                                      <p:cBhvr>
                                        <p:cTn id="37" dur="500" fill="hold"/>
                                        <p:tgtEl>
                                          <p:spTgt spid="62"/>
                                        </p:tgtEl>
                                        <p:attrNameLst>
                                          <p:attrName>ppt_w</p:attrName>
                                        </p:attrNameLst>
                                      </p:cBhvr>
                                      <p:tavLst>
                                        <p:tav tm="0">
                                          <p:val>
                                            <p:fltVal val="0"/>
                                          </p:val>
                                        </p:tav>
                                        <p:tav tm="100000">
                                          <p:val>
                                            <p:strVal val="#ppt_w"/>
                                          </p:val>
                                        </p:tav>
                                      </p:tavLst>
                                    </p:anim>
                                    <p:anim calcmode="lin" valueType="num">
                                      <p:cBhvr>
                                        <p:cTn id="38" dur="500" fill="hold"/>
                                        <p:tgtEl>
                                          <p:spTgt spid="62"/>
                                        </p:tgtEl>
                                        <p:attrNameLst>
                                          <p:attrName>ppt_h</p:attrName>
                                        </p:attrNameLst>
                                      </p:cBhvr>
                                      <p:tavLst>
                                        <p:tav tm="0">
                                          <p:val>
                                            <p:fltVal val="0"/>
                                          </p:val>
                                        </p:tav>
                                        <p:tav tm="100000">
                                          <p:val>
                                            <p:strVal val="#ppt_h"/>
                                          </p:val>
                                        </p:tav>
                                      </p:tavLst>
                                    </p:anim>
                                    <p:animEffect transition="in" filter="fade">
                                      <p:cBhvr>
                                        <p:cTn id="39" dur="500"/>
                                        <p:tgtEl>
                                          <p:spTgt spid="62"/>
                                        </p:tgtEl>
                                      </p:cBhvr>
                                    </p:animEffect>
                                  </p:childTnLst>
                                </p:cTn>
                              </p:par>
                              <p:par>
                                <p:cTn id="40" presetID="53" presetClass="entr" presetSubtype="16" fill="hold" nodeType="withEffect">
                                  <p:stCondLst>
                                    <p:cond delay="700"/>
                                  </p:stCondLst>
                                  <p:childTnLst>
                                    <p:set>
                                      <p:cBhvr>
                                        <p:cTn id="41" dur="1" fill="hold">
                                          <p:stCondLst>
                                            <p:cond delay="0"/>
                                          </p:stCondLst>
                                        </p:cTn>
                                        <p:tgtEl>
                                          <p:spTgt spid="66"/>
                                        </p:tgtEl>
                                        <p:attrNameLst>
                                          <p:attrName>style.visibility</p:attrName>
                                        </p:attrNameLst>
                                      </p:cBhvr>
                                      <p:to>
                                        <p:strVal val="visible"/>
                                      </p:to>
                                    </p:set>
                                    <p:anim calcmode="lin" valueType="num">
                                      <p:cBhvr>
                                        <p:cTn id="42" dur="500" fill="hold"/>
                                        <p:tgtEl>
                                          <p:spTgt spid="66"/>
                                        </p:tgtEl>
                                        <p:attrNameLst>
                                          <p:attrName>ppt_w</p:attrName>
                                        </p:attrNameLst>
                                      </p:cBhvr>
                                      <p:tavLst>
                                        <p:tav tm="0">
                                          <p:val>
                                            <p:fltVal val="0"/>
                                          </p:val>
                                        </p:tav>
                                        <p:tav tm="100000">
                                          <p:val>
                                            <p:strVal val="#ppt_w"/>
                                          </p:val>
                                        </p:tav>
                                      </p:tavLst>
                                    </p:anim>
                                    <p:anim calcmode="lin" valueType="num">
                                      <p:cBhvr>
                                        <p:cTn id="43" dur="500" fill="hold"/>
                                        <p:tgtEl>
                                          <p:spTgt spid="66"/>
                                        </p:tgtEl>
                                        <p:attrNameLst>
                                          <p:attrName>ppt_h</p:attrName>
                                        </p:attrNameLst>
                                      </p:cBhvr>
                                      <p:tavLst>
                                        <p:tav tm="0">
                                          <p:val>
                                            <p:fltVal val="0"/>
                                          </p:val>
                                        </p:tav>
                                        <p:tav tm="100000">
                                          <p:val>
                                            <p:strVal val="#ppt_h"/>
                                          </p:val>
                                        </p:tav>
                                      </p:tavLst>
                                    </p:anim>
                                    <p:animEffect transition="in" filter="fade">
                                      <p:cBhvr>
                                        <p:cTn id="4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5024" y="37845"/>
            <a:ext cx="1875160" cy="3541373"/>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820" y="3579218"/>
            <a:ext cx="4769083" cy="2948076"/>
          </a:xfrm>
          <a:prstGeom prst="rect">
            <a:avLst/>
          </a:prstGeom>
        </p:spPr>
      </p:pic>
      <p:grpSp>
        <p:nvGrpSpPr>
          <p:cNvPr id="11" name="组合 10"/>
          <p:cNvGrpSpPr/>
          <p:nvPr/>
        </p:nvGrpSpPr>
        <p:grpSpPr>
          <a:xfrm>
            <a:off x="3611708" y="1724085"/>
            <a:ext cx="3781252" cy="3457515"/>
            <a:chOff x="3357708" y="1614195"/>
            <a:chExt cx="3781252" cy="3457515"/>
          </a:xfrm>
        </p:grpSpPr>
        <p:sp>
          <p:nvSpPr>
            <p:cNvPr id="9" name="文本框 8"/>
            <p:cNvSpPr txBox="1"/>
            <p:nvPr/>
          </p:nvSpPr>
          <p:spPr>
            <a:xfrm>
              <a:off x="5489278" y="1614195"/>
              <a:ext cx="1649682" cy="3457515"/>
            </a:xfrm>
            <a:prstGeom prst="rect">
              <a:avLst/>
            </a:prstGeom>
            <a:noFill/>
          </p:spPr>
          <p:txBody>
            <a:bodyPr vert="eaVert" wrap="square" rtlCol="0">
              <a:spAutoFit/>
            </a:bodyPr>
            <a:lstStyle/>
            <a:p>
              <a:pPr algn="dist" fontAlgn="auto">
                <a:lnSpc>
                  <a:spcPct val="140000"/>
                </a:lnSpc>
              </a:pPr>
              <a:r>
                <a:rPr lang="zh-CN" altLang="en-US" sz="4400" b="1" dirty="0">
                  <a:solidFill>
                    <a:srgbClr val="098A81"/>
                  </a:solidFill>
                  <a:latin typeface="隶书" panose="02010509060101010101" pitchFamily="49" charset="-122"/>
                  <a:ea typeface="隶书" panose="02010509060101010101" pitchFamily="49" charset="-122"/>
                  <a:sym typeface="+mn-ea"/>
                </a:rPr>
                <a:t>感谢您的聆听</a:t>
              </a:r>
              <a:r>
                <a:rPr lang="zh-CN" altLang="en-US" sz="2400" b="1" dirty="0">
                  <a:latin typeface="隶书" panose="02010509060101010101" pitchFamily="49" charset="-122"/>
                  <a:ea typeface="隶书" panose="02010509060101010101" pitchFamily="49" charset="-122"/>
                  <a:sym typeface="+mn-ea"/>
                </a:rPr>
                <a:t>唯美商务通用模板</a:t>
              </a:r>
              <a:endParaRPr lang="zh-CN" altLang="en-US" sz="2400" b="1" dirty="0">
                <a:latin typeface="隶书" panose="02010509060101010101" pitchFamily="49" charset="-122"/>
                <a:ea typeface="隶书" panose="02010509060101010101" pitchFamily="49" charset="-122"/>
                <a:sym typeface="+mn-ea"/>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708" y="1614195"/>
              <a:ext cx="2281448" cy="262366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390170" y="2198162"/>
            <a:ext cx="4274858" cy="677108"/>
            <a:chOff x="4573050" y="2206870"/>
            <a:chExt cx="4274858" cy="677108"/>
          </a:xfrm>
        </p:grpSpPr>
        <p:sp>
          <p:nvSpPr>
            <p:cNvPr id="15" name="矩形 14"/>
            <p:cNvSpPr/>
            <p:nvPr/>
          </p:nvSpPr>
          <p:spPr>
            <a:xfrm>
              <a:off x="4573050" y="2231417"/>
              <a:ext cx="628015" cy="628015"/>
            </a:xfrm>
            <a:prstGeom prst="rect">
              <a:avLst/>
            </a:prstGeom>
            <a:noFill/>
            <a:ln w="19050">
              <a:solidFill>
                <a:srgbClr val="098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098A81"/>
                  </a:solidFill>
                  <a:latin typeface="隶书" panose="02010509060101010101" pitchFamily="49" charset="-122"/>
                  <a:ea typeface="隶书" panose="02010509060101010101" pitchFamily="49" charset="-122"/>
                </a:rPr>
                <a:t>壹</a:t>
              </a:r>
              <a:endParaRPr lang="zh-CN" altLang="en-US" sz="3200" b="1" dirty="0">
                <a:solidFill>
                  <a:srgbClr val="098A81"/>
                </a:solidFill>
                <a:latin typeface="隶书" panose="02010509060101010101" pitchFamily="49" charset="-122"/>
                <a:ea typeface="隶书" panose="02010509060101010101" pitchFamily="49" charset="-122"/>
              </a:endParaRPr>
            </a:p>
          </p:txBody>
        </p:sp>
        <p:sp>
          <p:nvSpPr>
            <p:cNvPr id="16" name="文本框 15"/>
            <p:cNvSpPr txBox="1"/>
            <p:nvPr/>
          </p:nvSpPr>
          <p:spPr>
            <a:xfrm>
              <a:off x="5350017" y="2206870"/>
              <a:ext cx="3497891" cy="677108"/>
            </a:xfrm>
            <a:prstGeom prst="rect">
              <a:avLst/>
            </a:prstGeom>
            <a:noFill/>
          </p:spPr>
          <p:txBody>
            <a:bodyPr wrap="square" rtlCol="0">
              <a:spAutoFit/>
            </a:bodyPr>
            <a:lstStyle/>
            <a:p>
              <a:pPr fontAlgn="auto"/>
              <a:r>
                <a:rPr lang="zh-CN" altLang="en-US" sz="2400" b="1" dirty="0">
                  <a:solidFill>
                    <a:srgbClr val="098A81"/>
                  </a:solidFill>
                  <a:latin typeface="隶书" panose="02010509060101010101" pitchFamily="49" charset="-122"/>
                  <a:ea typeface="隶书" panose="02010509060101010101" pitchFamily="49" charset="-122"/>
                  <a:sym typeface="+mn-ea"/>
                </a:rPr>
                <a:t>单击输入标题</a:t>
              </a:r>
              <a:endParaRPr lang="en-US" altLang="zh-CN" sz="2400" b="1" dirty="0">
                <a:solidFill>
                  <a:srgbClr val="098A81"/>
                </a:solidFill>
                <a:latin typeface="隶书" panose="02010509060101010101" pitchFamily="49" charset="-122"/>
                <a:ea typeface="隶书" panose="02010509060101010101" pitchFamily="49" charset="-122"/>
                <a:sym typeface="+mn-ea"/>
              </a:endParaRPr>
            </a:p>
            <a:p>
              <a:pPr fontAlgn="auto"/>
              <a:r>
                <a:rPr lang="zh-CN" altLang="en-US" sz="1400" spc="300" dirty="0">
                  <a:solidFill>
                    <a:schemeClr val="tx1">
                      <a:lumMod val="85000"/>
                      <a:lumOff val="15000"/>
                    </a:schemeClr>
                  </a:solidFill>
                  <a:latin typeface="隶书" panose="02010509060101010101" pitchFamily="49" charset="-122"/>
                  <a:ea typeface="隶书" panose="02010509060101010101" pitchFamily="49" charset="-122"/>
                  <a:sym typeface="微软雅黑" panose="020B0503020204020204" pitchFamily="34" charset="-122"/>
                </a:rPr>
                <a:t>点击添加文本信息点击添加文本 </a:t>
              </a:r>
              <a:endParaRPr lang="zh-CN" altLang="en-US" sz="1400" dirty="0">
                <a:solidFill>
                  <a:srgbClr val="098A81"/>
                </a:solidFill>
                <a:latin typeface="隶书" panose="02010509060101010101" pitchFamily="49" charset="-122"/>
                <a:ea typeface="隶书" panose="02010509060101010101" pitchFamily="49" charset="-122"/>
                <a:sym typeface="+mn-ea"/>
              </a:endParaRPr>
            </a:p>
          </p:txBody>
        </p:sp>
      </p:grpSp>
      <p:grpSp>
        <p:nvGrpSpPr>
          <p:cNvPr id="4" name="组合 3"/>
          <p:cNvGrpSpPr/>
          <p:nvPr/>
        </p:nvGrpSpPr>
        <p:grpSpPr>
          <a:xfrm>
            <a:off x="4390170" y="3173503"/>
            <a:ext cx="4274858" cy="677108"/>
            <a:chOff x="4573050" y="3118437"/>
            <a:chExt cx="4274858" cy="677108"/>
          </a:xfrm>
        </p:grpSpPr>
        <p:sp>
          <p:nvSpPr>
            <p:cNvPr id="17" name="矩形 16"/>
            <p:cNvSpPr/>
            <p:nvPr/>
          </p:nvSpPr>
          <p:spPr>
            <a:xfrm>
              <a:off x="4573050" y="3142984"/>
              <a:ext cx="628015" cy="628015"/>
            </a:xfrm>
            <a:prstGeom prst="rect">
              <a:avLst/>
            </a:prstGeom>
            <a:noFill/>
            <a:ln w="19050">
              <a:solidFill>
                <a:srgbClr val="098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098A81"/>
                  </a:solidFill>
                  <a:latin typeface="隶书" panose="02010509060101010101" pitchFamily="49" charset="-122"/>
                  <a:ea typeface="隶书" panose="02010509060101010101" pitchFamily="49" charset="-122"/>
                </a:rPr>
                <a:t>贰</a:t>
              </a:r>
              <a:endParaRPr lang="zh-CN" altLang="en-US" sz="3200" b="1" dirty="0">
                <a:solidFill>
                  <a:srgbClr val="098A81"/>
                </a:solidFill>
                <a:latin typeface="隶书" panose="02010509060101010101" pitchFamily="49" charset="-122"/>
                <a:ea typeface="隶书" panose="02010509060101010101" pitchFamily="49" charset="-122"/>
              </a:endParaRPr>
            </a:p>
          </p:txBody>
        </p:sp>
        <p:sp>
          <p:nvSpPr>
            <p:cNvPr id="23" name="文本框 22"/>
            <p:cNvSpPr txBox="1"/>
            <p:nvPr/>
          </p:nvSpPr>
          <p:spPr>
            <a:xfrm>
              <a:off x="5350017" y="3118437"/>
              <a:ext cx="3497891" cy="677108"/>
            </a:xfrm>
            <a:prstGeom prst="rect">
              <a:avLst/>
            </a:prstGeom>
            <a:noFill/>
          </p:spPr>
          <p:txBody>
            <a:bodyPr wrap="square" rtlCol="0">
              <a:spAutoFit/>
            </a:bodyPr>
            <a:lstStyle/>
            <a:p>
              <a:pPr fontAlgn="auto"/>
              <a:r>
                <a:rPr lang="zh-CN" altLang="en-US" sz="2400" b="1" dirty="0">
                  <a:solidFill>
                    <a:srgbClr val="098A81"/>
                  </a:solidFill>
                  <a:latin typeface="隶书" panose="02010509060101010101" pitchFamily="49" charset="-122"/>
                  <a:ea typeface="隶书" panose="02010509060101010101" pitchFamily="49" charset="-122"/>
                  <a:sym typeface="+mn-ea"/>
                </a:rPr>
                <a:t>单击输入标题</a:t>
              </a:r>
              <a:endParaRPr lang="en-US" altLang="zh-CN" sz="2400" b="1" dirty="0">
                <a:solidFill>
                  <a:srgbClr val="098A81"/>
                </a:solidFill>
                <a:latin typeface="隶书" panose="02010509060101010101" pitchFamily="49" charset="-122"/>
                <a:ea typeface="隶书" panose="02010509060101010101" pitchFamily="49" charset="-122"/>
                <a:sym typeface="+mn-ea"/>
              </a:endParaRPr>
            </a:p>
            <a:p>
              <a:pPr fontAlgn="auto"/>
              <a:r>
                <a:rPr lang="zh-CN" altLang="en-US" sz="1400" spc="300" dirty="0">
                  <a:solidFill>
                    <a:schemeClr val="tx1">
                      <a:lumMod val="85000"/>
                      <a:lumOff val="15000"/>
                    </a:schemeClr>
                  </a:solidFill>
                  <a:latin typeface="隶书" panose="02010509060101010101" pitchFamily="49" charset="-122"/>
                  <a:ea typeface="隶书" panose="02010509060101010101" pitchFamily="49" charset="-122"/>
                  <a:sym typeface="微软雅黑" panose="020B0503020204020204" pitchFamily="34" charset="-122"/>
                </a:rPr>
                <a:t>点击添加文本信息点击添加文本 </a:t>
              </a:r>
              <a:endParaRPr lang="zh-CN" altLang="en-US" sz="1400" dirty="0">
                <a:solidFill>
                  <a:srgbClr val="098A81"/>
                </a:solidFill>
                <a:latin typeface="隶书" panose="02010509060101010101" pitchFamily="49" charset="-122"/>
                <a:ea typeface="隶书" panose="02010509060101010101" pitchFamily="49" charset="-122"/>
                <a:sym typeface="+mn-ea"/>
              </a:endParaRPr>
            </a:p>
          </p:txBody>
        </p:sp>
      </p:grpSp>
      <p:grpSp>
        <p:nvGrpSpPr>
          <p:cNvPr id="6" name="组合 5"/>
          <p:cNvGrpSpPr/>
          <p:nvPr/>
        </p:nvGrpSpPr>
        <p:grpSpPr>
          <a:xfrm>
            <a:off x="4390170" y="4148844"/>
            <a:ext cx="4274858" cy="677108"/>
            <a:chOff x="4573050" y="4043999"/>
            <a:chExt cx="4274858" cy="677108"/>
          </a:xfrm>
        </p:grpSpPr>
        <p:sp>
          <p:nvSpPr>
            <p:cNvPr id="19" name="矩形 18"/>
            <p:cNvSpPr/>
            <p:nvPr/>
          </p:nvSpPr>
          <p:spPr>
            <a:xfrm>
              <a:off x="4573050" y="4068546"/>
              <a:ext cx="628015" cy="628015"/>
            </a:xfrm>
            <a:prstGeom prst="rect">
              <a:avLst/>
            </a:prstGeom>
            <a:noFill/>
            <a:ln w="19050">
              <a:solidFill>
                <a:srgbClr val="098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098A81"/>
                  </a:solidFill>
                  <a:latin typeface="隶书" panose="02010509060101010101" pitchFamily="49" charset="-122"/>
                  <a:ea typeface="隶书" panose="02010509060101010101" pitchFamily="49" charset="-122"/>
                </a:rPr>
                <a:t>叁</a:t>
              </a:r>
              <a:endParaRPr lang="zh-CN" altLang="en-US" sz="3200" b="1" dirty="0">
                <a:solidFill>
                  <a:srgbClr val="098A81"/>
                </a:solidFill>
                <a:latin typeface="隶书" panose="02010509060101010101" pitchFamily="49" charset="-122"/>
                <a:ea typeface="隶书" panose="02010509060101010101" pitchFamily="49" charset="-122"/>
              </a:endParaRPr>
            </a:p>
          </p:txBody>
        </p:sp>
        <p:sp>
          <p:nvSpPr>
            <p:cNvPr id="24" name="文本框 23"/>
            <p:cNvSpPr txBox="1"/>
            <p:nvPr/>
          </p:nvSpPr>
          <p:spPr>
            <a:xfrm>
              <a:off x="5350017" y="4043999"/>
              <a:ext cx="3497891" cy="677108"/>
            </a:xfrm>
            <a:prstGeom prst="rect">
              <a:avLst/>
            </a:prstGeom>
            <a:noFill/>
          </p:spPr>
          <p:txBody>
            <a:bodyPr wrap="square" rtlCol="0">
              <a:spAutoFit/>
            </a:bodyPr>
            <a:lstStyle/>
            <a:p>
              <a:pPr fontAlgn="auto"/>
              <a:r>
                <a:rPr lang="zh-CN" altLang="en-US" sz="2400" b="1" dirty="0">
                  <a:solidFill>
                    <a:srgbClr val="098A81"/>
                  </a:solidFill>
                  <a:latin typeface="隶书" panose="02010509060101010101" pitchFamily="49" charset="-122"/>
                  <a:ea typeface="隶书" panose="02010509060101010101" pitchFamily="49" charset="-122"/>
                  <a:sym typeface="+mn-ea"/>
                </a:rPr>
                <a:t>单击输入标题</a:t>
              </a:r>
              <a:endParaRPr lang="en-US" altLang="zh-CN" sz="2400" b="1" dirty="0">
                <a:solidFill>
                  <a:srgbClr val="098A81"/>
                </a:solidFill>
                <a:latin typeface="隶书" panose="02010509060101010101" pitchFamily="49" charset="-122"/>
                <a:ea typeface="隶书" panose="02010509060101010101" pitchFamily="49" charset="-122"/>
                <a:sym typeface="+mn-ea"/>
              </a:endParaRPr>
            </a:p>
            <a:p>
              <a:pPr fontAlgn="auto"/>
              <a:r>
                <a:rPr lang="zh-CN" altLang="en-US" sz="1400" spc="300" dirty="0">
                  <a:solidFill>
                    <a:schemeClr val="tx1">
                      <a:lumMod val="85000"/>
                      <a:lumOff val="15000"/>
                    </a:schemeClr>
                  </a:solidFill>
                  <a:latin typeface="隶书" panose="02010509060101010101" pitchFamily="49" charset="-122"/>
                  <a:ea typeface="隶书" panose="02010509060101010101" pitchFamily="49" charset="-122"/>
                  <a:sym typeface="微软雅黑" panose="020B0503020204020204" pitchFamily="34" charset="-122"/>
                </a:rPr>
                <a:t>点击添加文本信息点击添加文本 </a:t>
              </a:r>
              <a:endParaRPr lang="zh-CN" altLang="en-US" sz="1400" dirty="0">
                <a:solidFill>
                  <a:srgbClr val="098A81"/>
                </a:solidFill>
                <a:latin typeface="隶书" panose="02010509060101010101" pitchFamily="49" charset="-122"/>
                <a:ea typeface="隶书" panose="02010509060101010101" pitchFamily="49" charset="-122"/>
                <a:sym typeface="+mn-ea"/>
              </a:endParaRPr>
            </a:p>
          </p:txBody>
        </p:sp>
      </p:grpSp>
      <p:grpSp>
        <p:nvGrpSpPr>
          <p:cNvPr id="7" name="组合 6"/>
          <p:cNvGrpSpPr/>
          <p:nvPr/>
        </p:nvGrpSpPr>
        <p:grpSpPr>
          <a:xfrm>
            <a:off x="4390170" y="5124184"/>
            <a:ext cx="4274858" cy="677108"/>
            <a:chOff x="4573050" y="4958721"/>
            <a:chExt cx="4274858" cy="677108"/>
          </a:xfrm>
        </p:grpSpPr>
        <p:sp>
          <p:nvSpPr>
            <p:cNvPr id="21" name="矩形 20"/>
            <p:cNvSpPr/>
            <p:nvPr/>
          </p:nvSpPr>
          <p:spPr>
            <a:xfrm>
              <a:off x="4573050" y="4983268"/>
              <a:ext cx="628015" cy="628015"/>
            </a:xfrm>
            <a:prstGeom prst="rect">
              <a:avLst/>
            </a:prstGeom>
            <a:noFill/>
            <a:ln w="19050">
              <a:solidFill>
                <a:srgbClr val="098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098A81"/>
                  </a:solidFill>
                  <a:latin typeface="隶书" panose="02010509060101010101" pitchFamily="49" charset="-122"/>
                  <a:ea typeface="隶书" panose="02010509060101010101" pitchFamily="49" charset="-122"/>
                </a:rPr>
                <a:t>肆</a:t>
              </a:r>
              <a:endParaRPr lang="zh-CN" altLang="en-US" sz="3200" b="1" dirty="0">
                <a:solidFill>
                  <a:srgbClr val="098A81"/>
                </a:solidFill>
                <a:latin typeface="隶书" panose="02010509060101010101" pitchFamily="49" charset="-122"/>
                <a:ea typeface="隶书" panose="02010509060101010101" pitchFamily="49" charset="-122"/>
              </a:endParaRPr>
            </a:p>
          </p:txBody>
        </p:sp>
        <p:sp>
          <p:nvSpPr>
            <p:cNvPr id="25" name="文本框 24"/>
            <p:cNvSpPr txBox="1"/>
            <p:nvPr/>
          </p:nvSpPr>
          <p:spPr>
            <a:xfrm>
              <a:off x="5350017" y="4958721"/>
              <a:ext cx="3497891" cy="677108"/>
            </a:xfrm>
            <a:prstGeom prst="rect">
              <a:avLst/>
            </a:prstGeom>
            <a:noFill/>
          </p:spPr>
          <p:txBody>
            <a:bodyPr wrap="square" rtlCol="0">
              <a:spAutoFit/>
            </a:bodyPr>
            <a:lstStyle/>
            <a:p>
              <a:pPr fontAlgn="auto"/>
              <a:r>
                <a:rPr lang="zh-CN" altLang="en-US" sz="2400" b="1" dirty="0">
                  <a:solidFill>
                    <a:srgbClr val="098A81"/>
                  </a:solidFill>
                  <a:latin typeface="隶书" panose="02010509060101010101" pitchFamily="49" charset="-122"/>
                  <a:ea typeface="隶书" panose="02010509060101010101" pitchFamily="49" charset="-122"/>
                  <a:sym typeface="+mn-ea"/>
                </a:rPr>
                <a:t>单击输入标题</a:t>
              </a:r>
              <a:endParaRPr lang="en-US" altLang="zh-CN" sz="2400" b="1" dirty="0">
                <a:solidFill>
                  <a:srgbClr val="098A81"/>
                </a:solidFill>
                <a:latin typeface="隶书" panose="02010509060101010101" pitchFamily="49" charset="-122"/>
                <a:ea typeface="隶书" panose="02010509060101010101" pitchFamily="49" charset="-122"/>
                <a:sym typeface="+mn-ea"/>
              </a:endParaRPr>
            </a:p>
            <a:p>
              <a:pPr fontAlgn="auto"/>
              <a:r>
                <a:rPr lang="zh-CN" altLang="en-US" sz="1400" spc="300" dirty="0">
                  <a:solidFill>
                    <a:schemeClr val="tx1">
                      <a:lumMod val="85000"/>
                      <a:lumOff val="15000"/>
                    </a:schemeClr>
                  </a:solidFill>
                  <a:latin typeface="隶书" panose="02010509060101010101" pitchFamily="49" charset="-122"/>
                  <a:ea typeface="隶书" panose="02010509060101010101" pitchFamily="49" charset="-122"/>
                  <a:sym typeface="微软雅黑" panose="020B0503020204020204" pitchFamily="34" charset="-122"/>
                </a:rPr>
                <a:t>点击添加文本信息点击添加文本 </a:t>
              </a:r>
              <a:endParaRPr lang="zh-CN" altLang="en-US" sz="1400" dirty="0">
                <a:solidFill>
                  <a:srgbClr val="098A81"/>
                </a:solidFill>
                <a:latin typeface="隶书" panose="02010509060101010101" pitchFamily="49" charset="-122"/>
                <a:ea typeface="隶书" panose="02010509060101010101" pitchFamily="49" charset="-122"/>
                <a:sym typeface="+mn-ea"/>
              </a:endParaRPr>
            </a:p>
          </p:txBody>
        </p:sp>
      </p:grpSp>
      <p:grpSp>
        <p:nvGrpSpPr>
          <p:cNvPr id="27" name="组合 26"/>
          <p:cNvGrpSpPr/>
          <p:nvPr/>
        </p:nvGrpSpPr>
        <p:grpSpPr>
          <a:xfrm>
            <a:off x="971680" y="2753590"/>
            <a:ext cx="2198762" cy="3477034"/>
            <a:chOff x="971680" y="2753590"/>
            <a:chExt cx="2198762" cy="3477034"/>
          </a:xfrm>
        </p:grpSpPr>
        <p:pic>
          <p:nvPicPr>
            <p:cNvPr id="12" name="图片 11"/>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971680" y="4148844"/>
              <a:ext cx="2181532" cy="2081780"/>
            </a:xfrm>
            <a:prstGeom prst="rect">
              <a:avLst/>
            </a:prstGeom>
          </p:spPr>
        </p:pic>
        <p:sp>
          <p:nvSpPr>
            <p:cNvPr id="26" name="矩形 25"/>
            <p:cNvSpPr/>
            <p:nvPr/>
          </p:nvSpPr>
          <p:spPr>
            <a:xfrm>
              <a:off x="2062446" y="2753590"/>
              <a:ext cx="1107996" cy="1733808"/>
            </a:xfrm>
            <a:prstGeom prst="rect">
              <a:avLst/>
            </a:prstGeom>
          </p:spPr>
          <p:txBody>
            <a:bodyPr vert="eaVert" wrap="none">
              <a:spAutoFit/>
            </a:bodyPr>
            <a:lstStyle/>
            <a:p>
              <a:pPr algn="dist"/>
              <a:r>
                <a:rPr lang="zh-CN" altLang="en-US" sz="6000" spc="400" dirty="0">
                  <a:latin typeface="隶书" panose="02010509060101010101" pitchFamily="49" charset="-122"/>
                  <a:ea typeface="隶书" panose="02010509060101010101" pitchFamily="49" charset="-122"/>
                </a:rPr>
                <a:t>目录</a:t>
              </a:r>
              <a:endParaRPr lang="zh-CN" altLang="en-US" sz="6000" spc="400" dirty="0">
                <a:latin typeface="隶书" panose="02010509060101010101" pitchFamily="49" charset="-122"/>
                <a:ea typeface="隶书" panose="02010509060101010101" pitchFamily="49" charset="-122"/>
              </a:endParaRPr>
            </a:p>
          </p:txBody>
        </p:sp>
      </p:grpSp>
      <p:pic>
        <p:nvPicPr>
          <p:cNvPr id="28" name="图片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2333" y="0"/>
            <a:ext cx="2873645" cy="20409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0">
        <p:random/>
      </p:transition>
    </mc:Choice>
    <mc:Fallback>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5024" y="37845"/>
            <a:ext cx="1875160" cy="3541373"/>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820" y="3579218"/>
            <a:ext cx="4769083" cy="2948076"/>
          </a:xfrm>
          <a:prstGeom prst="rect">
            <a:avLst/>
          </a:prstGeom>
        </p:spPr>
      </p:pic>
      <p:grpSp>
        <p:nvGrpSpPr>
          <p:cNvPr id="11" name="组合 10"/>
          <p:cNvGrpSpPr/>
          <p:nvPr/>
        </p:nvGrpSpPr>
        <p:grpSpPr>
          <a:xfrm>
            <a:off x="3611708" y="1724085"/>
            <a:ext cx="3781224" cy="3329171"/>
            <a:chOff x="3357708" y="1614195"/>
            <a:chExt cx="3781224" cy="3329171"/>
          </a:xfrm>
        </p:grpSpPr>
        <p:sp>
          <p:nvSpPr>
            <p:cNvPr id="9" name="文本框 8"/>
            <p:cNvSpPr txBox="1"/>
            <p:nvPr/>
          </p:nvSpPr>
          <p:spPr>
            <a:xfrm>
              <a:off x="5316895" y="1614195"/>
              <a:ext cx="1822037" cy="3329171"/>
            </a:xfrm>
            <a:prstGeom prst="rect">
              <a:avLst/>
            </a:prstGeom>
            <a:noFill/>
          </p:spPr>
          <p:txBody>
            <a:bodyPr vert="eaVert" wrap="square" rtlCol="0">
              <a:spAutoFit/>
            </a:bodyPr>
            <a:lstStyle/>
            <a:p>
              <a:pPr algn="dist" fontAlgn="auto">
                <a:lnSpc>
                  <a:spcPct val="140000"/>
                </a:lnSpc>
              </a:pPr>
              <a:r>
                <a:rPr lang="zh-CN" altLang="en-US" sz="4800" b="1" dirty="0">
                  <a:solidFill>
                    <a:srgbClr val="098A81"/>
                  </a:solidFill>
                  <a:latin typeface="隶书" panose="02010509060101010101" pitchFamily="49" charset="-122"/>
                  <a:ea typeface="隶书" panose="02010509060101010101" pitchFamily="49" charset="-122"/>
                  <a:sym typeface="+mn-ea"/>
                </a:rPr>
                <a:t>第一章回 </a:t>
              </a:r>
              <a:endParaRPr lang="en-US" altLang="zh-CN" sz="2800" b="1" dirty="0">
                <a:latin typeface="隶书" panose="02010509060101010101" pitchFamily="49" charset="-122"/>
                <a:ea typeface="隶书" panose="02010509060101010101" pitchFamily="49" charset="-122"/>
                <a:sym typeface="+mn-ea"/>
              </a:endParaRPr>
            </a:p>
            <a:p>
              <a:pPr algn="dist" fontAlgn="auto">
                <a:lnSpc>
                  <a:spcPct val="140000"/>
                </a:lnSpc>
              </a:pPr>
              <a:r>
                <a:rPr lang="zh-CN" altLang="en-US" sz="2800" b="1" dirty="0">
                  <a:latin typeface="隶书" panose="02010509060101010101" pitchFamily="49" charset="-122"/>
                  <a:ea typeface="隶书" panose="02010509060101010101" pitchFamily="49" charset="-122"/>
                  <a:sym typeface="+mn-ea"/>
                </a:rPr>
                <a:t>点击添加标题</a:t>
              </a:r>
              <a:endParaRPr lang="zh-CN" altLang="en-US" sz="2800" b="1" dirty="0">
                <a:latin typeface="隶书" panose="02010509060101010101" pitchFamily="49" charset="-122"/>
                <a:ea typeface="隶书" panose="02010509060101010101" pitchFamily="49" charset="-122"/>
                <a:sym typeface="+mn-ea"/>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708" y="1614195"/>
              <a:ext cx="2281448" cy="262366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533797" y="1695812"/>
            <a:ext cx="2381250" cy="3933825"/>
            <a:chOff x="2156097" y="1175112"/>
            <a:chExt cx="2381250" cy="3933825"/>
          </a:xfrm>
        </p:grpSpPr>
        <p:grpSp>
          <p:nvGrpSpPr>
            <p:cNvPr id="4" name="组合 3"/>
            <p:cNvGrpSpPr/>
            <p:nvPr/>
          </p:nvGrpSpPr>
          <p:grpSpPr>
            <a:xfrm>
              <a:off x="2156097" y="1175112"/>
              <a:ext cx="2381250" cy="3933825"/>
              <a:chOff x="1914797" y="1175112"/>
              <a:chExt cx="2381250" cy="3933825"/>
            </a:xfrm>
          </p:grpSpPr>
          <p:sp>
            <p:nvSpPr>
              <p:cNvPr id="8" name="矩形 7"/>
              <p:cNvSpPr/>
              <p:nvPr/>
            </p:nvSpPr>
            <p:spPr>
              <a:xfrm>
                <a:off x="1914797" y="1175112"/>
                <a:ext cx="2381250" cy="393382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070486" y="1318123"/>
                <a:ext cx="2069872" cy="364780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2703626" y="1454381"/>
              <a:ext cx="1107996" cy="3375283"/>
            </a:xfrm>
            <a:prstGeom prst="rect">
              <a:avLst/>
            </a:prstGeom>
          </p:spPr>
          <p:txBody>
            <a:bodyPr vert="eaVert" wrap="none">
              <a:spAutoFit/>
            </a:bodyPr>
            <a:lstStyle/>
            <a:p>
              <a:pPr algn="dist"/>
              <a:r>
                <a:rPr lang="zh-CN" altLang="en-US" sz="6000" spc="400" dirty="0">
                  <a:latin typeface="隶书" panose="02010509060101010101" pitchFamily="49" charset="-122"/>
                  <a:ea typeface="隶书" panose="02010509060101010101" pitchFamily="49" charset="-122"/>
                </a:rPr>
                <a:t>添加标题</a:t>
              </a:r>
              <a:endParaRPr lang="zh-CN" altLang="en-US" sz="6000" spc="400" dirty="0">
                <a:latin typeface="隶书" panose="02010509060101010101" pitchFamily="49" charset="-122"/>
                <a:ea typeface="隶书" panose="02010509060101010101" pitchFamily="49" charset="-122"/>
              </a:endParaRPr>
            </a:p>
          </p:txBody>
        </p:sp>
        <p:sp>
          <p:nvSpPr>
            <p:cNvPr id="6" name="矩形 5"/>
            <p:cNvSpPr/>
            <p:nvPr/>
          </p:nvSpPr>
          <p:spPr>
            <a:xfrm>
              <a:off x="2394949" y="1810249"/>
              <a:ext cx="461665" cy="656590"/>
            </a:xfrm>
            <a:prstGeom prst="rect">
              <a:avLst/>
            </a:prstGeom>
          </p:spPr>
          <p:txBody>
            <a:bodyPr vert="eaVert" wrap="none">
              <a:spAutoFit/>
            </a:bodyPr>
            <a:lstStyle/>
            <a:p>
              <a:pPr algn="dist"/>
              <a:r>
                <a:rPr lang="zh-CN" altLang="en-US" spc="400" dirty="0">
                  <a:latin typeface="隶书" panose="02010509060101010101" pitchFamily="49" charset="-122"/>
                  <a:ea typeface="隶书" panose="02010509060101010101" pitchFamily="49" charset="-122"/>
                </a:rPr>
                <a:t>水墨</a:t>
              </a:r>
              <a:endParaRPr lang="zh-CN" altLang="en-US" spc="400" dirty="0">
                <a:latin typeface="隶书" panose="02010509060101010101" pitchFamily="49" charset="-122"/>
                <a:ea typeface="隶书" panose="02010509060101010101" pitchFamily="49" charset="-122"/>
              </a:endParaRPr>
            </a:p>
          </p:txBody>
        </p:sp>
        <p:sp>
          <p:nvSpPr>
            <p:cNvPr id="7" name="矩形 6"/>
            <p:cNvSpPr/>
            <p:nvPr/>
          </p:nvSpPr>
          <p:spPr>
            <a:xfrm>
              <a:off x="3634650" y="3082747"/>
              <a:ext cx="353943" cy="1475382"/>
            </a:xfrm>
            <a:prstGeom prst="rect">
              <a:avLst/>
            </a:prstGeom>
          </p:spPr>
          <p:txBody>
            <a:bodyPr vert="eaVert" wrap="square">
              <a:spAutoFit/>
            </a:bodyPr>
            <a:lstStyle/>
            <a:p>
              <a:r>
                <a:rPr lang="en-US" altLang="zh-CN" sz="1100" dirty="0"/>
                <a:t>Beautiful Chinese style</a:t>
              </a:r>
              <a:endParaRPr lang="en-US" altLang="zh-CN" sz="1100" dirty="0"/>
            </a:p>
          </p:txBody>
        </p:sp>
      </p:grpSp>
      <p:pic>
        <p:nvPicPr>
          <p:cNvPr id="10" name="图片 9"/>
          <p:cNvPicPr>
            <a:picLocks noChangeAspect="1"/>
          </p:cNvPicPr>
          <p:nvPr/>
        </p:nvPicPr>
        <p:blipFill>
          <a:blip r:embed="rId1"/>
          <a:stretch>
            <a:fillRect/>
          </a:stretch>
        </p:blipFill>
        <p:spPr>
          <a:xfrm>
            <a:off x="4297317" y="1675534"/>
            <a:ext cx="6002383" cy="40356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5717704" y="1672438"/>
            <a:ext cx="4453594" cy="737006"/>
            <a:chOff x="5231929" y="1454980"/>
            <a:chExt cx="4581838" cy="737006"/>
          </a:xfrm>
        </p:grpSpPr>
        <p:cxnSp>
          <p:nvCxnSpPr>
            <p:cNvPr id="4" name="直接连接符 3"/>
            <p:cNvCxnSpPr/>
            <p:nvPr/>
          </p:nvCxnSpPr>
          <p:spPr>
            <a:xfrm>
              <a:off x="5384642" y="2191986"/>
              <a:ext cx="44291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231929" y="1454980"/>
              <a:ext cx="3272050" cy="707886"/>
            </a:xfrm>
            <a:prstGeom prst="rect">
              <a:avLst/>
            </a:prstGeom>
            <a:noFill/>
          </p:spPr>
          <p:txBody>
            <a:bodyPr wrap="none" rtlCol="0">
              <a:spAutoFit/>
            </a:bodyPr>
            <a:lstStyle/>
            <a:p>
              <a:pPr algn="ctr"/>
              <a:r>
                <a:rPr lang="zh-CN" altLang="en-US" sz="4000" b="1" dirty="0">
                  <a:solidFill>
                    <a:srgbClr val="098A81"/>
                  </a:solidFill>
                  <a:latin typeface="隶书" panose="02010509060101010101" pitchFamily="49" charset="-122"/>
                  <a:ea typeface="隶书" panose="02010509060101010101" pitchFamily="49" charset="-122"/>
                </a:rPr>
                <a:t>点击添加标题</a:t>
              </a:r>
              <a:endParaRPr lang="zh-CN" altLang="en-US" sz="4000" b="1" dirty="0">
                <a:solidFill>
                  <a:srgbClr val="098A81"/>
                </a:solidFill>
                <a:latin typeface="隶书" panose="02010509060101010101" pitchFamily="49" charset="-122"/>
                <a:ea typeface="隶书" panose="02010509060101010101" pitchFamily="49" charset="-122"/>
              </a:endParaRPr>
            </a:p>
          </p:txBody>
        </p:sp>
      </p:grpSp>
      <p:sp>
        <p:nvSpPr>
          <p:cNvPr id="15" name="文本框 14"/>
          <p:cNvSpPr txBox="1"/>
          <p:nvPr/>
        </p:nvSpPr>
        <p:spPr>
          <a:xfrm>
            <a:off x="5585041" y="2621100"/>
            <a:ext cx="5292509" cy="1061829"/>
          </a:xfrm>
          <a:prstGeom prst="rect">
            <a:avLst/>
          </a:prstGeom>
          <a:noFill/>
        </p:spPr>
        <p:txBody>
          <a:bodyPr wrap="square" rtlCol="0">
            <a:spAutoFit/>
          </a:bodyPr>
          <a:lstStyle/>
          <a:p>
            <a:pPr>
              <a:lnSpc>
                <a:spcPct val="150000"/>
              </a:lnSpc>
              <a:spcBef>
                <a:spcPct val="0"/>
              </a:spcBef>
            </a:pPr>
            <a:r>
              <a:rPr lang="zh-CN" altLang="en-US" sz="1400" dirty="0">
                <a:latin typeface="隶书" panose="02010509060101010101" pitchFamily="49" charset="-122"/>
                <a:ea typeface="隶书" panose="02010509060101010101" pitchFamily="49" charset="-122"/>
              </a:rPr>
              <a:t>点击添加文本信息点击添加文本信息点击添加文本信息点击添加文本信息点击添加文本信息点击添加文本信息</a:t>
            </a:r>
            <a:endParaRPr lang="zh-CN" altLang="en-US" sz="1400" dirty="0">
              <a:latin typeface="隶书" panose="02010509060101010101" pitchFamily="49" charset="-122"/>
              <a:ea typeface="隶书" panose="02010509060101010101" pitchFamily="49" charset="-122"/>
            </a:endParaRPr>
          </a:p>
          <a:p>
            <a:pPr>
              <a:lnSpc>
                <a:spcPct val="150000"/>
              </a:lnSpc>
              <a:spcBef>
                <a:spcPct val="0"/>
              </a:spcBef>
              <a:buNone/>
            </a:pPr>
            <a:endParaRPr lang="zh-CN" altLang="en-US" sz="1400" dirty="0">
              <a:latin typeface="隶书" panose="02010509060101010101" pitchFamily="49" charset="-122"/>
              <a:ea typeface="隶书" panose="02010509060101010101" pitchFamily="49" charset="-122"/>
            </a:endParaRPr>
          </a:p>
        </p:txBody>
      </p:sp>
      <p:grpSp>
        <p:nvGrpSpPr>
          <p:cNvPr id="27" name="组合 26"/>
          <p:cNvGrpSpPr/>
          <p:nvPr/>
        </p:nvGrpSpPr>
        <p:grpSpPr>
          <a:xfrm>
            <a:off x="5585040" y="4094133"/>
            <a:ext cx="257383" cy="264795"/>
            <a:chOff x="1725" y="6781"/>
            <a:chExt cx="496" cy="496"/>
          </a:xfrm>
        </p:grpSpPr>
        <p:sp>
          <p:nvSpPr>
            <p:cNvPr id="28" name="Shape 796"/>
            <p:cNvSpPr/>
            <p:nvPr/>
          </p:nvSpPr>
          <p:spPr>
            <a:xfrm>
              <a:off x="1725" y="6781"/>
              <a:ext cx="497" cy="4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98A81"/>
            </a:solidFill>
            <a:ln w="12700" cap="flat">
              <a:noFill/>
              <a:miter lim="400000"/>
            </a:ln>
            <a:effectLst/>
          </p:spPr>
          <p:txBody>
            <a:bodyPr wrap="square" lIns="50800" tIns="50800" rIns="50800" bIns="50800" numCol="1" anchor="ctr">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dirty="0">
                <a:ln>
                  <a:noFill/>
                </a:ln>
                <a:effectLst/>
                <a:uLnTx/>
                <a:uFillTx/>
                <a:latin typeface="隶书" panose="02010509060101010101" pitchFamily="49" charset="-122"/>
                <a:ea typeface="隶书" panose="02010509060101010101" pitchFamily="49" charset="-122"/>
                <a:sym typeface="Arial" panose="020B0604020202020204" pitchFamily="34" charset="0"/>
              </a:endParaRPr>
            </a:p>
          </p:txBody>
        </p:sp>
        <p:sp>
          <p:nvSpPr>
            <p:cNvPr id="29" name="Shape 797"/>
            <p:cNvSpPr/>
            <p:nvPr/>
          </p:nvSpPr>
          <p:spPr>
            <a:xfrm>
              <a:off x="1839" y="6916"/>
              <a:ext cx="269" cy="227"/>
            </a:xfrm>
            <a:custGeom>
              <a:avLst/>
              <a:gdLst/>
              <a:ahLst/>
              <a:cxnLst>
                <a:cxn ang="0">
                  <a:pos x="wd2" y="hd2"/>
                </a:cxn>
                <a:cxn ang="5400000">
                  <a:pos x="wd2" y="hd2"/>
                </a:cxn>
                <a:cxn ang="10800000">
                  <a:pos x="wd2" y="hd2"/>
                </a:cxn>
                <a:cxn ang="16200000">
                  <a:pos x="wd2" y="hd2"/>
                </a:cxn>
              </a:cxnLst>
              <a:rect l="0" t="0" r="r" b="b"/>
              <a:pathLst>
                <a:path w="21600" h="21600" extrusionOk="0">
                  <a:moveTo>
                    <a:pt x="0" y="14435"/>
                  </a:moveTo>
                  <a:lnTo>
                    <a:pt x="5244" y="21600"/>
                  </a:lnTo>
                  <a:lnTo>
                    <a:pt x="21422" y="1264"/>
                  </a:lnTo>
                  <a:lnTo>
                    <a:pt x="21600" y="0"/>
                  </a:lnTo>
                  <a:lnTo>
                    <a:pt x="5867" y="14435"/>
                  </a:lnTo>
                  <a:lnTo>
                    <a:pt x="0" y="8429"/>
                  </a:lnTo>
                  <a:lnTo>
                    <a:pt x="0" y="14435"/>
                  </a:lnTo>
                  <a:close/>
                </a:path>
              </a:pathLst>
            </a:custGeom>
            <a:solidFill>
              <a:srgbClr val="FFFFFF"/>
            </a:solidFill>
            <a:ln w="12700" cap="flat">
              <a:noFill/>
              <a:miter lim="400000"/>
            </a:ln>
            <a:effectLst/>
          </p:spPr>
          <p:txBody>
            <a:bodyPr wrap="square" lIns="0" tIns="0" rIns="0" bIns="0" numCol="1" anchor="t">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effectLst/>
                <a:uLnTx/>
                <a:uFillTx/>
                <a:latin typeface="隶书" panose="02010509060101010101" pitchFamily="49" charset="-122"/>
                <a:ea typeface="隶书" panose="02010509060101010101" pitchFamily="49" charset="-122"/>
                <a:sym typeface="Arial" panose="020B0604020202020204" pitchFamily="34" charset="0"/>
              </a:endParaRPr>
            </a:p>
          </p:txBody>
        </p:sp>
      </p:grpSp>
      <p:grpSp>
        <p:nvGrpSpPr>
          <p:cNvPr id="30" name="组合 29"/>
          <p:cNvGrpSpPr/>
          <p:nvPr/>
        </p:nvGrpSpPr>
        <p:grpSpPr>
          <a:xfrm>
            <a:off x="8201875" y="4094133"/>
            <a:ext cx="257383" cy="264795"/>
            <a:chOff x="7361" y="6781"/>
            <a:chExt cx="496" cy="496"/>
          </a:xfrm>
        </p:grpSpPr>
        <p:sp>
          <p:nvSpPr>
            <p:cNvPr id="31" name="Shape 801"/>
            <p:cNvSpPr/>
            <p:nvPr/>
          </p:nvSpPr>
          <p:spPr>
            <a:xfrm>
              <a:off x="7361" y="6781"/>
              <a:ext cx="497" cy="4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98A81"/>
            </a:solidFill>
            <a:ln w="12700" cap="flat">
              <a:noFill/>
              <a:miter lim="400000"/>
            </a:ln>
            <a:effectLst/>
          </p:spPr>
          <p:txBody>
            <a:bodyPr wrap="square" lIns="50800" tIns="50800" rIns="50800" bIns="50800" numCol="1" anchor="ctr">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effectLst/>
                <a:uLnTx/>
                <a:uFillTx/>
                <a:latin typeface="隶书" panose="02010509060101010101" pitchFamily="49" charset="-122"/>
                <a:ea typeface="隶书" panose="02010509060101010101" pitchFamily="49" charset="-122"/>
                <a:sym typeface="Arial" panose="020B0604020202020204" pitchFamily="34" charset="0"/>
              </a:endParaRPr>
            </a:p>
          </p:txBody>
        </p:sp>
        <p:sp>
          <p:nvSpPr>
            <p:cNvPr id="32" name="Shape 802"/>
            <p:cNvSpPr/>
            <p:nvPr/>
          </p:nvSpPr>
          <p:spPr>
            <a:xfrm>
              <a:off x="7475" y="6916"/>
              <a:ext cx="269" cy="227"/>
            </a:xfrm>
            <a:custGeom>
              <a:avLst/>
              <a:gdLst/>
              <a:ahLst/>
              <a:cxnLst>
                <a:cxn ang="0">
                  <a:pos x="wd2" y="hd2"/>
                </a:cxn>
                <a:cxn ang="5400000">
                  <a:pos x="wd2" y="hd2"/>
                </a:cxn>
                <a:cxn ang="10800000">
                  <a:pos x="wd2" y="hd2"/>
                </a:cxn>
                <a:cxn ang="16200000">
                  <a:pos x="wd2" y="hd2"/>
                </a:cxn>
              </a:cxnLst>
              <a:rect l="0" t="0" r="r" b="b"/>
              <a:pathLst>
                <a:path w="21600" h="21600" extrusionOk="0">
                  <a:moveTo>
                    <a:pt x="0" y="14435"/>
                  </a:moveTo>
                  <a:lnTo>
                    <a:pt x="5244" y="21600"/>
                  </a:lnTo>
                  <a:lnTo>
                    <a:pt x="21422" y="1264"/>
                  </a:lnTo>
                  <a:lnTo>
                    <a:pt x="21600" y="0"/>
                  </a:lnTo>
                  <a:lnTo>
                    <a:pt x="5867" y="14435"/>
                  </a:lnTo>
                  <a:lnTo>
                    <a:pt x="0" y="8429"/>
                  </a:lnTo>
                  <a:lnTo>
                    <a:pt x="0" y="14435"/>
                  </a:lnTo>
                  <a:close/>
                </a:path>
              </a:pathLst>
            </a:custGeom>
            <a:solidFill>
              <a:srgbClr val="FFFFFF"/>
            </a:solidFill>
            <a:ln w="12700" cap="flat">
              <a:noFill/>
              <a:miter lim="400000"/>
            </a:ln>
            <a:effectLst/>
          </p:spPr>
          <p:txBody>
            <a:bodyPr wrap="square" lIns="0" tIns="0" rIns="0" bIns="0" numCol="1" anchor="t">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effectLst/>
                <a:uLnTx/>
                <a:uFillTx/>
                <a:latin typeface="隶书" panose="02010509060101010101" pitchFamily="49" charset="-122"/>
                <a:ea typeface="隶书" panose="02010509060101010101" pitchFamily="49" charset="-122"/>
                <a:sym typeface="Arial" panose="020B0604020202020204" pitchFamily="34" charset="0"/>
              </a:endParaRPr>
            </a:p>
          </p:txBody>
        </p:sp>
      </p:grpSp>
      <p:grpSp>
        <p:nvGrpSpPr>
          <p:cNvPr id="33" name="组合 32"/>
          <p:cNvGrpSpPr/>
          <p:nvPr/>
        </p:nvGrpSpPr>
        <p:grpSpPr>
          <a:xfrm>
            <a:off x="5585040" y="5143788"/>
            <a:ext cx="257383" cy="264795"/>
            <a:chOff x="1725" y="8434"/>
            <a:chExt cx="496" cy="496"/>
          </a:xfrm>
        </p:grpSpPr>
        <p:sp>
          <p:nvSpPr>
            <p:cNvPr id="34" name="Shape 811"/>
            <p:cNvSpPr/>
            <p:nvPr/>
          </p:nvSpPr>
          <p:spPr>
            <a:xfrm>
              <a:off x="1725" y="8434"/>
              <a:ext cx="497" cy="4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98A81"/>
            </a:solidFill>
            <a:ln w="12700" cap="flat">
              <a:noFill/>
              <a:miter lim="400000"/>
            </a:ln>
            <a:effectLst/>
          </p:spPr>
          <p:txBody>
            <a:bodyPr wrap="square" lIns="50800" tIns="50800" rIns="50800" bIns="50800" numCol="1" anchor="ctr">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effectLst/>
                <a:uLnTx/>
                <a:uFillTx/>
                <a:latin typeface="隶书" panose="02010509060101010101" pitchFamily="49" charset="-122"/>
                <a:ea typeface="隶书" panose="02010509060101010101" pitchFamily="49" charset="-122"/>
                <a:sym typeface="Arial" panose="020B0604020202020204" pitchFamily="34" charset="0"/>
              </a:endParaRPr>
            </a:p>
          </p:txBody>
        </p:sp>
        <p:sp>
          <p:nvSpPr>
            <p:cNvPr id="35" name="Shape 812"/>
            <p:cNvSpPr/>
            <p:nvPr/>
          </p:nvSpPr>
          <p:spPr>
            <a:xfrm>
              <a:off x="1839" y="8569"/>
              <a:ext cx="269" cy="227"/>
            </a:xfrm>
            <a:custGeom>
              <a:avLst/>
              <a:gdLst/>
              <a:ahLst/>
              <a:cxnLst>
                <a:cxn ang="0">
                  <a:pos x="wd2" y="hd2"/>
                </a:cxn>
                <a:cxn ang="5400000">
                  <a:pos x="wd2" y="hd2"/>
                </a:cxn>
                <a:cxn ang="10800000">
                  <a:pos x="wd2" y="hd2"/>
                </a:cxn>
                <a:cxn ang="16200000">
                  <a:pos x="wd2" y="hd2"/>
                </a:cxn>
              </a:cxnLst>
              <a:rect l="0" t="0" r="r" b="b"/>
              <a:pathLst>
                <a:path w="21600" h="21600" extrusionOk="0">
                  <a:moveTo>
                    <a:pt x="0" y="14435"/>
                  </a:moveTo>
                  <a:lnTo>
                    <a:pt x="5244" y="21600"/>
                  </a:lnTo>
                  <a:lnTo>
                    <a:pt x="21422" y="1264"/>
                  </a:lnTo>
                  <a:lnTo>
                    <a:pt x="21600" y="0"/>
                  </a:lnTo>
                  <a:lnTo>
                    <a:pt x="5867" y="14435"/>
                  </a:lnTo>
                  <a:lnTo>
                    <a:pt x="0" y="8429"/>
                  </a:lnTo>
                  <a:lnTo>
                    <a:pt x="0" y="14435"/>
                  </a:lnTo>
                  <a:close/>
                </a:path>
              </a:pathLst>
            </a:custGeom>
            <a:solidFill>
              <a:srgbClr val="FFFFFF"/>
            </a:solidFill>
            <a:ln w="12700" cap="flat">
              <a:noFill/>
              <a:miter lim="400000"/>
            </a:ln>
            <a:effectLst/>
          </p:spPr>
          <p:txBody>
            <a:bodyPr wrap="square" lIns="0" tIns="0" rIns="0" bIns="0" numCol="1" anchor="t">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effectLst/>
                <a:uLnTx/>
                <a:uFillTx/>
                <a:latin typeface="隶书" panose="02010509060101010101" pitchFamily="49" charset="-122"/>
                <a:ea typeface="隶书" panose="02010509060101010101" pitchFamily="49" charset="-122"/>
                <a:sym typeface="Arial" panose="020B0604020202020204" pitchFamily="34" charset="0"/>
              </a:endParaRPr>
            </a:p>
          </p:txBody>
        </p:sp>
      </p:grpSp>
      <p:grpSp>
        <p:nvGrpSpPr>
          <p:cNvPr id="36" name="组合 35"/>
          <p:cNvGrpSpPr/>
          <p:nvPr/>
        </p:nvGrpSpPr>
        <p:grpSpPr>
          <a:xfrm>
            <a:off x="8201875" y="5143788"/>
            <a:ext cx="257383" cy="264795"/>
            <a:chOff x="7361" y="8434"/>
            <a:chExt cx="496" cy="496"/>
          </a:xfrm>
        </p:grpSpPr>
        <p:sp>
          <p:nvSpPr>
            <p:cNvPr id="37" name="Shape 816"/>
            <p:cNvSpPr/>
            <p:nvPr/>
          </p:nvSpPr>
          <p:spPr>
            <a:xfrm>
              <a:off x="7361" y="8434"/>
              <a:ext cx="497" cy="4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98A81"/>
            </a:solidFill>
            <a:ln w="12700" cap="flat">
              <a:noFill/>
              <a:miter lim="400000"/>
            </a:ln>
            <a:effectLst/>
          </p:spPr>
          <p:txBody>
            <a:bodyPr wrap="square" lIns="50800" tIns="50800" rIns="50800" bIns="50800" numCol="1" anchor="ctr">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effectLst/>
                <a:uLnTx/>
                <a:uFillTx/>
                <a:latin typeface="隶书" panose="02010509060101010101" pitchFamily="49" charset="-122"/>
                <a:ea typeface="隶书" panose="02010509060101010101" pitchFamily="49" charset="-122"/>
                <a:sym typeface="Arial" panose="020B0604020202020204" pitchFamily="34" charset="0"/>
              </a:endParaRPr>
            </a:p>
          </p:txBody>
        </p:sp>
        <p:sp>
          <p:nvSpPr>
            <p:cNvPr id="38" name="Shape 817"/>
            <p:cNvSpPr/>
            <p:nvPr/>
          </p:nvSpPr>
          <p:spPr>
            <a:xfrm>
              <a:off x="7475" y="8569"/>
              <a:ext cx="269" cy="227"/>
            </a:xfrm>
            <a:custGeom>
              <a:avLst/>
              <a:gdLst/>
              <a:ahLst/>
              <a:cxnLst>
                <a:cxn ang="0">
                  <a:pos x="wd2" y="hd2"/>
                </a:cxn>
                <a:cxn ang="5400000">
                  <a:pos x="wd2" y="hd2"/>
                </a:cxn>
                <a:cxn ang="10800000">
                  <a:pos x="wd2" y="hd2"/>
                </a:cxn>
                <a:cxn ang="16200000">
                  <a:pos x="wd2" y="hd2"/>
                </a:cxn>
              </a:cxnLst>
              <a:rect l="0" t="0" r="r" b="b"/>
              <a:pathLst>
                <a:path w="21600" h="21600" extrusionOk="0">
                  <a:moveTo>
                    <a:pt x="0" y="14435"/>
                  </a:moveTo>
                  <a:lnTo>
                    <a:pt x="5244" y="21600"/>
                  </a:lnTo>
                  <a:lnTo>
                    <a:pt x="21422" y="1264"/>
                  </a:lnTo>
                  <a:lnTo>
                    <a:pt x="21600" y="0"/>
                  </a:lnTo>
                  <a:lnTo>
                    <a:pt x="5867" y="14435"/>
                  </a:lnTo>
                  <a:lnTo>
                    <a:pt x="0" y="8429"/>
                  </a:lnTo>
                  <a:lnTo>
                    <a:pt x="0" y="14435"/>
                  </a:lnTo>
                  <a:close/>
                </a:path>
              </a:pathLst>
            </a:custGeom>
            <a:solidFill>
              <a:srgbClr val="FFFFFF"/>
            </a:solidFill>
            <a:ln w="12700" cap="flat">
              <a:noFill/>
              <a:miter lim="400000"/>
            </a:ln>
            <a:effectLst/>
          </p:spPr>
          <p:txBody>
            <a:bodyPr wrap="square" lIns="0" tIns="0" rIns="0" bIns="0" numCol="1" anchor="t">
              <a:noAutofit/>
            </a:bodyPr>
            <a:lstStyle/>
            <a:p>
              <a:pPr marL="0" marR="0" lvl="0" indent="0" defTabSz="913765"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effectLst/>
                <a:uLnTx/>
                <a:uFillTx/>
                <a:latin typeface="隶书" panose="02010509060101010101" pitchFamily="49" charset="-122"/>
                <a:ea typeface="隶书" panose="02010509060101010101" pitchFamily="49" charset="-122"/>
                <a:sym typeface="Arial" panose="020B0604020202020204" pitchFamily="34" charset="0"/>
              </a:endParaRPr>
            </a:p>
          </p:txBody>
        </p:sp>
      </p:grpSp>
      <p:sp>
        <p:nvSpPr>
          <p:cNvPr id="39" name="TextBox 13"/>
          <p:cNvSpPr txBox="1"/>
          <p:nvPr/>
        </p:nvSpPr>
        <p:spPr>
          <a:xfrm>
            <a:off x="6016260" y="3996025"/>
            <a:ext cx="1894998" cy="215265"/>
          </a:xfrm>
          <a:prstGeom prst="rect">
            <a:avLst/>
          </a:prstGeom>
          <a:noFill/>
        </p:spPr>
        <p:txBody>
          <a:bodyPr wrap="square" lIns="0" tIns="0" rIns="0" bIns="0" rtlCol="0" anchor="t" anchorCtr="0">
            <a:spAutoFit/>
          </a:bodyPr>
          <a:lstStyle/>
          <a:p>
            <a:pPr algn="l" defTabSz="914400"/>
            <a:r>
              <a:rPr lang="zh-CN" altLang="en-US" sz="1400" b="1" dirty="0">
                <a:latin typeface="隶书" panose="02010509060101010101" pitchFamily="49" charset="-122"/>
                <a:ea typeface="隶书" panose="02010509060101010101" pitchFamily="49" charset="-122"/>
                <a:sym typeface="+mn-ea"/>
              </a:rPr>
              <a:t>单击此处输入标题文本</a:t>
            </a:r>
            <a:endParaRPr lang="zh-CN" altLang="en-US" sz="1400" b="1" dirty="0">
              <a:latin typeface="隶书" panose="02010509060101010101" pitchFamily="49" charset="-122"/>
              <a:ea typeface="隶书" panose="02010509060101010101" pitchFamily="49" charset="-122"/>
              <a:sym typeface="+mn-ea"/>
            </a:endParaRPr>
          </a:p>
        </p:txBody>
      </p:sp>
      <p:sp>
        <p:nvSpPr>
          <p:cNvPr id="40" name="TextBox 13"/>
          <p:cNvSpPr txBox="1"/>
          <p:nvPr/>
        </p:nvSpPr>
        <p:spPr>
          <a:xfrm>
            <a:off x="6016259" y="4211290"/>
            <a:ext cx="1889491" cy="461665"/>
          </a:xfrm>
          <a:prstGeom prst="rect">
            <a:avLst/>
          </a:prstGeom>
          <a:noFill/>
        </p:spPr>
        <p:txBody>
          <a:bodyPr wrap="square" lIns="0" tIns="0" rIns="0" bIns="0" rtlCol="0" anchor="t" anchorCtr="0">
            <a:spAutoFit/>
          </a:bodyPr>
          <a:lstStyle/>
          <a:p>
            <a:pPr algn="l" defTabSz="914400">
              <a:lnSpc>
                <a:spcPct val="150000"/>
              </a:lnSpc>
            </a:pPr>
            <a:r>
              <a:rPr lang="zh-CN" altLang="en-US" sz="1000" dirty="0">
                <a:latin typeface="隶书" panose="02010509060101010101" pitchFamily="49" charset="-122"/>
                <a:ea typeface="隶书" panose="02010509060101010101" pitchFamily="49" charset="-122"/>
                <a:sym typeface="+mn-ea"/>
              </a:rPr>
              <a:t>点击添加文本信息点击添加文本信息点击添加文本信息</a:t>
            </a:r>
            <a:endParaRPr lang="zh-CN" altLang="en-US" sz="1200" dirty="0">
              <a:latin typeface="隶书" panose="02010509060101010101" pitchFamily="49" charset="-122"/>
              <a:ea typeface="隶书" panose="02010509060101010101" pitchFamily="49" charset="-122"/>
              <a:sym typeface="+mn-ea"/>
            </a:endParaRPr>
          </a:p>
        </p:txBody>
      </p:sp>
      <p:sp>
        <p:nvSpPr>
          <p:cNvPr id="41" name="TextBox 13"/>
          <p:cNvSpPr txBox="1"/>
          <p:nvPr/>
        </p:nvSpPr>
        <p:spPr>
          <a:xfrm>
            <a:off x="8602615" y="3996025"/>
            <a:ext cx="1894998" cy="215265"/>
          </a:xfrm>
          <a:prstGeom prst="rect">
            <a:avLst/>
          </a:prstGeom>
          <a:noFill/>
        </p:spPr>
        <p:txBody>
          <a:bodyPr wrap="square" lIns="0" tIns="0" rIns="0" bIns="0" rtlCol="0" anchor="t" anchorCtr="0">
            <a:spAutoFit/>
          </a:bodyPr>
          <a:lstStyle/>
          <a:p>
            <a:pPr algn="l" defTabSz="914400"/>
            <a:r>
              <a:rPr lang="zh-CN" altLang="en-US" sz="1400" b="1">
                <a:latin typeface="隶书" panose="02010509060101010101" pitchFamily="49" charset="-122"/>
                <a:ea typeface="隶书" panose="02010509060101010101" pitchFamily="49" charset="-122"/>
                <a:sym typeface="+mn-ea"/>
              </a:rPr>
              <a:t>单击此处输入标题文本</a:t>
            </a:r>
            <a:endParaRPr lang="zh-CN" altLang="en-US" sz="1400" b="1" dirty="0">
              <a:latin typeface="隶书" panose="02010509060101010101" pitchFamily="49" charset="-122"/>
              <a:ea typeface="隶书" panose="02010509060101010101" pitchFamily="49" charset="-122"/>
              <a:sym typeface="+mn-ea"/>
            </a:endParaRPr>
          </a:p>
        </p:txBody>
      </p:sp>
      <p:sp>
        <p:nvSpPr>
          <p:cNvPr id="42" name="TextBox 13"/>
          <p:cNvSpPr txBox="1"/>
          <p:nvPr/>
        </p:nvSpPr>
        <p:spPr>
          <a:xfrm>
            <a:off x="8602614" y="4211290"/>
            <a:ext cx="1889491" cy="461665"/>
          </a:xfrm>
          <a:prstGeom prst="rect">
            <a:avLst/>
          </a:prstGeom>
          <a:noFill/>
        </p:spPr>
        <p:txBody>
          <a:bodyPr wrap="square" lIns="0" tIns="0" rIns="0" bIns="0" rtlCol="0" anchor="t" anchorCtr="0">
            <a:spAutoFit/>
          </a:bodyPr>
          <a:lstStyle/>
          <a:p>
            <a:pPr algn="l" defTabSz="914400">
              <a:lnSpc>
                <a:spcPct val="150000"/>
              </a:lnSpc>
            </a:pPr>
            <a:r>
              <a:rPr lang="zh-CN" altLang="en-US" sz="1000" dirty="0">
                <a:latin typeface="隶书" panose="02010509060101010101" pitchFamily="49" charset="-122"/>
                <a:ea typeface="隶书" panose="02010509060101010101" pitchFamily="49" charset="-122"/>
                <a:sym typeface="+mn-ea"/>
              </a:rPr>
              <a:t>点击添加文本信息点击添加文本信息点击添加文本信息</a:t>
            </a:r>
            <a:endParaRPr lang="en-US" altLang="zh-CN" sz="1200" dirty="0">
              <a:latin typeface="隶书" panose="02010509060101010101" pitchFamily="49" charset="-122"/>
              <a:ea typeface="隶书" panose="02010509060101010101" pitchFamily="49" charset="-122"/>
              <a:sym typeface="Arial" panose="020B0604020202020204" pitchFamily="34" charset="0"/>
            </a:endParaRPr>
          </a:p>
        </p:txBody>
      </p:sp>
      <p:sp>
        <p:nvSpPr>
          <p:cNvPr id="43" name="TextBox 13"/>
          <p:cNvSpPr txBox="1"/>
          <p:nvPr/>
        </p:nvSpPr>
        <p:spPr>
          <a:xfrm>
            <a:off x="6010545" y="5050760"/>
            <a:ext cx="1894998" cy="215265"/>
          </a:xfrm>
          <a:prstGeom prst="rect">
            <a:avLst/>
          </a:prstGeom>
          <a:noFill/>
        </p:spPr>
        <p:txBody>
          <a:bodyPr wrap="square" lIns="0" tIns="0" rIns="0" bIns="0" rtlCol="0" anchor="t" anchorCtr="0">
            <a:spAutoFit/>
          </a:bodyPr>
          <a:lstStyle/>
          <a:p>
            <a:pPr algn="l" defTabSz="914400"/>
            <a:r>
              <a:rPr lang="zh-CN" altLang="en-US" sz="1400" b="1">
                <a:latin typeface="隶书" panose="02010509060101010101" pitchFamily="49" charset="-122"/>
                <a:ea typeface="隶书" panose="02010509060101010101" pitchFamily="49" charset="-122"/>
                <a:sym typeface="+mn-ea"/>
              </a:rPr>
              <a:t>单击此处输入标题文本</a:t>
            </a:r>
            <a:endParaRPr lang="zh-CN" altLang="en-US" sz="1400" b="1" dirty="0">
              <a:latin typeface="隶书" panose="02010509060101010101" pitchFamily="49" charset="-122"/>
              <a:ea typeface="隶书" panose="02010509060101010101" pitchFamily="49" charset="-122"/>
              <a:sym typeface="+mn-ea"/>
            </a:endParaRPr>
          </a:p>
        </p:txBody>
      </p:sp>
      <p:sp>
        <p:nvSpPr>
          <p:cNvPr id="44" name="TextBox 13"/>
          <p:cNvSpPr txBox="1"/>
          <p:nvPr/>
        </p:nvSpPr>
        <p:spPr>
          <a:xfrm>
            <a:off x="6010544" y="5266025"/>
            <a:ext cx="1889491" cy="461665"/>
          </a:xfrm>
          <a:prstGeom prst="rect">
            <a:avLst/>
          </a:prstGeom>
          <a:noFill/>
        </p:spPr>
        <p:txBody>
          <a:bodyPr wrap="square" lIns="0" tIns="0" rIns="0" bIns="0" rtlCol="0" anchor="t" anchorCtr="0">
            <a:spAutoFit/>
          </a:bodyPr>
          <a:lstStyle/>
          <a:p>
            <a:pPr algn="l" defTabSz="914400">
              <a:lnSpc>
                <a:spcPct val="150000"/>
              </a:lnSpc>
            </a:pPr>
            <a:r>
              <a:rPr lang="zh-CN" altLang="en-US" sz="1000" dirty="0">
                <a:latin typeface="隶书" panose="02010509060101010101" pitchFamily="49" charset="-122"/>
                <a:ea typeface="隶书" panose="02010509060101010101" pitchFamily="49" charset="-122"/>
                <a:sym typeface="+mn-ea"/>
              </a:rPr>
              <a:t>点击添加文本信息点击添加文本信息点击添加文本信息</a:t>
            </a:r>
            <a:endParaRPr lang="en-US" altLang="zh-CN" sz="1200" dirty="0">
              <a:latin typeface="隶书" panose="02010509060101010101" pitchFamily="49" charset="-122"/>
              <a:ea typeface="隶书" panose="02010509060101010101" pitchFamily="49" charset="-122"/>
              <a:sym typeface="Arial" panose="020B0604020202020204" pitchFamily="34" charset="0"/>
            </a:endParaRPr>
          </a:p>
        </p:txBody>
      </p:sp>
      <p:sp>
        <p:nvSpPr>
          <p:cNvPr id="45" name="TextBox 13"/>
          <p:cNvSpPr txBox="1"/>
          <p:nvPr/>
        </p:nvSpPr>
        <p:spPr>
          <a:xfrm>
            <a:off x="8596900" y="5050760"/>
            <a:ext cx="1894998" cy="215265"/>
          </a:xfrm>
          <a:prstGeom prst="rect">
            <a:avLst/>
          </a:prstGeom>
          <a:noFill/>
        </p:spPr>
        <p:txBody>
          <a:bodyPr wrap="square" lIns="0" tIns="0" rIns="0" bIns="0" rtlCol="0" anchor="t" anchorCtr="0">
            <a:spAutoFit/>
          </a:bodyPr>
          <a:lstStyle/>
          <a:p>
            <a:pPr algn="l" defTabSz="914400"/>
            <a:r>
              <a:rPr lang="zh-CN" altLang="en-US" sz="1400" b="1">
                <a:latin typeface="隶书" panose="02010509060101010101" pitchFamily="49" charset="-122"/>
                <a:ea typeface="隶书" panose="02010509060101010101" pitchFamily="49" charset="-122"/>
                <a:sym typeface="+mn-ea"/>
              </a:rPr>
              <a:t>单击此处输入标题文本</a:t>
            </a:r>
            <a:endParaRPr lang="zh-CN" altLang="en-US" sz="1400" b="1" dirty="0">
              <a:latin typeface="隶书" panose="02010509060101010101" pitchFamily="49" charset="-122"/>
              <a:ea typeface="隶书" panose="02010509060101010101" pitchFamily="49" charset="-122"/>
              <a:sym typeface="+mn-ea"/>
            </a:endParaRPr>
          </a:p>
        </p:txBody>
      </p:sp>
      <p:sp>
        <p:nvSpPr>
          <p:cNvPr id="46" name="TextBox 13"/>
          <p:cNvSpPr txBox="1"/>
          <p:nvPr/>
        </p:nvSpPr>
        <p:spPr>
          <a:xfrm>
            <a:off x="8608329" y="5270470"/>
            <a:ext cx="1889491" cy="461665"/>
          </a:xfrm>
          <a:prstGeom prst="rect">
            <a:avLst/>
          </a:prstGeom>
          <a:noFill/>
        </p:spPr>
        <p:txBody>
          <a:bodyPr wrap="square" lIns="0" tIns="0" rIns="0" bIns="0" rtlCol="0" anchor="t" anchorCtr="0">
            <a:spAutoFit/>
          </a:bodyPr>
          <a:lstStyle/>
          <a:p>
            <a:pPr algn="l" defTabSz="914400">
              <a:lnSpc>
                <a:spcPct val="150000"/>
              </a:lnSpc>
            </a:pPr>
            <a:r>
              <a:rPr lang="zh-CN" altLang="en-US" sz="1000" dirty="0">
                <a:latin typeface="隶书" panose="02010509060101010101" pitchFamily="49" charset="-122"/>
                <a:ea typeface="隶书" panose="02010509060101010101" pitchFamily="49" charset="-122"/>
                <a:sym typeface="+mn-ea"/>
              </a:rPr>
              <a:t>点击添加文本信息点击添加文本信息点击添加文本信息</a:t>
            </a:r>
            <a:endParaRPr lang="en-US" altLang="zh-CN" sz="1200" dirty="0">
              <a:latin typeface="隶书" panose="02010509060101010101" pitchFamily="49" charset="-122"/>
              <a:ea typeface="隶书" panose="02010509060101010101" pitchFamily="49" charset="-122"/>
              <a:sym typeface="Arial" panose="020B0604020202020204" pitchFamily="34" charset="0"/>
            </a:endParaRPr>
          </a:p>
        </p:txBody>
      </p:sp>
      <p:pic>
        <p:nvPicPr>
          <p:cNvPr id="47" name="图片 4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7101" y="1894648"/>
            <a:ext cx="5074621" cy="39502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9" presetClass="entr" presetSubtype="10"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fmla="#ppt_w*sin(2.5*pi*$)">
                                          <p:val>
                                            <p:fltVal val="0"/>
                                          </p:val>
                                        </p:tav>
                                        <p:tav tm="100000">
                                          <p:val>
                                            <p:fltVal val="1"/>
                                          </p:val>
                                        </p:tav>
                                      </p:tavLst>
                                    </p:anim>
                                    <p:anim calcmode="lin" valueType="num">
                                      <p:cBhvr>
                                        <p:cTn id="18" dur="500" fill="hold"/>
                                        <p:tgtEl>
                                          <p:spTgt spid="27"/>
                                        </p:tgtEl>
                                        <p:attrNameLst>
                                          <p:attrName>ppt_h</p:attrName>
                                        </p:attrNameLst>
                                      </p:cBhvr>
                                      <p:tavLst>
                                        <p:tav tm="0">
                                          <p:val>
                                            <p:strVal val="#ppt_h"/>
                                          </p:val>
                                        </p:tav>
                                        <p:tav tm="100000">
                                          <p:val>
                                            <p:strVal val="#ppt_h"/>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left)">
                                      <p:cBhvr>
                                        <p:cTn id="24" dur="500"/>
                                        <p:tgtEl>
                                          <p:spTgt spid="40"/>
                                        </p:tgtEl>
                                      </p:cBhvr>
                                    </p:animEffect>
                                  </p:childTnLst>
                                </p:cTn>
                              </p:par>
                            </p:childTnLst>
                          </p:cTn>
                        </p:par>
                        <p:par>
                          <p:cTn id="25" fill="hold">
                            <p:stCondLst>
                              <p:cond delay="2000"/>
                            </p:stCondLst>
                            <p:childTnLst>
                              <p:par>
                                <p:cTn id="26" presetID="19" presetClass="entr" presetSubtype="10"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fmla="#ppt_w*sin(2.5*pi*$)">
                                          <p:val>
                                            <p:fltVal val="0"/>
                                          </p:val>
                                        </p:tav>
                                        <p:tav tm="100000">
                                          <p:val>
                                            <p:fltVal val="1"/>
                                          </p:val>
                                        </p:tav>
                                      </p:tavLst>
                                    </p:anim>
                                    <p:anim calcmode="lin" valueType="num">
                                      <p:cBhvr>
                                        <p:cTn id="29" dur="500" fill="hold"/>
                                        <p:tgtEl>
                                          <p:spTgt spid="33"/>
                                        </p:tgtEl>
                                        <p:attrNameLst>
                                          <p:attrName>ppt_h</p:attrName>
                                        </p:attrNameLst>
                                      </p:cBhvr>
                                      <p:tavLst>
                                        <p:tav tm="0">
                                          <p:val>
                                            <p:strVal val="#ppt_h"/>
                                          </p:val>
                                        </p:tav>
                                        <p:tav tm="100000">
                                          <p:val>
                                            <p:strVal val="#ppt_h"/>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wipe(left)">
                                      <p:cBhvr>
                                        <p:cTn id="35" dur="500"/>
                                        <p:tgtEl>
                                          <p:spTgt spid="44"/>
                                        </p:tgtEl>
                                      </p:cBhvr>
                                    </p:animEffect>
                                  </p:childTnLst>
                                </p:cTn>
                              </p:par>
                            </p:childTnLst>
                          </p:cTn>
                        </p:par>
                        <p:par>
                          <p:cTn id="36" fill="hold">
                            <p:stCondLst>
                              <p:cond delay="2500"/>
                            </p:stCondLst>
                            <p:childTnLst>
                              <p:par>
                                <p:cTn id="37" presetID="19" presetClass="entr" presetSubtype="1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fmla="#ppt_w*sin(2.5*pi*$)">
                                          <p:val>
                                            <p:fltVal val="0"/>
                                          </p:val>
                                        </p:tav>
                                        <p:tav tm="100000">
                                          <p:val>
                                            <p:fltVal val="1"/>
                                          </p:val>
                                        </p:tav>
                                      </p:tavLst>
                                    </p:anim>
                                    <p:anim calcmode="lin" valueType="num">
                                      <p:cBhvr>
                                        <p:cTn id="40" dur="500" fill="hold"/>
                                        <p:tgtEl>
                                          <p:spTgt spid="30"/>
                                        </p:tgtEl>
                                        <p:attrNameLst>
                                          <p:attrName>ppt_h</p:attrName>
                                        </p:attrNameLst>
                                      </p:cBhvr>
                                      <p:tavLst>
                                        <p:tav tm="0">
                                          <p:val>
                                            <p:strVal val="#ppt_h"/>
                                          </p:val>
                                        </p:tav>
                                        <p:tav tm="100000">
                                          <p:val>
                                            <p:strVal val="#ppt_h"/>
                                          </p:val>
                                        </p:tav>
                                      </p:tavLst>
                                    </p:anim>
                                  </p:childTnLst>
                                </p:cTn>
                              </p:par>
                              <p:par>
                                <p:cTn id="41" presetID="22" presetClass="entr" presetSubtype="8"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childTnLst>
                          </p:cTn>
                        </p:par>
                        <p:par>
                          <p:cTn id="47" fill="hold">
                            <p:stCondLst>
                              <p:cond delay="3000"/>
                            </p:stCondLst>
                            <p:childTnLst>
                              <p:par>
                                <p:cTn id="48" presetID="19" presetClass="entr" presetSubtype="10" fill="hold" nodeType="after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fmla="#ppt_w*sin(2.5*pi*$)">
                                          <p:val>
                                            <p:fltVal val="0"/>
                                          </p:val>
                                        </p:tav>
                                        <p:tav tm="100000">
                                          <p:val>
                                            <p:fltVal val="1"/>
                                          </p:val>
                                        </p:tav>
                                      </p:tavLst>
                                    </p:anim>
                                    <p:anim calcmode="lin" valueType="num">
                                      <p:cBhvr>
                                        <p:cTn id="51" dur="500" fill="hold"/>
                                        <p:tgtEl>
                                          <p:spTgt spid="36"/>
                                        </p:tgtEl>
                                        <p:attrNameLst>
                                          <p:attrName>ppt_h</p:attrName>
                                        </p:attrNameLst>
                                      </p:cBhvr>
                                      <p:tavLst>
                                        <p:tav tm="0">
                                          <p:val>
                                            <p:strVal val="#ppt_h"/>
                                          </p:val>
                                        </p:tav>
                                        <p:tav tm="100000">
                                          <p:val>
                                            <p:strVal val="#ppt_h"/>
                                          </p:val>
                                        </p:tav>
                                      </p:tavLst>
                                    </p:anim>
                                  </p:childTnLst>
                                </p:cTn>
                              </p:par>
                              <p:par>
                                <p:cTn id="52" presetID="22" presetClass="entr" presetSubtype="8"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wipe(left)">
                                      <p:cBhvr>
                                        <p:cTn id="54" dur="500"/>
                                        <p:tgtEl>
                                          <p:spTgt spid="45"/>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9" grpId="0"/>
      <p:bldP spid="40" grpId="0"/>
      <p:bldP spid="41" grpId="0"/>
      <p:bldP spid="42" grpId="0"/>
      <p:bldP spid="43" grpId="0"/>
      <p:bldP spid="44" grpId="0"/>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948403" y="2146469"/>
            <a:ext cx="2814518" cy="2971462"/>
          </a:xfrm>
          <a:prstGeom prst="rect">
            <a:avLst/>
          </a:prstGeom>
        </p:spPr>
      </p:pic>
      <p:grpSp>
        <p:nvGrpSpPr>
          <p:cNvPr id="10" name="组合 9"/>
          <p:cNvGrpSpPr/>
          <p:nvPr/>
        </p:nvGrpSpPr>
        <p:grpSpPr>
          <a:xfrm>
            <a:off x="7127921" y="1401048"/>
            <a:ext cx="3956649" cy="2231152"/>
            <a:chOff x="6632621" y="1731248"/>
            <a:chExt cx="3956649" cy="1930628"/>
          </a:xfrm>
        </p:grpSpPr>
        <p:sp>
          <p:nvSpPr>
            <p:cNvPr id="6" name="文本框 5"/>
            <p:cNvSpPr txBox="1"/>
            <p:nvPr/>
          </p:nvSpPr>
          <p:spPr>
            <a:xfrm>
              <a:off x="9912275" y="1731249"/>
              <a:ext cx="676995" cy="1888252"/>
            </a:xfrm>
            <a:prstGeom prst="rect">
              <a:avLst/>
            </a:prstGeom>
            <a:noFill/>
            <a:ln w="38100">
              <a:solidFill>
                <a:schemeClr val="tx1"/>
              </a:solidFill>
            </a:ln>
          </p:spPr>
          <p:txBody>
            <a:bodyPr vert="eaVert" wrap="square" lIns="91384" tIns="45693" rIns="91384" bIns="45693" rtlCol="0">
              <a:spAutoFit/>
            </a:bodyPr>
            <a:lstStyle/>
            <a:p>
              <a:pPr algn="ctr"/>
              <a:r>
                <a:rPr lang="zh-CN" altLang="en-US" sz="3200" dirty="0">
                  <a:latin typeface="隶书" panose="02010509060101010101" pitchFamily="49" charset="-122"/>
                  <a:ea typeface="隶书" panose="02010509060101010101" pitchFamily="49" charset="-122"/>
                </a:rPr>
                <a:t>第一部分</a:t>
              </a:r>
              <a:endParaRPr lang="zh-CN" altLang="en-US" sz="3200" dirty="0">
                <a:latin typeface="隶书" panose="02010509060101010101" pitchFamily="49" charset="-122"/>
                <a:ea typeface="隶书" panose="02010509060101010101" pitchFamily="49" charset="-122"/>
              </a:endParaRPr>
            </a:p>
          </p:txBody>
        </p:sp>
        <p:cxnSp>
          <p:nvCxnSpPr>
            <p:cNvPr id="7" name="直接连接符 6"/>
            <p:cNvCxnSpPr/>
            <p:nvPr/>
          </p:nvCxnSpPr>
          <p:spPr>
            <a:xfrm>
              <a:off x="9549066" y="1731248"/>
              <a:ext cx="0" cy="193062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632621" y="1731249"/>
              <a:ext cx="2769876" cy="1888252"/>
            </a:xfrm>
            <a:prstGeom prst="rect">
              <a:avLst/>
            </a:prstGeom>
            <a:noFill/>
          </p:spPr>
          <p:txBody>
            <a:bodyPr vert="eaVert" wrap="square" lIns="91384" tIns="45693" rIns="91384" bIns="45693" rtlCol="0">
              <a:spAutoFit/>
            </a:bodyPr>
            <a:lstStyle/>
            <a:p>
              <a:pPr algn="just">
                <a:lnSpc>
                  <a:spcPct val="200000"/>
                </a:lnSpc>
              </a:pPr>
              <a:r>
                <a:rPr lang="zh-CN" altLang="en-US" sz="1200" dirty="0">
                  <a:solidFill>
                    <a:schemeClr val="tx1"/>
                  </a:solidFill>
                  <a:ea typeface="隶书" panose="02010509060101010101" pitchFamily="49" charset="-122"/>
                </a:rPr>
                <a:t>点击添加文本信息点击添加文本信息点击添加文本信点击添加文本信息点击添加文本信息点击添加文本信息点击添加文本信点击添加文本信息 </a:t>
              </a:r>
              <a:endParaRPr lang="zh-CN" altLang="en-US" sz="1200" spc="300" dirty="0">
                <a:solidFill>
                  <a:schemeClr val="tx1"/>
                </a:solidFill>
                <a:ea typeface="隶书" panose="02010509060101010101" pitchFamily="49" charset="-122"/>
              </a:endParaRPr>
            </a:p>
            <a:p>
              <a:pPr algn="just">
                <a:lnSpc>
                  <a:spcPct val="200000"/>
                </a:lnSpc>
              </a:pPr>
              <a:endParaRPr lang="zh-CN" altLang="en-US" sz="1200" spc="300" dirty="0">
                <a:solidFill>
                  <a:schemeClr val="tx1"/>
                </a:solidFill>
                <a:ea typeface="隶书" panose="02010509060101010101" pitchFamily="49" charset="-122"/>
              </a:endParaRPr>
            </a:p>
          </p:txBody>
        </p:sp>
      </p:grpSp>
      <p:grpSp>
        <p:nvGrpSpPr>
          <p:cNvPr id="11" name="组合 10"/>
          <p:cNvGrpSpPr/>
          <p:nvPr/>
        </p:nvGrpSpPr>
        <p:grpSpPr>
          <a:xfrm>
            <a:off x="225838" y="3775948"/>
            <a:ext cx="3956649" cy="2231152"/>
            <a:chOff x="6632621" y="1731248"/>
            <a:chExt cx="3956649" cy="1930628"/>
          </a:xfrm>
        </p:grpSpPr>
        <p:sp>
          <p:nvSpPr>
            <p:cNvPr id="12" name="文本框 11"/>
            <p:cNvSpPr txBox="1"/>
            <p:nvPr/>
          </p:nvSpPr>
          <p:spPr>
            <a:xfrm>
              <a:off x="9912275" y="1731249"/>
              <a:ext cx="676995" cy="1888252"/>
            </a:xfrm>
            <a:prstGeom prst="rect">
              <a:avLst/>
            </a:prstGeom>
            <a:noFill/>
            <a:ln w="38100">
              <a:solidFill>
                <a:schemeClr val="tx1"/>
              </a:solidFill>
            </a:ln>
          </p:spPr>
          <p:txBody>
            <a:bodyPr vert="eaVert" wrap="square" lIns="91384" tIns="45693" rIns="91384" bIns="45693" rtlCol="0">
              <a:spAutoFit/>
            </a:bodyPr>
            <a:lstStyle/>
            <a:p>
              <a:pPr algn="ctr"/>
              <a:r>
                <a:rPr lang="zh-CN" altLang="en-US" sz="3200" dirty="0">
                  <a:latin typeface="隶书" panose="02010509060101010101" pitchFamily="49" charset="-122"/>
                  <a:ea typeface="隶书" panose="02010509060101010101" pitchFamily="49" charset="-122"/>
                </a:rPr>
                <a:t>第二部分</a:t>
              </a:r>
              <a:endParaRPr lang="zh-CN" altLang="en-US" sz="3200" dirty="0">
                <a:latin typeface="隶书" panose="02010509060101010101" pitchFamily="49" charset="-122"/>
                <a:ea typeface="隶书" panose="02010509060101010101" pitchFamily="49" charset="-122"/>
              </a:endParaRPr>
            </a:p>
          </p:txBody>
        </p:sp>
        <p:cxnSp>
          <p:nvCxnSpPr>
            <p:cNvPr id="13" name="直接连接符 12"/>
            <p:cNvCxnSpPr/>
            <p:nvPr/>
          </p:nvCxnSpPr>
          <p:spPr>
            <a:xfrm>
              <a:off x="9549066" y="1731248"/>
              <a:ext cx="0" cy="193062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6632621" y="1731249"/>
              <a:ext cx="2769876" cy="1888252"/>
            </a:xfrm>
            <a:prstGeom prst="rect">
              <a:avLst/>
            </a:prstGeom>
            <a:noFill/>
          </p:spPr>
          <p:txBody>
            <a:bodyPr vert="eaVert" wrap="square" lIns="91384" tIns="45693" rIns="91384" bIns="45693" rtlCol="0">
              <a:spAutoFit/>
            </a:bodyPr>
            <a:lstStyle/>
            <a:p>
              <a:pPr algn="just">
                <a:lnSpc>
                  <a:spcPct val="200000"/>
                </a:lnSpc>
              </a:pPr>
              <a:r>
                <a:rPr lang="zh-CN" altLang="en-US" sz="1200" dirty="0">
                  <a:solidFill>
                    <a:schemeClr val="tx1"/>
                  </a:solidFill>
                  <a:ea typeface="隶书" panose="02010509060101010101" pitchFamily="49" charset="-122"/>
                </a:rPr>
                <a:t>点击添加文本信息点击添加文本信息点击添加文本信点击添加文本信息点击添加文本信息点击添加文本信息点击添加文本信点击添加文本信息 </a:t>
              </a:r>
              <a:endParaRPr lang="zh-CN" altLang="en-US" sz="1200" spc="300" dirty="0">
                <a:solidFill>
                  <a:schemeClr val="tx1"/>
                </a:solidFill>
                <a:ea typeface="隶书" panose="02010509060101010101" pitchFamily="49" charset="-122"/>
              </a:endParaRPr>
            </a:p>
            <a:p>
              <a:pPr algn="just">
                <a:lnSpc>
                  <a:spcPct val="200000"/>
                </a:lnSpc>
              </a:pPr>
              <a:endParaRPr lang="zh-CN" altLang="en-US" sz="1200" spc="300" dirty="0">
                <a:solidFill>
                  <a:schemeClr val="tx1"/>
                </a:solidFill>
                <a:ea typeface="隶书" panose="020105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p:cNvGrpSpPr/>
          <p:nvPr/>
        </p:nvGrpSpPr>
        <p:grpSpPr bwMode="auto">
          <a:xfrm>
            <a:off x="977929" y="1024149"/>
            <a:ext cx="4032856" cy="4468601"/>
            <a:chOff x="0" y="0"/>
            <a:chExt cx="3926934" cy="4352253"/>
          </a:xfrm>
        </p:grpSpPr>
        <p:sp>
          <p:nvSpPr>
            <p:cNvPr id="3" name="等腰三角形 4"/>
            <p:cNvSpPr>
              <a:spLocks noChangeArrowheads="1"/>
            </p:cNvSpPr>
            <p:nvPr/>
          </p:nvSpPr>
          <p:spPr bwMode="auto">
            <a:xfrm rot="-4373613">
              <a:off x="-268014" y="268014"/>
              <a:ext cx="3886200" cy="3350172"/>
            </a:xfrm>
            <a:prstGeom prst="triangle">
              <a:avLst>
                <a:gd name="adj" fmla="val 50000"/>
              </a:avLst>
            </a:prstGeom>
            <a:noFill/>
            <a:ln w="19050">
              <a:solidFill>
                <a:srgbClr val="098A81"/>
              </a:solidFill>
              <a:miter lim="800000"/>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4" name="等腰三角形 5"/>
            <p:cNvSpPr>
              <a:spLocks noChangeArrowheads="1"/>
            </p:cNvSpPr>
            <p:nvPr/>
          </p:nvSpPr>
          <p:spPr bwMode="auto">
            <a:xfrm rot="16200000">
              <a:off x="-65408" y="696283"/>
              <a:ext cx="3565365" cy="3073591"/>
            </a:xfrm>
            <a:prstGeom prst="triangle">
              <a:avLst>
                <a:gd name="adj" fmla="val 50000"/>
              </a:avLst>
            </a:prstGeom>
            <a:solidFill>
              <a:srgbClr val="C9DEDE"/>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5" name="椭圆 6"/>
            <p:cNvSpPr>
              <a:spLocks noChangeArrowheads="1"/>
            </p:cNvSpPr>
            <p:nvPr/>
          </p:nvSpPr>
          <p:spPr bwMode="auto">
            <a:xfrm>
              <a:off x="25197" y="1363044"/>
              <a:ext cx="228600" cy="228600"/>
            </a:xfrm>
            <a:prstGeom prst="ellipse">
              <a:avLst/>
            </a:prstGeom>
            <a:solidFill>
              <a:srgbClr val="098A81"/>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6" name="椭圆 7"/>
            <p:cNvSpPr>
              <a:spLocks noChangeArrowheads="1"/>
            </p:cNvSpPr>
            <p:nvPr/>
          </p:nvSpPr>
          <p:spPr bwMode="auto">
            <a:xfrm>
              <a:off x="2577897" y="4123653"/>
              <a:ext cx="228600" cy="228600"/>
            </a:xfrm>
            <a:prstGeom prst="ellipse">
              <a:avLst/>
            </a:prstGeom>
            <a:solidFill>
              <a:srgbClr val="098A81"/>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sp>
          <p:nvSpPr>
            <p:cNvPr id="7" name="椭圆 8"/>
            <p:cNvSpPr>
              <a:spLocks noChangeArrowheads="1"/>
            </p:cNvSpPr>
            <p:nvPr/>
          </p:nvSpPr>
          <p:spPr bwMode="auto">
            <a:xfrm>
              <a:off x="3698334" y="500199"/>
              <a:ext cx="228600" cy="228600"/>
            </a:xfrm>
            <a:prstGeom prst="ellipse">
              <a:avLst/>
            </a:prstGeom>
            <a:solidFill>
              <a:srgbClr val="098A81"/>
            </a:solidFill>
            <a:ln>
              <a:noFill/>
            </a:ln>
            <a:extLst>
              <a:ext uri="{91240B29-F687-4F45-9708-019B960494DF}">
                <a14:hiddenLine xmlns:a14="http://schemas.microsoft.com/office/drawing/2010/main" w="9525">
                  <a:solidFill>
                    <a:srgbClr val="000000"/>
                  </a:solidFill>
                  <a:rou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0" marR="0" lvl="0" indent="0" algn="ctr"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FFFFFF"/>
                </a:solidFill>
                <a:effectLst/>
                <a:uLnTx/>
                <a:uFillTx/>
                <a:latin typeface="Calibri" panose="020F0502020204030204" pitchFamily="34" charset="0"/>
                <a:ea typeface="宋体" panose="02010600030101010101" pitchFamily="2" charset="-122"/>
              </a:endParaRPr>
            </a:p>
          </p:txBody>
        </p:sp>
      </p:grpSp>
      <p:pic>
        <p:nvPicPr>
          <p:cNvPr id="14" name="图片 13" descr="图片包含 事情, 物体&#10;&#10;已生成高可信度的说明"/>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837239" y="2592312"/>
            <a:ext cx="905504" cy="1324349"/>
          </a:xfrm>
          <a:prstGeom prst="rect">
            <a:avLst/>
          </a:prstGeom>
        </p:spPr>
      </p:pic>
      <p:grpSp>
        <p:nvGrpSpPr>
          <p:cNvPr id="35" name="Group 10"/>
          <p:cNvGrpSpPr/>
          <p:nvPr/>
        </p:nvGrpSpPr>
        <p:grpSpPr>
          <a:xfrm>
            <a:off x="5744210" y="3306445"/>
            <a:ext cx="701040" cy="701040"/>
            <a:chOff x="6253939" y="2516220"/>
            <a:chExt cx="831273" cy="831273"/>
          </a:xfrm>
        </p:grpSpPr>
        <p:sp>
          <p:nvSpPr>
            <p:cNvPr id="36" name="Oval 11"/>
            <p:cNvSpPr/>
            <p:nvPr/>
          </p:nvSpPr>
          <p:spPr>
            <a:xfrm>
              <a:off x="6253939" y="2516220"/>
              <a:ext cx="831273" cy="831273"/>
            </a:xfrm>
            <a:prstGeom prst="ellipse">
              <a:avLst/>
            </a:pr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37" name="AutoShape 117"/>
            <p:cNvSpPr/>
            <p:nvPr/>
          </p:nvSpPr>
          <p:spPr bwMode="auto">
            <a:xfrm>
              <a:off x="6437403" y="2772142"/>
              <a:ext cx="464344" cy="348456"/>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270"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nvGrpSpPr>
          <p:cNvPr id="38" name="Group 13"/>
          <p:cNvGrpSpPr/>
          <p:nvPr/>
        </p:nvGrpSpPr>
        <p:grpSpPr>
          <a:xfrm>
            <a:off x="5746115" y="4745990"/>
            <a:ext cx="701040" cy="701040"/>
            <a:chOff x="5716910" y="3464598"/>
            <a:chExt cx="831273" cy="831273"/>
          </a:xfrm>
        </p:grpSpPr>
        <p:sp>
          <p:nvSpPr>
            <p:cNvPr id="39" name="Oval 14"/>
            <p:cNvSpPr/>
            <p:nvPr/>
          </p:nvSpPr>
          <p:spPr>
            <a:xfrm>
              <a:off x="5716910" y="3464598"/>
              <a:ext cx="831273" cy="831273"/>
            </a:xfrm>
            <a:prstGeom prst="ellipse">
              <a:avLst/>
            </a:pr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grpSp>
          <p:nvGrpSpPr>
            <p:cNvPr id="40" name="Group 15"/>
            <p:cNvGrpSpPr/>
            <p:nvPr/>
          </p:nvGrpSpPr>
          <p:grpSpPr>
            <a:xfrm>
              <a:off x="5900374" y="3655628"/>
              <a:ext cx="464344" cy="464344"/>
              <a:chOff x="4439444" y="2582069"/>
              <a:chExt cx="464344" cy="464344"/>
            </a:xfrm>
            <a:solidFill>
              <a:schemeClr val="bg1"/>
            </a:solidFill>
          </p:grpSpPr>
          <p:sp>
            <p:nvSpPr>
              <p:cNvPr id="41"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270"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42"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270"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sp>
            <p:nvSpPr>
              <p:cNvPr id="43"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270"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grpSp>
      <p:grpSp>
        <p:nvGrpSpPr>
          <p:cNvPr id="44" name="Group 19"/>
          <p:cNvGrpSpPr/>
          <p:nvPr/>
        </p:nvGrpSpPr>
        <p:grpSpPr>
          <a:xfrm>
            <a:off x="5744845" y="1891030"/>
            <a:ext cx="701040" cy="701040"/>
            <a:chOff x="6678551" y="1578185"/>
            <a:chExt cx="831273" cy="831273"/>
          </a:xfrm>
        </p:grpSpPr>
        <p:sp>
          <p:nvSpPr>
            <p:cNvPr id="45" name="Oval 20"/>
            <p:cNvSpPr/>
            <p:nvPr/>
          </p:nvSpPr>
          <p:spPr>
            <a:xfrm>
              <a:off x="6678551" y="1578185"/>
              <a:ext cx="831273" cy="831273"/>
            </a:xfrm>
            <a:prstGeom prst="ellipse">
              <a:avLst/>
            </a:prstGeom>
            <a:solidFill>
              <a:srgbClr val="098A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lumMod val="65000"/>
                    <a:lumOff val="35000"/>
                  </a:schemeClr>
                </a:solidFill>
              </a:endParaRPr>
            </a:p>
          </p:txBody>
        </p:sp>
        <p:sp>
          <p:nvSpPr>
            <p:cNvPr id="46" name="AutoShape 139"/>
            <p:cNvSpPr/>
            <p:nvPr/>
          </p:nvSpPr>
          <p:spPr bwMode="auto">
            <a:xfrm>
              <a:off x="6862015" y="1768792"/>
              <a:ext cx="464344" cy="450057"/>
            </a:xfrm>
            <a:custGeom>
              <a:avLst/>
              <a:gdLst>
                <a:gd name="T0" fmla="+- 0 10800 104"/>
                <a:gd name="T1" fmla="*/ T0 w 21392"/>
                <a:gd name="T2" fmla="*/ 10800 h 21600"/>
                <a:gd name="T3" fmla="+- 0 10800 104"/>
                <a:gd name="T4" fmla="*/ T3 w 21392"/>
                <a:gd name="T5" fmla="*/ 10800 h 21600"/>
                <a:gd name="T6" fmla="+- 0 10800 104"/>
                <a:gd name="T7" fmla="*/ T6 w 21392"/>
                <a:gd name="T8" fmla="*/ 10800 h 21600"/>
                <a:gd name="T9" fmla="+- 0 10800 104"/>
                <a:gd name="T10" fmla="*/ T9 w 21392"/>
                <a:gd name="T11" fmla="*/ 10800 h 21600"/>
              </a:gdLst>
              <a:ahLst/>
              <a:cxnLst>
                <a:cxn ang="0">
                  <a:pos x="T1" y="T2"/>
                </a:cxn>
                <a:cxn ang="0">
                  <a:pos x="T4" y="T5"/>
                </a:cxn>
                <a:cxn ang="0">
                  <a:pos x="T7" y="T8"/>
                </a:cxn>
                <a:cxn ang="0">
                  <a:pos x="T10" y="T11"/>
                </a:cxn>
              </a:cxnLst>
              <a:rect l="0" t="0" r="r" b="b"/>
              <a:pathLst>
                <a:path w="21392" h="2160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chemeClr val="bg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28270" hangingPunct="0"/>
              <a:endParaRPr lang="en-US" sz="800" dirty="0">
                <a:solidFill>
                  <a:schemeClr val="tx1">
                    <a:lumMod val="65000"/>
                    <a:lumOff val="35000"/>
                  </a:schemeClr>
                </a:solidFill>
                <a:effectLst>
                  <a:outerShdw blurRad="38100" dist="38100" dir="2700000" algn="tl">
                    <a:srgbClr val="000000"/>
                  </a:outerShdw>
                </a:effectLst>
                <a:latin typeface="Gill Sans" charset="0"/>
                <a:sym typeface="Gill Sans" charset="0"/>
              </a:endParaRPr>
            </a:p>
          </p:txBody>
        </p:sp>
      </p:grpSp>
      <p:sp>
        <p:nvSpPr>
          <p:cNvPr id="47" name="文本框 118"/>
          <p:cNvSpPr txBox="1"/>
          <p:nvPr/>
        </p:nvSpPr>
        <p:spPr>
          <a:xfrm>
            <a:off x="6643370" y="2094865"/>
            <a:ext cx="4172585" cy="55399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000" dirty="0">
                <a:latin typeface="隶书" panose="02010509060101010101" pitchFamily="49" charset="-122"/>
                <a:ea typeface="隶书" panose="02010509060101010101" pitchFamily="49" charset="-122"/>
                <a:sym typeface="+mn-ea"/>
              </a:rPr>
              <a:t>点击添加文本信息点击添加文本信息点击添加文本信息点击添加文本信息点击添加文本信息点击添加文本信息</a:t>
            </a:r>
            <a:endParaRPr lang="zh-CN" altLang="en-US" sz="1600" dirty="0">
              <a:latin typeface="隶书" panose="02010509060101010101" pitchFamily="49" charset="-122"/>
              <a:ea typeface="隶书" panose="02010509060101010101" pitchFamily="49" charset="-122"/>
            </a:endParaRPr>
          </a:p>
        </p:txBody>
      </p:sp>
      <p:sp>
        <p:nvSpPr>
          <p:cNvPr id="48" name="文本框 119"/>
          <p:cNvSpPr txBox="1"/>
          <p:nvPr/>
        </p:nvSpPr>
        <p:spPr>
          <a:xfrm>
            <a:off x="6643138" y="1775494"/>
            <a:ext cx="1921186"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b="1">
                <a:latin typeface="隶书" panose="02010509060101010101" pitchFamily="49" charset="-122"/>
                <a:ea typeface="隶书" panose="02010509060101010101" pitchFamily="49" charset="-122"/>
                <a:sym typeface="+mn-ea"/>
              </a:rPr>
              <a:t>单击此处输入标题</a:t>
            </a:r>
            <a:endParaRPr lang="zh-CN" altLang="en-US" sz="1600" b="1" dirty="0">
              <a:latin typeface="隶书" panose="02010509060101010101" pitchFamily="49" charset="-122"/>
              <a:ea typeface="隶书" panose="02010509060101010101" pitchFamily="49" charset="-122"/>
              <a:sym typeface="+mn-ea"/>
            </a:endParaRPr>
          </a:p>
        </p:txBody>
      </p:sp>
      <p:sp>
        <p:nvSpPr>
          <p:cNvPr id="49" name="文本框 118"/>
          <p:cNvSpPr txBox="1"/>
          <p:nvPr/>
        </p:nvSpPr>
        <p:spPr>
          <a:xfrm>
            <a:off x="6643370" y="3565525"/>
            <a:ext cx="4172585" cy="55399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000" dirty="0">
                <a:latin typeface="隶书" panose="02010509060101010101" pitchFamily="49" charset="-122"/>
                <a:ea typeface="隶书" panose="02010509060101010101" pitchFamily="49" charset="-122"/>
                <a:sym typeface="+mn-ea"/>
              </a:rPr>
              <a:t>点击添加文本信息点击添加文本信息点击添加文本信息点击添加文本信息点击添加文本信息点击添加文本信息</a:t>
            </a:r>
            <a:endParaRPr lang="zh-CN" altLang="en-US" sz="1600" dirty="0">
              <a:latin typeface="隶书" panose="02010509060101010101" pitchFamily="49" charset="-122"/>
              <a:ea typeface="隶书" panose="02010509060101010101" pitchFamily="49" charset="-122"/>
            </a:endParaRPr>
          </a:p>
        </p:txBody>
      </p:sp>
      <p:sp>
        <p:nvSpPr>
          <p:cNvPr id="50" name="文本框 119"/>
          <p:cNvSpPr txBox="1"/>
          <p:nvPr/>
        </p:nvSpPr>
        <p:spPr>
          <a:xfrm>
            <a:off x="6643138" y="3246154"/>
            <a:ext cx="1921186"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b="1" dirty="0">
                <a:latin typeface="隶书" panose="02010509060101010101" pitchFamily="49" charset="-122"/>
                <a:ea typeface="隶书" panose="02010509060101010101" pitchFamily="49" charset="-122"/>
                <a:sym typeface="+mn-ea"/>
              </a:rPr>
              <a:t>单击此处输入标题</a:t>
            </a:r>
            <a:endParaRPr lang="zh-CN" altLang="en-US" sz="1600" b="1" dirty="0">
              <a:latin typeface="隶书" panose="02010509060101010101" pitchFamily="49" charset="-122"/>
              <a:ea typeface="隶书" panose="02010509060101010101" pitchFamily="49" charset="-122"/>
              <a:sym typeface="+mn-ea"/>
            </a:endParaRPr>
          </a:p>
        </p:txBody>
      </p:sp>
      <p:sp>
        <p:nvSpPr>
          <p:cNvPr id="51" name="文本框 118"/>
          <p:cNvSpPr txBox="1"/>
          <p:nvPr/>
        </p:nvSpPr>
        <p:spPr>
          <a:xfrm>
            <a:off x="6643370" y="4950460"/>
            <a:ext cx="4172585" cy="55399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000" dirty="0">
                <a:latin typeface="隶书" panose="02010509060101010101" pitchFamily="49" charset="-122"/>
                <a:ea typeface="隶书" panose="02010509060101010101" pitchFamily="49" charset="-122"/>
                <a:sym typeface="+mn-ea"/>
              </a:rPr>
              <a:t>点击添加文本信息点击添加文本信息点击添加文本信息点击添加文本信息点击添加文本信息点击添加文本信息</a:t>
            </a:r>
            <a:endParaRPr lang="zh-CN" altLang="en-US" sz="1600" dirty="0">
              <a:latin typeface="隶书" panose="02010509060101010101" pitchFamily="49" charset="-122"/>
              <a:ea typeface="隶书" panose="02010509060101010101" pitchFamily="49" charset="-122"/>
            </a:endParaRPr>
          </a:p>
        </p:txBody>
      </p:sp>
      <p:sp>
        <p:nvSpPr>
          <p:cNvPr id="52" name="文本框 119"/>
          <p:cNvSpPr txBox="1"/>
          <p:nvPr/>
        </p:nvSpPr>
        <p:spPr>
          <a:xfrm>
            <a:off x="6643138" y="4631089"/>
            <a:ext cx="1921186" cy="3371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1600" b="1">
                <a:latin typeface="隶书" panose="02010509060101010101" pitchFamily="49" charset="-122"/>
                <a:ea typeface="隶书" panose="02010509060101010101" pitchFamily="49" charset="-122"/>
                <a:sym typeface="+mn-ea"/>
              </a:rPr>
              <a:t>单击此处输入标题</a:t>
            </a:r>
            <a:endParaRPr lang="zh-CN" altLang="en-US" sz="1600" b="1" dirty="0">
              <a:latin typeface="隶书" panose="02010509060101010101" pitchFamily="49" charset="-122"/>
              <a:ea typeface="隶书" panose="020105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par>
                          <p:cTn id="18" fill="hold">
                            <p:stCondLst>
                              <p:cond delay="1500"/>
                            </p:stCondLst>
                            <p:childTnLst>
                              <p:par>
                                <p:cTn id="19" presetID="12" presetClass="entr" presetSubtype="4"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p:tgtEl>
                                          <p:spTgt spid="48"/>
                                        </p:tgtEl>
                                        <p:attrNameLst>
                                          <p:attrName>ppt_y</p:attrName>
                                        </p:attrNameLst>
                                      </p:cBhvr>
                                      <p:tavLst>
                                        <p:tav tm="0">
                                          <p:val>
                                            <p:strVal val="#ppt_y+#ppt_h*1.125000"/>
                                          </p:val>
                                        </p:tav>
                                        <p:tav tm="100000">
                                          <p:val>
                                            <p:strVal val="#ppt_y"/>
                                          </p:val>
                                        </p:tav>
                                      </p:tavLst>
                                    </p:anim>
                                    <p:animEffect transition="in" filter="wipe(up)">
                                      <p:cBhvr>
                                        <p:cTn id="22" dur="500"/>
                                        <p:tgtEl>
                                          <p:spTgt spid="48"/>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p:tgtEl>
                                          <p:spTgt spid="47"/>
                                        </p:tgtEl>
                                        <p:attrNameLst>
                                          <p:attrName>ppt_y</p:attrName>
                                        </p:attrNameLst>
                                      </p:cBhvr>
                                      <p:tavLst>
                                        <p:tav tm="0">
                                          <p:val>
                                            <p:strVal val="#ppt_y+#ppt_h*1.125000"/>
                                          </p:val>
                                        </p:tav>
                                        <p:tav tm="100000">
                                          <p:val>
                                            <p:strVal val="#ppt_y"/>
                                          </p:val>
                                        </p:tav>
                                      </p:tavLst>
                                    </p:anim>
                                    <p:animEffect transition="in" filter="wipe(up)">
                                      <p:cBhvr>
                                        <p:cTn id="26" dur="500"/>
                                        <p:tgtEl>
                                          <p:spTgt spid="47"/>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childTnLst>
                          </p:cTn>
                        </p:par>
                        <p:par>
                          <p:cTn id="33" fill="hold">
                            <p:stCondLst>
                              <p:cond delay="2500"/>
                            </p:stCondLst>
                            <p:childTnLst>
                              <p:par>
                                <p:cTn id="34" presetID="12" presetClass="entr" presetSubtype="4"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additive="base">
                                        <p:cTn id="36" dur="500"/>
                                        <p:tgtEl>
                                          <p:spTgt spid="50"/>
                                        </p:tgtEl>
                                        <p:attrNameLst>
                                          <p:attrName>ppt_y</p:attrName>
                                        </p:attrNameLst>
                                      </p:cBhvr>
                                      <p:tavLst>
                                        <p:tav tm="0">
                                          <p:val>
                                            <p:strVal val="#ppt_y+#ppt_h*1.125000"/>
                                          </p:val>
                                        </p:tav>
                                        <p:tav tm="100000">
                                          <p:val>
                                            <p:strVal val="#ppt_y"/>
                                          </p:val>
                                        </p:tav>
                                      </p:tavLst>
                                    </p:anim>
                                    <p:animEffect transition="in" filter="wipe(up)">
                                      <p:cBhvr>
                                        <p:cTn id="37" dur="500"/>
                                        <p:tgtEl>
                                          <p:spTgt spid="50"/>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500"/>
                                        <p:tgtEl>
                                          <p:spTgt spid="49"/>
                                        </p:tgtEl>
                                        <p:attrNameLst>
                                          <p:attrName>ppt_y</p:attrName>
                                        </p:attrNameLst>
                                      </p:cBhvr>
                                      <p:tavLst>
                                        <p:tav tm="0">
                                          <p:val>
                                            <p:strVal val="#ppt_y+#ppt_h*1.125000"/>
                                          </p:val>
                                        </p:tav>
                                        <p:tav tm="100000">
                                          <p:val>
                                            <p:strVal val="#ppt_y"/>
                                          </p:val>
                                        </p:tav>
                                      </p:tavLst>
                                    </p:anim>
                                    <p:animEffect transition="in" filter="wipe(up)">
                                      <p:cBhvr>
                                        <p:cTn id="41" dur="500"/>
                                        <p:tgtEl>
                                          <p:spTgt spid="49"/>
                                        </p:tgtEl>
                                      </p:cBhvr>
                                    </p:animEffect>
                                  </p:childTnLst>
                                </p:cTn>
                              </p:par>
                            </p:childTnLst>
                          </p:cTn>
                        </p:par>
                        <p:par>
                          <p:cTn id="42" fill="hold">
                            <p:stCondLst>
                              <p:cond delay="3000"/>
                            </p:stCondLst>
                            <p:childTnLst>
                              <p:par>
                                <p:cTn id="43" presetID="53" presetClass="entr" presetSubtype="16"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ppt_w</p:attrName>
                                        </p:attrNameLst>
                                      </p:cBhvr>
                                      <p:tavLst>
                                        <p:tav tm="0">
                                          <p:val>
                                            <p:fltVal val="0"/>
                                          </p:val>
                                        </p:tav>
                                        <p:tav tm="100000">
                                          <p:val>
                                            <p:strVal val="#ppt_w"/>
                                          </p:val>
                                        </p:tav>
                                      </p:tavLst>
                                    </p:anim>
                                    <p:anim calcmode="lin" valueType="num">
                                      <p:cBhvr>
                                        <p:cTn id="46" dur="500" fill="hold"/>
                                        <p:tgtEl>
                                          <p:spTgt spid="38"/>
                                        </p:tgtEl>
                                        <p:attrNameLst>
                                          <p:attrName>ppt_h</p:attrName>
                                        </p:attrNameLst>
                                      </p:cBhvr>
                                      <p:tavLst>
                                        <p:tav tm="0">
                                          <p:val>
                                            <p:fltVal val="0"/>
                                          </p:val>
                                        </p:tav>
                                        <p:tav tm="100000">
                                          <p:val>
                                            <p:strVal val="#ppt_h"/>
                                          </p:val>
                                        </p:tav>
                                      </p:tavLst>
                                    </p:anim>
                                    <p:animEffect transition="in" filter="fade">
                                      <p:cBhvr>
                                        <p:cTn id="47" dur="500"/>
                                        <p:tgtEl>
                                          <p:spTgt spid="38"/>
                                        </p:tgtEl>
                                      </p:cBhvr>
                                    </p:animEffect>
                                  </p:childTnLst>
                                </p:cTn>
                              </p:par>
                            </p:childTnLst>
                          </p:cTn>
                        </p:par>
                        <p:par>
                          <p:cTn id="48" fill="hold">
                            <p:stCondLst>
                              <p:cond delay="3500"/>
                            </p:stCondLst>
                            <p:childTnLst>
                              <p:par>
                                <p:cTn id="49" presetID="12" presetClass="entr" presetSubtype="4"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p:tgtEl>
                                          <p:spTgt spid="52"/>
                                        </p:tgtEl>
                                        <p:attrNameLst>
                                          <p:attrName>ppt_y</p:attrName>
                                        </p:attrNameLst>
                                      </p:cBhvr>
                                      <p:tavLst>
                                        <p:tav tm="0">
                                          <p:val>
                                            <p:strVal val="#ppt_y+#ppt_h*1.125000"/>
                                          </p:val>
                                        </p:tav>
                                        <p:tav tm="100000">
                                          <p:val>
                                            <p:strVal val="#ppt_y"/>
                                          </p:val>
                                        </p:tav>
                                      </p:tavLst>
                                    </p:anim>
                                    <p:animEffect transition="in" filter="wipe(up)">
                                      <p:cBhvr>
                                        <p:cTn id="52" dur="500"/>
                                        <p:tgtEl>
                                          <p:spTgt spid="52"/>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p:tgtEl>
                                          <p:spTgt spid="51"/>
                                        </p:tgtEl>
                                        <p:attrNameLst>
                                          <p:attrName>ppt_y</p:attrName>
                                        </p:attrNameLst>
                                      </p:cBhvr>
                                      <p:tavLst>
                                        <p:tav tm="0">
                                          <p:val>
                                            <p:strVal val="#ppt_y+#ppt_h*1.125000"/>
                                          </p:val>
                                        </p:tav>
                                        <p:tav tm="100000">
                                          <p:val>
                                            <p:strVal val="#ppt_y"/>
                                          </p:val>
                                        </p:tav>
                                      </p:tavLst>
                                    </p:anim>
                                    <p:animEffect transition="in" filter="wipe(up)">
                                      <p:cBhvr>
                                        <p:cTn id="5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5024" y="37845"/>
            <a:ext cx="1875160" cy="3541373"/>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7820" y="3579218"/>
            <a:ext cx="4769083" cy="2948076"/>
          </a:xfrm>
          <a:prstGeom prst="rect">
            <a:avLst/>
          </a:prstGeom>
        </p:spPr>
      </p:pic>
      <p:grpSp>
        <p:nvGrpSpPr>
          <p:cNvPr id="11" name="组合 10"/>
          <p:cNvGrpSpPr/>
          <p:nvPr/>
        </p:nvGrpSpPr>
        <p:grpSpPr>
          <a:xfrm>
            <a:off x="3611708" y="1724085"/>
            <a:ext cx="3781224" cy="3329171"/>
            <a:chOff x="3357708" y="1614195"/>
            <a:chExt cx="3781224" cy="3329171"/>
          </a:xfrm>
        </p:grpSpPr>
        <p:sp>
          <p:nvSpPr>
            <p:cNvPr id="9" name="文本框 8"/>
            <p:cNvSpPr txBox="1"/>
            <p:nvPr/>
          </p:nvSpPr>
          <p:spPr>
            <a:xfrm>
              <a:off x="5316895" y="1614195"/>
              <a:ext cx="1822037" cy="3329171"/>
            </a:xfrm>
            <a:prstGeom prst="rect">
              <a:avLst/>
            </a:prstGeom>
            <a:noFill/>
          </p:spPr>
          <p:txBody>
            <a:bodyPr vert="eaVert" wrap="square" rtlCol="0">
              <a:spAutoFit/>
            </a:bodyPr>
            <a:lstStyle/>
            <a:p>
              <a:pPr algn="dist" fontAlgn="auto">
                <a:lnSpc>
                  <a:spcPct val="140000"/>
                </a:lnSpc>
              </a:pPr>
              <a:r>
                <a:rPr lang="zh-CN" altLang="en-US" sz="4800" b="1" dirty="0">
                  <a:solidFill>
                    <a:srgbClr val="098A81"/>
                  </a:solidFill>
                  <a:latin typeface="隶书" panose="02010509060101010101" pitchFamily="49" charset="-122"/>
                  <a:ea typeface="隶书" panose="02010509060101010101" pitchFamily="49" charset="-122"/>
                  <a:sym typeface="+mn-ea"/>
                </a:rPr>
                <a:t>第二章回 </a:t>
              </a:r>
              <a:endParaRPr lang="en-US" altLang="zh-CN" sz="2800" b="1" dirty="0">
                <a:latin typeface="隶书" panose="02010509060101010101" pitchFamily="49" charset="-122"/>
                <a:ea typeface="隶书" panose="02010509060101010101" pitchFamily="49" charset="-122"/>
                <a:sym typeface="+mn-ea"/>
              </a:endParaRPr>
            </a:p>
            <a:p>
              <a:pPr algn="dist" fontAlgn="auto">
                <a:lnSpc>
                  <a:spcPct val="140000"/>
                </a:lnSpc>
              </a:pPr>
              <a:r>
                <a:rPr lang="zh-CN" altLang="en-US" sz="2800" b="1" dirty="0">
                  <a:latin typeface="隶书" panose="02010509060101010101" pitchFamily="49" charset="-122"/>
                  <a:ea typeface="隶书" panose="02010509060101010101" pitchFamily="49" charset="-122"/>
                  <a:sym typeface="+mn-ea"/>
                </a:rPr>
                <a:t>点击添加标题</a:t>
              </a:r>
              <a:endParaRPr lang="zh-CN" altLang="en-US" sz="2800" b="1" dirty="0">
                <a:latin typeface="隶书" panose="02010509060101010101" pitchFamily="49" charset="-122"/>
                <a:ea typeface="隶书" panose="02010509060101010101" pitchFamily="49" charset="-122"/>
                <a:sym typeface="+mn-ea"/>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708" y="1614195"/>
              <a:ext cx="2281448" cy="262366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1711173" y="2428806"/>
            <a:ext cx="1354289" cy="1354289"/>
          </a:xfrm>
          <a:prstGeom prst="ellipse">
            <a:avLst/>
          </a:prstGeom>
          <a:noFill/>
          <a:ln>
            <a:solidFill>
              <a:srgbClr val="098A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rgbClr val="098A81"/>
                </a:solidFill>
                <a:latin typeface="隶书" panose="02010509060101010101" pitchFamily="49" charset="-122"/>
                <a:ea typeface="隶书" panose="02010509060101010101" pitchFamily="49" charset="-122"/>
              </a:rPr>
              <a:t>添加</a:t>
            </a:r>
            <a:endParaRPr lang="en-US" altLang="zh-CN" sz="2800" b="1" dirty="0">
              <a:solidFill>
                <a:srgbClr val="098A81"/>
              </a:solidFill>
              <a:latin typeface="隶书" panose="02010509060101010101" pitchFamily="49" charset="-122"/>
              <a:ea typeface="隶书" panose="02010509060101010101" pitchFamily="49" charset="-122"/>
            </a:endParaRPr>
          </a:p>
          <a:p>
            <a:pPr algn="ctr"/>
            <a:r>
              <a:rPr lang="zh-CN" altLang="en-US" sz="2800" b="1" dirty="0">
                <a:solidFill>
                  <a:srgbClr val="098A81"/>
                </a:solidFill>
                <a:latin typeface="隶书" panose="02010509060101010101" pitchFamily="49" charset="-122"/>
                <a:ea typeface="隶书" panose="02010509060101010101" pitchFamily="49" charset="-122"/>
              </a:rPr>
              <a:t>标题</a:t>
            </a:r>
            <a:endParaRPr lang="zh-CN" altLang="en-US" sz="2800" b="1" dirty="0">
              <a:solidFill>
                <a:srgbClr val="098A81"/>
              </a:solidFill>
              <a:latin typeface="隶书" panose="02010509060101010101" pitchFamily="49" charset="-122"/>
              <a:ea typeface="隶书" panose="02010509060101010101" pitchFamily="49" charset="-122"/>
            </a:endParaRPr>
          </a:p>
        </p:txBody>
      </p:sp>
      <p:pic>
        <p:nvPicPr>
          <p:cNvPr id="7" name="图片 6"/>
          <p:cNvPicPr>
            <a:picLocks noChangeAspect="1"/>
          </p:cNvPicPr>
          <p:nvPr/>
        </p:nvPicPr>
        <p:blipFill>
          <a:blip r:embed="rId1"/>
          <a:stretch>
            <a:fillRect/>
          </a:stretch>
        </p:blipFill>
        <p:spPr>
          <a:xfrm>
            <a:off x="3485514" y="2123440"/>
            <a:ext cx="3549015" cy="1965022"/>
          </a:xfrm>
          <a:prstGeom prst="rect">
            <a:avLst/>
          </a:prstGeom>
        </p:spPr>
      </p:pic>
      <p:pic>
        <p:nvPicPr>
          <p:cNvPr id="8" name="图片 7"/>
          <p:cNvPicPr>
            <a:picLocks noChangeAspect="1"/>
          </p:cNvPicPr>
          <p:nvPr/>
        </p:nvPicPr>
        <p:blipFill rotWithShape="1">
          <a:blip r:embed="rId2"/>
          <a:srcRect t="9971" b="8964"/>
          <a:stretch>
            <a:fillRect/>
          </a:stretch>
        </p:blipFill>
        <p:spPr>
          <a:xfrm>
            <a:off x="7214551" y="2123440"/>
            <a:ext cx="3605338" cy="1965024"/>
          </a:xfrm>
          <a:prstGeom prst="rect">
            <a:avLst/>
          </a:prstGeom>
        </p:spPr>
      </p:pic>
      <p:grpSp>
        <p:nvGrpSpPr>
          <p:cNvPr id="12" name="组合 11"/>
          <p:cNvGrpSpPr/>
          <p:nvPr/>
        </p:nvGrpSpPr>
        <p:grpSpPr>
          <a:xfrm>
            <a:off x="3414393" y="4437955"/>
            <a:ext cx="3620136" cy="977191"/>
            <a:chOff x="6643371" y="1694755"/>
            <a:chExt cx="3620136" cy="977191"/>
          </a:xfrm>
        </p:grpSpPr>
        <p:sp>
          <p:nvSpPr>
            <p:cNvPr id="10" name="文本框 118"/>
            <p:cNvSpPr txBox="1"/>
            <p:nvPr/>
          </p:nvSpPr>
          <p:spPr>
            <a:xfrm>
              <a:off x="6643371" y="2094865"/>
              <a:ext cx="3620136" cy="5770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050" dirty="0">
                  <a:latin typeface="隶书" panose="02010509060101010101" pitchFamily="49" charset="-122"/>
                  <a:ea typeface="隶书" panose="02010509060101010101" pitchFamily="49" charset="-122"/>
                  <a:sym typeface="+mn-ea"/>
                </a:rPr>
                <a:t>点击添加文本信息点击添加文本信息点击添加文本信息点击添加文本信息点击添加文本信息点击添加文本信息</a:t>
              </a:r>
              <a:endParaRPr lang="zh-CN" altLang="en-US" dirty="0">
                <a:latin typeface="隶书" panose="02010509060101010101" pitchFamily="49" charset="-122"/>
                <a:ea typeface="隶书" panose="02010509060101010101" pitchFamily="49" charset="-122"/>
              </a:endParaRPr>
            </a:p>
          </p:txBody>
        </p:sp>
        <p:sp>
          <p:nvSpPr>
            <p:cNvPr id="11" name="文本框 119"/>
            <p:cNvSpPr txBox="1"/>
            <p:nvPr/>
          </p:nvSpPr>
          <p:spPr>
            <a:xfrm>
              <a:off x="7481571" y="1694755"/>
              <a:ext cx="182943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b="1" dirty="0">
                  <a:latin typeface="隶书" panose="02010509060101010101" pitchFamily="49" charset="-122"/>
                  <a:ea typeface="隶书" panose="02010509060101010101" pitchFamily="49" charset="-122"/>
                  <a:sym typeface="+mn-ea"/>
                </a:rPr>
                <a:t>单击输入标题</a:t>
              </a:r>
              <a:endParaRPr lang="zh-CN" altLang="en-US" sz="2000" b="1" dirty="0">
                <a:latin typeface="隶书" panose="02010509060101010101" pitchFamily="49" charset="-122"/>
                <a:ea typeface="隶书" panose="02010509060101010101" pitchFamily="49" charset="-122"/>
                <a:sym typeface="+mn-ea"/>
              </a:endParaRPr>
            </a:p>
          </p:txBody>
        </p:sp>
      </p:grpSp>
      <p:grpSp>
        <p:nvGrpSpPr>
          <p:cNvPr id="13" name="组合 12"/>
          <p:cNvGrpSpPr/>
          <p:nvPr/>
        </p:nvGrpSpPr>
        <p:grpSpPr>
          <a:xfrm>
            <a:off x="7199753" y="4437955"/>
            <a:ext cx="3620136" cy="977191"/>
            <a:chOff x="6643371" y="1694755"/>
            <a:chExt cx="3620136" cy="977191"/>
          </a:xfrm>
        </p:grpSpPr>
        <p:sp>
          <p:nvSpPr>
            <p:cNvPr id="14" name="文本框 118"/>
            <p:cNvSpPr txBox="1"/>
            <p:nvPr/>
          </p:nvSpPr>
          <p:spPr>
            <a:xfrm>
              <a:off x="6643371" y="2094865"/>
              <a:ext cx="3620136" cy="57708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1050" dirty="0">
                  <a:latin typeface="隶书" panose="02010509060101010101" pitchFamily="49" charset="-122"/>
                  <a:ea typeface="隶书" panose="02010509060101010101" pitchFamily="49" charset="-122"/>
                  <a:sym typeface="+mn-ea"/>
                </a:rPr>
                <a:t>点击添加文本信息点击添加文本信息点击添加文本信息点击添加文本信息点击添加文本信息点击添加文本信息</a:t>
              </a:r>
              <a:endParaRPr lang="zh-CN" altLang="en-US" dirty="0">
                <a:latin typeface="隶书" panose="02010509060101010101" pitchFamily="49" charset="-122"/>
                <a:ea typeface="隶书" panose="02010509060101010101" pitchFamily="49" charset="-122"/>
              </a:endParaRPr>
            </a:p>
          </p:txBody>
        </p:sp>
        <p:sp>
          <p:nvSpPr>
            <p:cNvPr id="15" name="文本框 119"/>
            <p:cNvSpPr txBox="1"/>
            <p:nvPr/>
          </p:nvSpPr>
          <p:spPr>
            <a:xfrm>
              <a:off x="7481571" y="1694755"/>
              <a:ext cx="1829436"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ltLang="en-US" sz="2000" b="1" dirty="0">
                  <a:latin typeface="隶书" panose="02010509060101010101" pitchFamily="49" charset="-122"/>
                  <a:ea typeface="隶书" panose="02010509060101010101" pitchFamily="49" charset="-122"/>
                  <a:sym typeface="+mn-ea"/>
                </a:rPr>
                <a:t>单击输入标题</a:t>
              </a:r>
              <a:endParaRPr lang="zh-CN" altLang="en-US" sz="2000" b="1" dirty="0">
                <a:latin typeface="隶书" panose="02010509060101010101" pitchFamily="49" charset="-122"/>
                <a:ea typeface="隶书" panose="02010509060101010101" pitchFamily="49"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1485</Words>
  <Application>WPS 演示</Application>
  <PresentationFormat>宽屏</PresentationFormat>
  <Paragraphs>199</Paragraphs>
  <Slides>17</Slides>
  <Notes>4</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17</vt:i4>
      </vt:variant>
    </vt:vector>
  </HeadingPairs>
  <TitlesOfParts>
    <vt:vector size="30" baseType="lpstr">
      <vt:lpstr>Arial</vt:lpstr>
      <vt:lpstr>宋体</vt:lpstr>
      <vt:lpstr>Wingdings</vt:lpstr>
      <vt:lpstr>隶书</vt:lpstr>
      <vt:lpstr>微软雅黑</vt:lpstr>
      <vt:lpstr>Calibri</vt:lpstr>
      <vt:lpstr>Gill Sans</vt:lpstr>
      <vt:lpstr>华文宋体</vt:lpstr>
      <vt:lpstr>Arial Unicode MS</vt:lpstr>
      <vt:lpstr>等线</vt:lpstr>
      <vt:lpstr>等线 Light</vt:lpstr>
      <vt:lpstr>Segoe Print</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kwl6163com</cp:lastModifiedBy>
  <cp:revision>13</cp:revision>
  <dcterms:created xsi:type="dcterms:W3CDTF">2017-10-09T03:49:00Z</dcterms:created>
  <dcterms:modified xsi:type="dcterms:W3CDTF">2018-11-28T14:16:56Z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2052-11.1.0.7989</vt:lpwstr>
  </property>
</Properties>
</file>