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wdp" ContentType="image/vnd.ms-photo"/>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59" r:id="rId7"/>
    <p:sldId id="261" r:id="rId8"/>
    <p:sldId id="260"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9" r:id="rId26"/>
    <p:sldId id="278"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413B"/>
    <a:srgbClr val="90A6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80" d="100"/>
          <a:sy n="80" d="100"/>
        </p:scale>
        <p:origin x="-1194" y="-84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0357887745057749"/>
          <c:y val="0.117561841654744"/>
          <c:w val="0.946530441400304"/>
          <c:h val="0.773532712565812"/>
        </c:manualLayout>
      </c:layout>
      <c:lineChart>
        <c:grouping val="standard"/>
        <c:varyColors val="0"/>
        <c:ser>
          <c:idx val="0"/>
          <c:order val="0"/>
          <c:tx>
            <c:strRef>
              <c:f>Sheet1!$B$1</c:f>
              <c:strCache>
                <c:ptCount val="1"/>
                <c:pt idx="0">
                  <c:v>Series 1</c:v>
                </c:pt>
              </c:strCache>
            </c:strRef>
          </c:tx>
          <c:spPr>
            <a:ln w="38100" cap="flat" cmpd="dbl" algn="ctr">
              <a:solidFill>
                <a:schemeClr val="dk1">
                  <a:tint val="88500"/>
                </a:schemeClr>
              </a:solidFill>
              <a:miter lim="800000"/>
            </a:ln>
            <a:effectLst/>
          </c:spPr>
          <c:marker>
            <c:symbol val="none"/>
          </c:marker>
          <c:dLbls>
            <c:dLbl>
              <c:idx val="3"/>
              <c:layout>
                <c:manualLayout>
                  <c:x val="-0.0299217402333841"/>
                  <c:y val="0.04552449494949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4.3</c:v>
                </c:pt>
                <c:pt idx="1">
                  <c:v>2.5</c:v>
                </c:pt>
                <c:pt idx="2">
                  <c:v>3.5</c:v>
                </c:pt>
                <c:pt idx="3">
                  <c:v>4.5</c:v>
                </c:pt>
              </c:numCache>
            </c:numRef>
          </c:val>
          <c:smooth val="1"/>
        </c:ser>
        <c:ser>
          <c:idx val="1"/>
          <c:order val="1"/>
          <c:tx>
            <c:strRef>
              <c:f>Sheet1!$C$1</c:f>
              <c:strCache>
                <c:ptCount val="1"/>
                <c:pt idx="0">
                  <c:v>Series 2</c:v>
                </c:pt>
              </c:strCache>
            </c:strRef>
          </c:tx>
          <c:spPr>
            <a:ln w="38100" cap="flat" cmpd="dbl" algn="ctr">
              <a:solidFill>
                <a:schemeClr val="dk1">
                  <a:tint val="55000"/>
                </a:schemeClr>
              </a:solidFill>
              <a:miter lim="800000"/>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Sheet1!$C$2:$C$5</c:f>
              <c:numCache>
                <c:formatCode>General</c:formatCode>
                <c:ptCount val="4"/>
                <c:pt idx="0">
                  <c:v>2.4</c:v>
                </c:pt>
                <c:pt idx="1">
                  <c:v>4.4</c:v>
                </c:pt>
                <c:pt idx="2">
                  <c:v>1.8</c:v>
                </c:pt>
                <c:pt idx="3">
                  <c:v>2.8</c:v>
                </c:pt>
              </c:numCache>
            </c:numRef>
          </c:val>
          <c:smooth val="1"/>
        </c:ser>
        <c:ser>
          <c:idx val="2"/>
          <c:order val="2"/>
          <c:tx>
            <c:strRef>
              <c:f>Sheet1!$D$1</c:f>
              <c:strCache>
                <c:ptCount val="1"/>
                <c:pt idx="0">
                  <c:v>Series 3</c:v>
                </c:pt>
              </c:strCache>
            </c:strRef>
          </c:tx>
          <c:spPr>
            <a:ln w="38100" cap="flat" cmpd="dbl" algn="ctr">
              <a:solidFill>
                <a:schemeClr val="dk1">
                  <a:tint val="75000"/>
                </a:schemeClr>
              </a:solidFill>
              <a:miter lim="800000"/>
            </a:ln>
            <a:effectLst/>
          </c:spPr>
          <c:marker>
            <c:symbol val="none"/>
          </c:marker>
          <c:dLbls>
            <c:dLbl>
              <c:idx val="0"/>
              <c:layout>
                <c:manualLayout>
                  <c:x val="-0.0192080579935016"/>
                  <c:y val="0.061559830313791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0242152460679858"/>
                  <c:y val="0.045524494949495"/>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Sheet1!$A$2:$A$5</c:f>
              <c:numCache>
                <c:formatCode>General</c:formatCode>
                <c:ptCount val="4"/>
                <c:pt idx="0">
                  <c:v>2014</c:v>
                </c:pt>
                <c:pt idx="1">
                  <c:v>2015</c:v>
                </c:pt>
                <c:pt idx="2">
                  <c:v>2016</c:v>
                </c:pt>
                <c:pt idx="3">
                  <c:v>2017</c:v>
                </c:pt>
              </c:numCache>
            </c:numRef>
          </c:cat>
          <c:val>
            <c:numRef>
              <c:f>Sheet1!$D$2:$D$5</c:f>
              <c:numCache>
                <c:formatCode>General</c:formatCode>
                <c:ptCount val="4"/>
                <c:pt idx="0">
                  <c:v>2</c:v>
                </c:pt>
                <c:pt idx="1">
                  <c:v>1.5</c:v>
                </c:pt>
                <c:pt idx="2">
                  <c:v>3</c:v>
                </c:pt>
                <c:pt idx="3">
                  <c:v>5</c:v>
                </c:pt>
              </c:numCache>
            </c:numRef>
          </c:val>
          <c:smooth val="1"/>
        </c:ser>
        <c:dLbls>
          <c:showLegendKey val="0"/>
          <c:showVal val="1"/>
          <c:showCatName val="0"/>
          <c:showSerName val="0"/>
          <c:showPercent val="0"/>
          <c:showBubbleSize val="0"/>
        </c:dLbls>
        <c:marker val="0"/>
        <c:smooth val="1"/>
        <c:axId val="300926464"/>
        <c:axId val="300928000"/>
      </c:lineChart>
      <c:catAx>
        <c:axId val="300926464"/>
        <c:scaling>
          <c:orientation val="minMax"/>
        </c:scaling>
        <c:delete val="0"/>
        <c:axPos val="b"/>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0928000"/>
        <c:crosses val="autoZero"/>
        <c:auto val="1"/>
        <c:lblAlgn val="ctr"/>
        <c:lblOffset val="100"/>
        <c:noMultiLvlLbl val="0"/>
      </c:catAx>
      <c:valAx>
        <c:axId val="300928000"/>
        <c:scaling>
          <c:orientation val="minMax"/>
        </c:scaling>
        <c:delete val="0"/>
        <c:axPos val="l"/>
        <c:majorGridlines>
          <c:spPr>
            <a:ln w="9525" cap="flat" cmpd="sng" algn="ctr">
              <a:solidFill>
                <a:schemeClr val="tx1">
                  <a:lumMod val="15000"/>
                  <a:lumOff val="85000"/>
                  <a:alpha val="32000"/>
                </a:schemeClr>
              </a:solidFill>
              <a:round/>
            </a:ln>
            <a:effectLst/>
          </c:spPr>
        </c:majorGridlines>
        <c:numFmt formatCode="General" sourceLinked="1"/>
        <c:majorTickMark val="none"/>
        <c:minorTickMark val="none"/>
        <c:tickLblPos val="nextTo"/>
        <c:spPr>
          <a:noFill/>
          <a:ln w="3175" cap="flat" cmpd="sng" algn="ctr">
            <a:solidFill>
              <a:schemeClr val="tx1">
                <a:lumMod val="15000"/>
                <a:lumOff val="85000"/>
              </a:schemeClr>
            </a:solidFill>
            <a:round/>
            <a:tailEnd type="none" w="med" len="lg"/>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0092646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37">
  <cs:axisTitle>
    <cs:lnRef idx="0"/>
    <cs:fillRef idx="0"/>
    <cs:effectRef idx="0"/>
    <cs:fontRef idx="minor">
      <a:schemeClr val="tx1">
        <a:lumMod val="65000"/>
        <a:lumOff val="35000"/>
      </a:schemeClr>
    </cs:fontRef>
    <cs:defRPr sz="1195" kern="1200" cap="all"/>
  </cs:axisTitle>
  <cs:category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38100" cap="flat" cmpd="dbl" algn="ctr">
        <a:solidFill>
          <a:schemeClr val="phClr"/>
        </a:solidFill>
        <a:miter lim="800000"/>
      </a:ln>
    </cs:spPr>
  </cs:dataPointLine>
  <cs:dataPointMarker>
    <cs:lnRef idx="0">
      <cs:styleClr val="auto"/>
    </cs:lnRef>
    <cs:fillRef idx="0">
      <cs:styleClr val="auto"/>
    </cs:fillRef>
    <cs:effectRef idx="0"/>
    <cs:fontRef idx="minor">
      <a:schemeClr val="tx1"/>
    </cs:fontRef>
    <cs:spPr>
      <a:solidFill>
        <a:schemeClr val="phClr"/>
      </a:solidFill>
      <a:ln w="9525" cap="flat" cmpd="sng" algn="ctr">
        <a:solidFill>
          <a:schemeClr val="lt1"/>
        </a:solidFill>
        <a:round/>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5" kern="1200"/>
  </cs:dataTable>
  <cs:downBar>
    <cs:lnRef idx="0"/>
    <cs:fillRef idx="0"/>
    <cs:effectRef idx="0"/>
    <cs:fontRef idx="minor">
      <a:schemeClr val="tx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tx1"/>
    </cs:fontRef>
    <cs:spPr>
      <a:ln w="9525">
        <a:solidFill>
          <a:schemeClr val="tx1">
            <a:lumMod val="35000"/>
            <a:lumOff val="65000"/>
          </a:schemeClr>
        </a:solidFill>
      </a:ln>
    </cs:spPr>
  </cs:dropLine>
  <cs:errorBar>
    <cs:lnRef idx="0"/>
    <cs:fillRef idx="0"/>
    <cs:effectRef idx="0"/>
    <cs:fontRef idx="minor">
      <a:schemeClr val="tx1"/>
    </cs:fontRef>
    <cs:spPr>
      <a:ln w="9525">
        <a:solidFill>
          <a:schemeClr val="tx1">
            <a:lumMod val="65000"/>
            <a:lumOff val="35000"/>
          </a:schemeClr>
        </a:solidFill>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alpha val="32000"/>
          </a:schemeClr>
        </a:solidFill>
        <a:round/>
      </a:ln>
    </cs:spPr>
  </cs:gridlineMajor>
  <cs:gridlineMinor>
    <cs:lnRef idx="0"/>
    <cs:fillRef idx="0"/>
    <cs:effectRef idx="0"/>
    <cs:fontRef idx="minor">
      <a:schemeClr val="tx1"/>
    </cs:fontRef>
    <cs:spPr>
      <a:ln>
        <a:solidFill>
          <a:schemeClr val="tx1">
            <a:lumMod val="5000"/>
            <a:lumOff val="95000"/>
            <a:alpha val="32000"/>
          </a:schemeClr>
        </a:solidFill>
      </a:ln>
    </cs:spPr>
  </cs:gridlineMinor>
  <cs:hiLoLine>
    <cs:lnRef idx="0"/>
    <cs:fillRef idx="0"/>
    <cs:effectRef idx="0"/>
    <cs:fontRef idx="minor">
      <a:schemeClr val="tx1"/>
    </cs:fontRef>
    <cs:spPr>
      <a:ln w="9525">
        <a:solidFill>
          <a:schemeClr val="tx1"/>
        </a:solidFill>
      </a:ln>
    </cs:spPr>
  </cs:hiLoLine>
  <cs:leaderLine>
    <cs:lnRef idx="0"/>
    <cs:fillRef idx="0"/>
    <cs:effectRef idx="0"/>
    <cs:fontRef idx="minor">
      <a:schemeClr val="tx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cs:fontRef>
    <cs:spPr>
      <a:ln w="3175" cap="flat" cmpd="sng" algn="ctr">
        <a:solidFill>
          <a:schemeClr val="tx1">
            <a:lumMod val="15000"/>
            <a:lumOff val="85000"/>
          </a:schemeClr>
        </a:solidFill>
        <a:round/>
        <a:tailEnd type="none" w="med" len="lg"/>
      </a:ln>
    </cs:spPr>
    <cs:defRPr sz="1195" kern="1200"/>
  </cs:seriesAxis>
  <cs:seriesLine>
    <cs:lnRef idx="0"/>
    <cs:fillRef idx="0"/>
    <cs:effectRef idx="0"/>
    <cs:fontRef idx="minor">
      <a:schemeClr val="tx1"/>
    </cs:fontRef>
    <cs:spPr>
      <a:ln w="9525">
        <a:solidFill>
          <a:schemeClr val="tx1">
            <a:lumMod val="35000"/>
            <a:lumOff val="65000"/>
          </a:schemeClr>
        </a:solidFill>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2700" cap="rnd"/>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3175" cap="flat" cmpd="sng" algn="ctr">
        <a:solidFill>
          <a:schemeClr val="tx1">
            <a:lumMod val="15000"/>
            <a:lumOff val="85000"/>
          </a:schemeClr>
        </a:solidFill>
        <a:round/>
        <a:tailEnd type="none" w="med" len="lg"/>
      </a:ln>
    </cs:spPr>
    <cs:defRPr sz="1195"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5DB435-38C3-44D1-96BB-33C00668D77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37958-06EB-492D-8AA8-E442B6CD9DA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0E37958-06EB-492D-8AA8-E442B6CD9DAB}"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print">
            <a:extLst>
              <a:ext uri="{28A0092B-C50C-407E-A947-70E740481C1C}">
                <a14:useLocalDpi xmlns:a14="http://schemas.microsoft.com/office/drawing/2010/main" val="0"/>
              </a:ext>
            </a:extLst>
          </a:blip>
          <a:srcRect r="15132"/>
          <a:stretch>
            <a:fillRect/>
          </a:stretch>
        </p:blipFill>
        <p:spPr>
          <a:xfrm rot="16200000">
            <a:off x="2647948" y="-2686051"/>
            <a:ext cx="6896103" cy="12192000"/>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15132"/>
          <a:stretch>
            <a:fillRect/>
          </a:stretch>
        </p:blipFill>
        <p:spPr>
          <a:xfrm rot="16200000">
            <a:off x="2647948" y="-2686051"/>
            <a:ext cx="6896103" cy="12192000"/>
          </a:xfrm>
          <a:prstGeom prst="rect">
            <a:avLst/>
          </a:prstGeom>
        </p:spPr>
      </p:pic>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DBDC062A-37F4-4816-9DF0-0433C531EF6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AD9ABB8-0043-4055-A700-C5A05E641E19}"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C062A-37F4-4816-9DF0-0433C531EF6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9ABB8-0043-4055-A700-C5A05E641E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2.xml"/><Relationship Id="rId4" Type="http://schemas.openxmlformats.org/officeDocument/2006/relationships/image" Target="../media/image17.jpeg"/><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9" Type="http://schemas.openxmlformats.org/officeDocument/2006/relationships/image" Target="../media/image25.png"/><Relationship Id="rId8" Type="http://schemas.microsoft.com/office/2007/relationships/hdphoto" Target="../media/image24.wdp"/><Relationship Id="rId7" Type="http://schemas.openxmlformats.org/officeDocument/2006/relationships/image" Target="../media/image23.png"/><Relationship Id="rId6" Type="http://schemas.microsoft.com/office/2007/relationships/hdphoto" Target="../media/image22.wdp"/><Relationship Id="rId5" Type="http://schemas.openxmlformats.org/officeDocument/2006/relationships/image" Target="../media/image21.png"/><Relationship Id="rId4" Type="http://schemas.microsoft.com/office/2007/relationships/hdphoto" Target="../media/image20.wdp"/><Relationship Id="rId3" Type="http://schemas.openxmlformats.org/officeDocument/2006/relationships/image" Target="../media/image19.png"/><Relationship Id="rId2" Type="http://schemas.openxmlformats.org/officeDocument/2006/relationships/image" Target="../media/image15.png"/><Relationship Id="rId14" Type="http://schemas.openxmlformats.org/officeDocument/2006/relationships/notesSlide" Target="../notesSlides/notesSlide13.xml"/><Relationship Id="rId13" Type="http://schemas.openxmlformats.org/officeDocument/2006/relationships/slideLayout" Target="../slideLayouts/slideLayout2.xml"/><Relationship Id="rId12" Type="http://schemas.microsoft.com/office/2007/relationships/hdphoto" Target="../media/image28.wdp"/><Relationship Id="rId11" Type="http://schemas.openxmlformats.org/officeDocument/2006/relationships/image" Target="../media/image27.png"/><Relationship Id="rId10" Type="http://schemas.microsoft.com/office/2007/relationships/hdphoto" Target="../media/image26.wdp"/><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 Id="rId3" Type="http://schemas.openxmlformats.org/officeDocument/2006/relationships/image" Target="../media/image29.jpeg"/><Relationship Id="rId2" Type="http://schemas.openxmlformats.org/officeDocument/2006/relationships/image" Target="../media/image15.png"/><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15.png"/><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33.jpeg"/><Relationship Id="rId2" Type="http://schemas.openxmlformats.org/officeDocument/2006/relationships/image" Target="../media/image15.png"/><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34.jpeg"/><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36.pn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chart" Target="../charts/chart1.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image" Target="../media/image3.pn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 Id="rId3" Type="http://schemas.openxmlformats.org/officeDocument/2006/relationships/image" Target="../media/image12.png"/><Relationship Id="rId2" Type="http://schemas.microsoft.com/office/2007/relationships/hdphoto" Target="../media/image11.wdp"/><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63050" y="3057971"/>
            <a:ext cx="3028950" cy="383667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7" y="1455501"/>
            <a:ext cx="5063518" cy="5402499"/>
          </a:xfrm>
          <a:prstGeom prst="rect">
            <a:avLst/>
          </a:prstGeom>
        </p:spPr>
      </p:pic>
      <p:pic>
        <p:nvPicPr>
          <p:cNvPr id="3" name="月之门音乐文化 - 七秀-忆盈楼.mp3">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1460938" y="-304800"/>
            <a:ext cx="609600" cy="609600"/>
          </a:xfrm>
          <a:prstGeom prst="rect">
            <a:avLst/>
          </a:prstGeom>
        </p:spPr>
      </p:pic>
      <p:grpSp>
        <p:nvGrpSpPr>
          <p:cNvPr id="7" name="组合 6"/>
          <p:cNvGrpSpPr/>
          <p:nvPr/>
        </p:nvGrpSpPr>
        <p:grpSpPr>
          <a:xfrm>
            <a:off x="3856290" y="847960"/>
            <a:ext cx="3382110" cy="3913141"/>
            <a:chOff x="3068014" y="1462815"/>
            <a:chExt cx="3382110" cy="3913141"/>
          </a:xfrm>
        </p:grpSpPr>
        <p:sp>
          <p:nvSpPr>
            <p:cNvPr id="8" name="文本框 3"/>
            <p:cNvSpPr txBox="1"/>
            <p:nvPr/>
          </p:nvSpPr>
          <p:spPr>
            <a:xfrm>
              <a:off x="3399444" y="1462815"/>
              <a:ext cx="2138290" cy="2015936"/>
            </a:xfrm>
            <a:prstGeom prst="rect">
              <a:avLst/>
            </a:prstGeom>
            <a:noFill/>
          </p:spPr>
          <p:txBody>
            <a:bodyPr wrap="square" rtlCol="0">
              <a:spAutoFit/>
            </a:bodyPr>
            <a:lstStyle/>
            <a:p>
              <a:r>
                <a:rPr lang="zh-CN" altLang="en-US" sz="12500" dirty="0">
                  <a:latin typeface="楷体" panose="02010609060101010101" pitchFamily="49" charset="-122"/>
                  <a:ea typeface="楷体" panose="02010609060101010101" pitchFamily="49" charset="-122"/>
                  <a:cs typeface="+mn-ea"/>
                  <a:sym typeface="+mn-lt"/>
                </a:rPr>
                <a:t>中</a:t>
              </a:r>
              <a:endParaRPr lang="zh-CN" altLang="en-US" sz="12500" dirty="0">
                <a:latin typeface="楷体" panose="02010609060101010101" pitchFamily="49" charset="-122"/>
                <a:ea typeface="楷体" panose="02010609060101010101" pitchFamily="49" charset="-122"/>
                <a:cs typeface="+mn-ea"/>
                <a:sym typeface="+mn-lt"/>
              </a:endParaRPr>
            </a:p>
          </p:txBody>
        </p:sp>
        <p:sp>
          <p:nvSpPr>
            <p:cNvPr id="9" name="文本框 6"/>
            <p:cNvSpPr txBox="1"/>
            <p:nvPr/>
          </p:nvSpPr>
          <p:spPr>
            <a:xfrm>
              <a:off x="4311834" y="2463804"/>
              <a:ext cx="2138290" cy="1631216"/>
            </a:xfrm>
            <a:prstGeom prst="rect">
              <a:avLst/>
            </a:prstGeom>
            <a:noFill/>
          </p:spPr>
          <p:txBody>
            <a:bodyPr wrap="square" rtlCol="0">
              <a:spAutoFit/>
            </a:bodyPr>
            <a:lstStyle/>
            <a:p>
              <a:r>
                <a:rPr lang="zh-CN" altLang="en-US" sz="9600" dirty="0">
                  <a:latin typeface="楷体" panose="02010609060101010101" pitchFamily="49" charset="-122"/>
                  <a:ea typeface="楷体" panose="02010609060101010101" pitchFamily="49" charset="-122"/>
                  <a:cs typeface="+mn-ea"/>
                  <a:sym typeface="+mn-lt"/>
                </a:rPr>
                <a:t>国</a:t>
              </a:r>
              <a:endParaRPr lang="zh-CN" altLang="en-US" sz="9600" dirty="0">
                <a:latin typeface="楷体" panose="02010609060101010101" pitchFamily="49" charset="-122"/>
                <a:ea typeface="楷体" panose="02010609060101010101" pitchFamily="49" charset="-122"/>
                <a:cs typeface="+mn-ea"/>
                <a:sym typeface="+mn-lt"/>
              </a:endParaRPr>
            </a:p>
          </p:txBody>
        </p:sp>
        <p:sp>
          <p:nvSpPr>
            <p:cNvPr id="10" name="文本框 7"/>
            <p:cNvSpPr txBox="1"/>
            <p:nvPr/>
          </p:nvSpPr>
          <p:spPr>
            <a:xfrm>
              <a:off x="3068014" y="3144576"/>
              <a:ext cx="2138290" cy="2231380"/>
            </a:xfrm>
            <a:prstGeom prst="rect">
              <a:avLst/>
            </a:prstGeom>
            <a:noFill/>
          </p:spPr>
          <p:txBody>
            <a:bodyPr wrap="square" rtlCol="0">
              <a:spAutoFit/>
            </a:bodyPr>
            <a:lstStyle/>
            <a:p>
              <a:r>
                <a:rPr lang="zh-CN" altLang="en-US" sz="13900" dirty="0">
                  <a:latin typeface="楷体" panose="02010609060101010101" pitchFamily="49" charset="-122"/>
                  <a:ea typeface="楷体" panose="02010609060101010101" pitchFamily="49" charset="-122"/>
                  <a:cs typeface="+mn-ea"/>
                  <a:sym typeface="+mn-lt"/>
                </a:rPr>
                <a:t>风</a:t>
              </a:r>
              <a:endParaRPr lang="zh-CN" altLang="en-US" sz="13900" dirty="0">
                <a:latin typeface="楷体" panose="02010609060101010101" pitchFamily="49" charset="-122"/>
                <a:ea typeface="楷体" panose="02010609060101010101" pitchFamily="49" charset="-122"/>
                <a:cs typeface="+mn-ea"/>
                <a:sym typeface="+mn-lt"/>
              </a:endParaRPr>
            </a:p>
          </p:txBody>
        </p:sp>
      </p:grpSp>
      <p:grpSp>
        <p:nvGrpSpPr>
          <p:cNvPr id="11" name="组合 10"/>
          <p:cNvGrpSpPr/>
          <p:nvPr/>
        </p:nvGrpSpPr>
        <p:grpSpPr>
          <a:xfrm>
            <a:off x="5754405" y="3796340"/>
            <a:ext cx="1090919" cy="1119818"/>
            <a:chOff x="5876679" y="4434359"/>
            <a:chExt cx="1419368" cy="1456966"/>
          </a:xfrm>
        </p:grpSpPr>
        <p:pic>
          <p:nvPicPr>
            <p:cNvPr id="12" name="图片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6679" y="4434359"/>
              <a:ext cx="1419368" cy="1456966"/>
            </a:xfrm>
            <a:prstGeom prst="rect">
              <a:avLst/>
            </a:prstGeom>
          </p:spPr>
        </p:pic>
        <p:sp>
          <p:nvSpPr>
            <p:cNvPr id="13" name="文本框 8"/>
            <p:cNvSpPr txBox="1"/>
            <p:nvPr/>
          </p:nvSpPr>
          <p:spPr>
            <a:xfrm>
              <a:off x="6204878" y="4803017"/>
              <a:ext cx="440484" cy="360396"/>
            </a:xfrm>
            <a:prstGeom prst="rect">
              <a:avLst/>
            </a:prstGeom>
            <a:noFill/>
          </p:spPr>
          <p:txBody>
            <a:bodyPr wrap="none" rtlCol="0">
              <a:spAutoFit/>
            </a:bodyPr>
            <a:lstStyle/>
            <a:p>
              <a:r>
                <a:rPr lang="zh-CN" altLang="en-US" sz="1200" dirty="0"/>
                <a:t>仙</a:t>
              </a:r>
              <a:endParaRPr lang="zh-CN" altLang="en-US" sz="1200" dirty="0"/>
            </a:p>
          </p:txBody>
        </p:sp>
        <p:sp>
          <p:nvSpPr>
            <p:cNvPr id="14" name="文本框 9"/>
            <p:cNvSpPr txBox="1"/>
            <p:nvPr/>
          </p:nvSpPr>
          <p:spPr>
            <a:xfrm>
              <a:off x="6587459" y="4789764"/>
              <a:ext cx="440484" cy="360396"/>
            </a:xfrm>
            <a:prstGeom prst="rect">
              <a:avLst/>
            </a:prstGeom>
            <a:noFill/>
          </p:spPr>
          <p:txBody>
            <a:bodyPr wrap="none" rtlCol="0">
              <a:spAutoFit/>
            </a:bodyPr>
            <a:lstStyle/>
            <a:p>
              <a:r>
                <a:rPr lang="zh-CN" altLang="en-US" sz="1200" dirty="0"/>
                <a:t>风</a:t>
              </a:r>
              <a:endParaRPr lang="zh-CN" altLang="en-US" sz="1200" dirty="0"/>
            </a:p>
          </p:txBody>
        </p:sp>
        <p:sp>
          <p:nvSpPr>
            <p:cNvPr id="15" name="文本框 10"/>
            <p:cNvSpPr txBox="1"/>
            <p:nvPr/>
          </p:nvSpPr>
          <p:spPr>
            <a:xfrm>
              <a:off x="6204878" y="5133508"/>
              <a:ext cx="440484" cy="360396"/>
            </a:xfrm>
            <a:prstGeom prst="rect">
              <a:avLst/>
            </a:prstGeom>
            <a:noFill/>
          </p:spPr>
          <p:txBody>
            <a:bodyPr wrap="none" rtlCol="0">
              <a:spAutoFit/>
            </a:bodyPr>
            <a:lstStyle/>
            <a:p>
              <a:r>
                <a:rPr lang="zh-CN" altLang="en-US" sz="1200" dirty="0"/>
                <a:t>道</a:t>
              </a:r>
              <a:endParaRPr lang="zh-CN" altLang="en-US" sz="1200" dirty="0"/>
            </a:p>
          </p:txBody>
        </p:sp>
        <p:sp>
          <p:nvSpPr>
            <p:cNvPr id="16" name="文本框 11"/>
            <p:cNvSpPr txBox="1"/>
            <p:nvPr/>
          </p:nvSpPr>
          <p:spPr>
            <a:xfrm>
              <a:off x="6586363" y="5152928"/>
              <a:ext cx="440484" cy="360396"/>
            </a:xfrm>
            <a:prstGeom prst="rect">
              <a:avLst/>
            </a:prstGeom>
            <a:noFill/>
          </p:spPr>
          <p:txBody>
            <a:bodyPr wrap="none" rtlCol="0">
              <a:spAutoFit/>
            </a:bodyPr>
            <a:lstStyle/>
            <a:p>
              <a:r>
                <a:rPr lang="zh-CN" altLang="en-US" sz="1200" dirty="0"/>
                <a:t>骨</a:t>
              </a:r>
              <a:endParaRPr lang="zh-CN" altLang="en-US" sz="1200" dirty="0"/>
            </a:p>
          </p:txBody>
        </p:sp>
      </p:grpSp>
      <p:sp>
        <p:nvSpPr>
          <p:cNvPr id="19" name="文本框 17"/>
          <p:cNvSpPr txBox="1"/>
          <p:nvPr/>
        </p:nvSpPr>
        <p:spPr>
          <a:xfrm>
            <a:off x="5381630" y="3341302"/>
            <a:ext cx="3525733" cy="523220"/>
          </a:xfrm>
          <a:prstGeom prst="rect">
            <a:avLst/>
          </a:prstGeom>
          <a:noFill/>
        </p:spPr>
        <p:txBody>
          <a:bodyPr vert="horz" wrap="square" rtlCol="0">
            <a:spAutoFit/>
          </a:bodyPr>
          <a:lstStyle/>
          <a:p>
            <a:r>
              <a:rPr lang="zh-CN" altLang="en-US" sz="2800" spc="300" dirty="0"/>
              <a:t>文艺画册</a:t>
            </a:r>
            <a:r>
              <a:rPr lang="en-US" altLang="zh-CN" sz="2800" spc="300" dirty="0"/>
              <a:t>PPT</a:t>
            </a:r>
            <a:r>
              <a:rPr lang="zh-CN" altLang="en-US" sz="2800" spc="300" dirty="0"/>
              <a:t>模板</a:t>
            </a:r>
            <a:endParaRPr lang="zh-CN" altLang="en-US" sz="2800" spc="300" dirty="0"/>
          </a:p>
        </p:txBody>
      </p:sp>
      <p:sp>
        <p:nvSpPr>
          <p:cNvPr id="20" name="矩形 19"/>
          <p:cNvSpPr/>
          <p:nvPr/>
        </p:nvSpPr>
        <p:spPr>
          <a:xfrm>
            <a:off x="6720282" y="3033525"/>
            <a:ext cx="3775393" cy="307777"/>
          </a:xfrm>
          <a:prstGeom prst="rect">
            <a:avLst/>
          </a:prstGeom>
        </p:spPr>
        <p:txBody>
          <a:bodyPr wrap="none">
            <a:spAutoFit/>
          </a:bodyPr>
          <a:lstStyle/>
          <a:p>
            <a:r>
              <a:rPr lang="zh-CN" altLang="en-US" sz="1400" b="0" i="0" dirty="0">
                <a:solidFill>
                  <a:srgbClr val="B00815"/>
                </a:solidFill>
                <a:effectLst/>
                <a:latin typeface="����"/>
              </a:rPr>
              <a:t>蒹葭</a:t>
            </a:r>
            <a:r>
              <a:rPr lang="zh-CN" altLang="en-US" sz="1400" b="0" i="0" dirty="0">
                <a:solidFill>
                  <a:srgbClr val="0F0F0F"/>
                </a:solidFill>
                <a:effectLst/>
                <a:latin typeface="����"/>
              </a:rPr>
              <a:t>苍苍，白露为霜。所谓伊人，在水一方。</a:t>
            </a:r>
            <a:endParaRPr lang="zh-CN" altLang="en-US" sz="14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6" presetClass="entr" presetSubtype="32"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circle(out)">
                                      <p:cBhvr>
                                        <p:cTn id="9" dur="2000"/>
                                        <p:tgtEl>
                                          <p:spTgt spid="7"/>
                                        </p:tgtEl>
                                      </p:cBhvr>
                                    </p:animEffect>
                                  </p:childTnLst>
                                </p:cTn>
                              </p:par>
                            </p:childTnLst>
                          </p:cTn>
                        </p:par>
                        <p:par>
                          <p:cTn id="10" fill="hold">
                            <p:stCondLst>
                              <p:cond delay="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8" repeatCount="indefinite" fill="hold" display="0">
                  <p:stCondLst>
                    <p:cond delay="indefinite"/>
                  </p:stCondLst>
                  <p:endCondLst>
                    <p:cond evt="onStopAudio" delay="0">
                      <p:tgtEl>
                        <p:sldTgt/>
                      </p:tgtEl>
                    </p:cond>
                  </p:endCondLst>
                </p:cTn>
                <p:tgtEl>
                  <p:spTgt spid="3"/>
                </p:tgtEl>
              </p:cMediaNode>
            </p:video>
          </p:childTnLst>
        </p:cTn>
      </p:par>
    </p:tnLst>
    <p:bldLst>
      <p:bldP spid="19"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8987" y="1358775"/>
            <a:ext cx="1415772" cy="3660617"/>
          </a:xfrm>
          <a:prstGeom prst="rect">
            <a:avLst/>
          </a:prstGeom>
          <a:noFill/>
        </p:spPr>
        <p:txBody>
          <a:bodyPr vert="eaVert" wrap="none" rtlCol="0">
            <a:spAutoFit/>
          </a:bodyPr>
          <a:lstStyle/>
          <a:p>
            <a:r>
              <a:rPr lang="zh-CN" altLang="en-US" sz="8000" spc="-300" dirty="0" smtClean="0">
                <a:solidFill>
                  <a:srgbClr val="3C413B"/>
                </a:solidFill>
                <a:latin typeface="叶根友行书繁" panose="02010601030101010101" pitchFamily="2" charset="-122"/>
                <a:ea typeface="叶根友行书繁" panose="02010601030101010101" pitchFamily="2" charset="-122"/>
              </a:rPr>
              <a:t>感 </a:t>
            </a:r>
            <a:r>
              <a:rPr lang="en-US" altLang="zh-CN" sz="8000" spc="-300" dirty="0" smtClean="0">
                <a:solidFill>
                  <a:srgbClr val="3C413B"/>
                </a:solidFill>
                <a:latin typeface="叶根友行书繁" panose="02010601030101010101" pitchFamily="2" charset="-122"/>
                <a:ea typeface="叶根友行书繁" panose="02010601030101010101" pitchFamily="2" charset="-122"/>
              </a:rPr>
              <a:t>· </a:t>
            </a:r>
            <a:r>
              <a:rPr lang="zh-CN" altLang="en-US" sz="8000" spc="-300" dirty="0" smtClean="0">
                <a:solidFill>
                  <a:srgbClr val="3C413B"/>
                </a:solidFill>
                <a:latin typeface="叶根友行书繁" panose="02010601030101010101" pitchFamily="2" charset="-122"/>
                <a:ea typeface="叶根友行书繁" panose="02010601030101010101" pitchFamily="2" charset="-122"/>
              </a:rPr>
              <a:t>动</a:t>
            </a:r>
            <a:endParaRPr lang="zh-CN" altLang="en-US" sz="8000" spc="-300" dirty="0">
              <a:solidFill>
                <a:srgbClr val="3C413B"/>
              </a:solidFill>
              <a:latin typeface="叶根友行书繁" panose="02010601030101010101" pitchFamily="2" charset="-122"/>
              <a:ea typeface="叶根友行书繁" panose="02010601030101010101" pitchFamily="2" charset="-122"/>
            </a:endParaRPr>
          </a:p>
        </p:txBody>
      </p:sp>
      <p:sp>
        <p:nvSpPr>
          <p:cNvPr id="3" name="文本框 2"/>
          <p:cNvSpPr txBox="1"/>
          <p:nvPr/>
        </p:nvSpPr>
        <p:spPr>
          <a:xfrm>
            <a:off x="5653434" y="3428534"/>
            <a:ext cx="615553" cy="900246"/>
          </a:xfrm>
          <a:prstGeom prst="rect">
            <a:avLst/>
          </a:prstGeom>
          <a:noFill/>
        </p:spPr>
        <p:txBody>
          <a:bodyPr vert="eaVert" wrap="none" rtlCol="0">
            <a:spAutoFit/>
          </a:bodyPr>
          <a:lstStyle/>
          <a:p>
            <a:r>
              <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rPr>
              <a:t>咏 茶</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endParaRPr>
          </a:p>
        </p:txBody>
      </p:sp>
      <p:sp>
        <p:nvSpPr>
          <p:cNvPr id="4" name="文本框 3"/>
          <p:cNvSpPr txBox="1"/>
          <p:nvPr/>
        </p:nvSpPr>
        <p:spPr>
          <a:xfrm>
            <a:off x="2883445" y="3428534"/>
            <a:ext cx="2769989" cy="1640734"/>
          </a:xfrm>
          <a:prstGeom prst="rect">
            <a:avLst/>
          </a:prstGeom>
          <a:noFill/>
        </p:spPr>
        <p:txBody>
          <a:bodyPr vert="eaVert" wrap="square" rtlCol="0">
            <a:spAutoFit/>
          </a:bodyPr>
          <a:lstStyle/>
          <a:p>
            <a:pPr lvl="0"/>
            <a:r>
              <a:rPr lang="zh-CN" altLang="zh-CN" sz="1400" dirty="0">
                <a:solidFill>
                  <a:srgbClr val="3C413B"/>
                </a:solidFill>
                <a:latin typeface="方正清刻本悦宋简体" panose="02000000000000000000" pitchFamily="2" charset="-122"/>
                <a:ea typeface="方正清刻本悦宋简体" panose="02000000000000000000" pitchFamily="2" charset="-122"/>
              </a:rPr>
              <a:t>武夷溪边粟粒芽，前丁后蔡相宠加。</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争新买宠各出意，今年斗品充贡茶。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吾君所乏岂此物，致养口体何陋耶？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洛阳相君忠孝家，可怜亦进姚黄花。 </a:t>
            </a:r>
            <a:endParaRPr lang="zh-CN" altLang="zh-CN" sz="1400" dirty="0">
              <a:solidFill>
                <a:srgbClr val="3C413B"/>
              </a:solidFill>
              <a:latin typeface="方正清刻本悦宋简体" panose="02000000000000000000" pitchFamily="2" charset="-122"/>
              <a:ea typeface="方正清刻本悦宋简体" panose="02000000000000000000" pitchFamily="2" charset="-122"/>
            </a:endParaRPr>
          </a:p>
          <a:p>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1" cstate="print">
            <a:biLevel thresh="75000"/>
            <a:extLst>
              <a:ext uri="{BEBA8EAE-BF5A-486C-A8C5-ECC9F3942E4B}">
                <a14:imgProps xmlns:a14="http://schemas.microsoft.com/office/drawing/2010/main">
                  <a14:imgLayer r:embed="rId2">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43606" y="2535382"/>
            <a:ext cx="2866533" cy="2754746"/>
          </a:xfrm>
          <a:prstGeom prst="rect">
            <a:avLst/>
          </a:prstGeom>
        </p:spPr>
      </p:pic>
      <p:pic>
        <p:nvPicPr>
          <p:cNvPr id="6" name="图片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120936" y="2137824"/>
            <a:ext cx="2359157" cy="106985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305" y="2020986"/>
            <a:ext cx="3818695" cy="483701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4891" y="-64278"/>
            <a:ext cx="3797510" cy="5377681"/>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par>
                          <p:cTn id="20" fill="hold">
                            <p:stCondLst>
                              <p:cond delay="1200"/>
                            </p:stCondLst>
                            <p:childTnLst>
                              <p:par>
                                <p:cTn id="21" presetID="22" presetClass="entr" presetSubtype="1" fill="hold" grpId="0" nodeType="afterEffect">
                                  <p:stCondLst>
                                    <p:cond delay="0"/>
                                  </p:stCondLst>
                                  <p:iterate type="lt">
                                    <p:tmPct val="6984"/>
                                  </p:iterate>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20191" b="6571"/>
          <a:stretch>
            <a:fillRect/>
          </a:stretch>
        </p:blipFill>
        <p:spPr>
          <a:xfrm>
            <a:off x="6101295" y="2080936"/>
            <a:ext cx="3098538" cy="1510118"/>
          </a:xfrm>
          <a:prstGeom prst="rect">
            <a:avLst/>
          </a:prstGeom>
        </p:spPr>
      </p:pic>
      <p:sp>
        <p:nvSpPr>
          <p:cNvPr id="6" name="文本框 5"/>
          <p:cNvSpPr txBox="1"/>
          <p:nvPr/>
        </p:nvSpPr>
        <p:spPr>
          <a:xfrm>
            <a:off x="8399614" y="4311827"/>
            <a:ext cx="800219" cy="1631216"/>
          </a:xfrm>
          <a:prstGeom prst="rect">
            <a:avLst/>
          </a:prstGeom>
          <a:noFill/>
        </p:spPr>
        <p:txBody>
          <a:bodyPr vert="eaVert" wrap="none" rtlCol="0">
            <a:spAutoFit/>
          </a:bodyPr>
          <a:lstStyle/>
          <a:p>
            <a:r>
              <a:rPr lang="zh-CN" altLang="en-US" sz="4000" dirty="0">
                <a:solidFill>
                  <a:srgbClr val="3C413B"/>
                </a:solidFill>
                <a:latin typeface="叶根友毛笔行书修正版" panose="02010601030101010101" pitchFamily="2" charset="-122"/>
                <a:ea typeface="叶根友毛笔行书修正版" panose="02010601030101010101" pitchFamily="2" charset="-122"/>
              </a:rPr>
              <a:t>香</a:t>
            </a:r>
            <a:r>
              <a:rPr lang="en-US" altLang="zh-CN" sz="4000" dirty="0">
                <a:solidFill>
                  <a:srgbClr val="3C413B"/>
                </a:solidFill>
                <a:latin typeface="叶根友毛笔行书修正版" panose="02010601030101010101" pitchFamily="2" charset="-122"/>
                <a:ea typeface="叶根友毛笔行书修正版" panose="02010601030101010101" pitchFamily="2" charset="-122"/>
              </a:rPr>
              <a:t>·</a:t>
            </a:r>
            <a:r>
              <a:rPr lang="zh-CN" altLang="en-US" sz="4000" dirty="0">
                <a:solidFill>
                  <a:srgbClr val="3C413B"/>
                </a:solidFill>
                <a:latin typeface="叶根友毛笔行书修正版" panose="02010601030101010101" pitchFamily="2" charset="-122"/>
                <a:ea typeface="叶根友毛笔行书修正版" panose="02010601030101010101" pitchFamily="2" charset="-122"/>
              </a:rPr>
              <a:t>道</a:t>
            </a:r>
            <a:endParaRPr lang="zh-CN" altLang="en-US" sz="4000" dirty="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7" name="文本框 6"/>
          <p:cNvSpPr txBox="1"/>
          <p:nvPr/>
        </p:nvSpPr>
        <p:spPr>
          <a:xfrm>
            <a:off x="3269028" y="4548696"/>
            <a:ext cx="4985980" cy="1389147"/>
          </a:xfrm>
          <a:prstGeom prst="rect">
            <a:avLst/>
          </a:prstGeom>
          <a:noFill/>
        </p:spPr>
        <p:txBody>
          <a:bodyPr vert="eaVert" wrap="square" rtlCol="0">
            <a:spAutoFit/>
          </a:bodyPr>
          <a:lstStyle/>
          <a:p>
            <a:pPr>
              <a:lnSpc>
                <a:spcPct val="150000"/>
              </a:lnSpc>
            </a:pPr>
            <a:r>
              <a:rPr lang="zh-CN" altLang="en-US" sz="1600" dirty="0">
                <a:solidFill>
                  <a:srgbClr val="3C413B"/>
                </a:solidFill>
                <a:latin typeface="方正清刻本悦宋简体" panose="02000000000000000000" pitchFamily="2" charset="-122"/>
                <a:ea typeface="方正清刻本悦宋简体" panose="02000000000000000000" pitchFamily="2" charset="-122"/>
              </a:rPr>
              <a:t>第一杯为品，第二杯为解渴。</a:t>
            </a:r>
            <a:endParaRPr lang="en-US" altLang="zh-CN" sz="1600"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rgbClr val="3C413B"/>
                </a:solidFill>
                <a:latin typeface="方正清刻本悦宋简体" panose="02000000000000000000" pitchFamily="2" charset="-122"/>
                <a:ea typeface="方正清刻本悦宋简体" panose="02000000000000000000" pitchFamily="2" charset="-122"/>
              </a:rPr>
              <a:t>品茗，其妙处正在于“品”。</a:t>
            </a:r>
            <a:endParaRPr lang="en-US" altLang="zh-CN" sz="1600"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rgbClr val="3C413B"/>
                </a:solidFill>
                <a:latin typeface="方正清刻本悦宋简体" panose="02000000000000000000" pitchFamily="2" charset="-122"/>
                <a:ea typeface="方正清刻本悦宋简体" panose="02000000000000000000" pitchFamily="2" charset="-122"/>
              </a:rPr>
              <a:t>饮酒为“醉乡”，品茶为“醒乡”。</a:t>
            </a:r>
            <a:endParaRPr lang="en-US" altLang="zh-CN" sz="1600"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rgbClr val="3C413B"/>
                </a:solidFill>
                <a:latin typeface="方正清刻本悦宋简体" panose="02000000000000000000" pitchFamily="2" charset="-122"/>
                <a:ea typeface="方正清刻本悦宋简体" panose="02000000000000000000" pitchFamily="2" charset="-122"/>
              </a:rPr>
              <a:t>从“醉乡”中觉醒过来，</a:t>
            </a:r>
            <a:endParaRPr lang="en-US" altLang="zh-CN" sz="1600"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rgbClr val="3C413B"/>
                </a:solidFill>
                <a:latin typeface="方正清刻本悦宋简体" panose="02000000000000000000" pitchFamily="2" charset="-122"/>
                <a:ea typeface="方正清刻本悦宋简体" panose="02000000000000000000" pitchFamily="2" charset="-122"/>
              </a:rPr>
              <a:t>进入清纯的“醒乡”，</a:t>
            </a:r>
            <a:endParaRPr lang="en-US" altLang="zh-CN" sz="1600"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sz="1600" dirty="0">
                <a:solidFill>
                  <a:srgbClr val="3C413B"/>
                </a:solidFill>
                <a:latin typeface="方正清刻本悦宋简体" panose="02000000000000000000" pitchFamily="2" charset="-122"/>
                <a:ea typeface="方正清刻本悦宋简体" panose="02000000000000000000" pitchFamily="2" charset="-122"/>
              </a:rPr>
              <a:t>才能体验人生，品味人生。</a:t>
            </a:r>
            <a:endParaRPr lang="zh-CN" altLang="en-US" sz="1600" b="1"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8" name="图片 7"/>
          <p:cNvPicPr>
            <a:picLocks noChangeAspect="1"/>
          </p:cNvPicPr>
          <p:nvPr/>
        </p:nvPicPr>
        <p:blipFill rotWithShape="1">
          <a:blip r:embed="rId4" cstate="print">
            <a:extLst>
              <a:ext uri="{28A0092B-C50C-407E-A947-70E740481C1C}">
                <a14:useLocalDpi xmlns:a14="http://schemas.microsoft.com/office/drawing/2010/main" val="0"/>
              </a:ext>
            </a:extLst>
          </a:blip>
          <a:srcRect t="14534" r="9117" b="18644"/>
          <a:stretch>
            <a:fillRect/>
          </a:stretch>
        </p:blipFill>
        <p:spPr>
          <a:xfrm>
            <a:off x="2944290" y="2080936"/>
            <a:ext cx="3080805" cy="1510118"/>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528" fill="hold" grpId="0" nodeType="afterEffect">
                                  <p:stCondLst>
                                    <p:cond delay="0"/>
                                  </p:stCondLst>
                                  <p:iterate type="lt">
                                    <p:tmPct val="20000"/>
                                  </p:iterate>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699"/>
                            </p:stCondLst>
                            <p:childTnLst>
                              <p:par>
                                <p:cTn id="17" presetID="22" presetClass="entr" presetSubtype="1" fill="hold" grpId="0" nodeType="afterEffect">
                                  <p:stCondLst>
                                    <p:cond delay="0"/>
                                  </p:stCondLst>
                                  <p:iterate type="lt">
                                    <p:tmPct val="11622"/>
                                  </p:iterate>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
            <a:extLst>
              <a:ext uri="{28A0092B-C50C-407E-A947-70E740481C1C}">
                <a14:useLocalDpi xmlns:a14="http://schemas.microsoft.com/office/drawing/2010/main" val="0"/>
              </a:ext>
            </a:extLst>
          </a:blip>
          <a:srcRect l="506" t="39004" r="4425" b="29610"/>
          <a:stretch>
            <a:fillRect/>
          </a:stretch>
        </p:blipFill>
        <p:spPr>
          <a:xfrm>
            <a:off x="1133475" y="1000747"/>
            <a:ext cx="9925050" cy="2457450"/>
          </a:xfrm>
          <a:custGeom>
            <a:avLst/>
            <a:gdLst>
              <a:gd name="connsiteX0" fmla="*/ 0 w 9925050"/>
              <a:gd name="connsiteY0" fmla="*/ 0 h 2457450"/>
              <a:gd name="connsiteX1" fmla="*/ 9925050 w 9925050"/>
              <a:gd name="connsiteY1" fmla="*/ 0 h 2457450"/>
              <a:gd name="connsiteX2" fmla="*/ 9925050 w 9925050"/>
              <a:gd name="connsiteY2" fmla="*/ 2457450 h 2457450"/>
              <a:gd name="connsiteX3" fmla="*/ 0 w 9925050"/>
              <a:gd name="connsiteY3" fmla="*/ 2457450 h 2457450"/>
            </a:gdLst>
            <a:ahLst/>
            <a:cxnLst>
              <a:cxn ang="0">
                <a:pos x="connsiteX0" y="connsiteY0"/>
              </a:cxn>
              <a:cxn ang="0">
                <a:pos x="connsiteX1" y="connsiteY1"/>
              </a:cxn>
              <a:cxn ang="0">
                <a:pos x="connsiteX2" y="connsiteY2"/>
              </a:cxn>
              <a:cxn ang="0">
                <a:pos x="connsiteX3" y="connsiteY3"/>
              </a:cxn>
            </a:cxnLst>
            <a:rect l="l" t="t" r="r" b="b"/>
            <a:pathLst>
              <a:path w="9925050" h="2457450">
                <a:moveTo>
                  <a:pt x="0" y="0"/>
                </a:moveTo>
                <a:lnTo>
                  <a:pt x="9925050" y="0"/>
                </a:lnTo>
                <a:lnTo>
                  <a:pt x="9925050" y="2457450"/>
                </a:lnTo>
                <a:lnTo>
                  <a:pt x="0" y="2457450"/>
                </a:lnTo>
                <a:close/>
              </a:path>
            </a:pathLst>
          </a:cu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7" name="Text Box 12"/>
          <p:cNvSpPr txBox="1">
            <a:spLocks noChangeArrowheads="1"/>
          </p:cNvSpPr>
          <p:nvPr/>
        </p:nvSpPr>
        <p:spPr bwMode="auto">
          <a:xfrm>
            <a:off x="9166947" y="3720546"/>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0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8" name="Text Box 14"/>
          <p:cNvSpPr txBox="1">
            <a:spLocks noChangeArrowheads="1"/>
          </p:cNvSpPr>
          <p:nvPr/>
        </p:nvSpPr>
        <p:spPr bwMode="auto">
          <a:xfrm>
            <a:off x="8903577" y="3720546"/>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9" name="Text Box 16"/>
          <p:cNvSpPr txBox="1">
            <a:spLocks noChangeArrowheads="1"/>
          </p:cNvSpPr>
          <p:nvPr/>
        </p:nvSpPr>
        <p:spPr bwMode="auto">
          <a:xfrm>
            <a:off x="6618970" y="3823839"/>
            <a:ext cx="2400657" cy="23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a:t>
            </a:r>
            <a:r>
              <a:rPr lang="zh-CN" altLang="en-US" sz="1600" dirty="0" smtClean="0">
                <a:solidFill>
                  <a:srgbClr val="3C413B"/>
                </a:solidFill>
                <a:latin typeface="方正清刻本悦宋简体" panose="02000000000000000000" pitchFamily="2" charset="-122"/>
                <a:ea typeface="方正清刻本悦宋简体" panose="02000000000000000000" pitchFamily="2" charset="-122"/>
              </a:rPr>
              <a:t>您的</a:t>
            </a:r>
            <a:r>
              <a:rPr lang="zh-CN" altLang="en-US" sz="1600" dirty="0">
                <a:solidFill>
                  <a:srgbClr val="3C413B"/>
                </a:solidFill>
                <a:latin typeface="方正清刻本悦宋简体" panose="02000000000000000000" pitchFamily="2" charset="-122"/>
                <a:ea typeface="方正清刻本悦宋简体" panose="02000000000000000000" pitchFamily="2" charset="-122"/>
              </a:rPr>
              <a:t>内容输入您的内容输入您的内容输入您的内容输入您的内容输入您的内容输入您的内容。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0" name="Text Box 12"/>
          <p:cNvSpPr txBox="1">
            <a:spLocks noChangeArrowheads="1"/>
          </p:cNvSpPr>
          <p:nvPr/>
        </p:nvSpPr>
        <p:spPr bwMode="auto">
          <a:xfrm>
            <a:off x="5473140" y="3720546"/>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0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1" name="Text Box 14"/>
          <p:cNvSpPr txBox="1">
            <a:spLocks noChangeArrowheads="1"/>
          </p:cNvSpPr>
          <p:nvPr/>
        </p:nvSpPr>
        <p:spPr bwMode="auto">
          <a:xfrm>
            <a:off x="5209770" y="3720546"/>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2" name="Text Box 16"/>
          <p:cNvSpPr txBox="1">
            <a:spLocks noChangeArrowheads="1"/>
          </p:cNvSpPr>
          <p:nvPr/>
        </p:nvSpPr>
        <p:spPr bwMode="auto">
          <a:xfrm>
            <a:off x="2925163" y="3823839"/>
            <a:ext cx="2400657" cy="234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a:t>
            </a:r>
            <a:r>
              <a:rPr lang="zh-CN" altLang="en-US" sz="1600" dirty="0" smtClean="0">
                <a:solidFill>
                  <a:srgbClr val="3C413B"/>
                </a:solidFill>
                <a:latin typeface="方正清刻本悦宋简体" panose="02000000000000000000" pitchFamily="2" charset="-122"/>
                <a:ea typeface="方正清刻本悦宋简体" panose="02000000000000000000" pitchFamily="2" charset="-122"/>
              </a:rPr>
              <a:t>您的</a:t>
            </a:r>
            <a:r>
              <a:rPr lang="zh-CN" altLang="en-US" sz="1600" dirty="0">
                <a:solidFill>
                  <a:srgbClr val="3C413B"/>
                </a:solidFill>
                <a:latin typeface="方正清刻本悦宋简体" panose="02000000000000000000" pitchFamily="2" charset="-122"/>
                <a:ea typeface="方正清刻本悦宋简体" panose="02000000000000000000" pitchFamily="2" charset="-122"/>
              </a:rPr>
              <a:t>内容输入您的内容输入您的内容输入您的内容输入您的内容输入您的内容输入您的内容。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childTnLst>
                          </p:cTn>
                        </p:par>
                        <p:par>
                          <p:cTn id="19" fill="hold">
                            <p:stCondLst>
                              <p:cond delay="2500"/>
                            </p:stCondLst>
                            <p:childTnLst>
                              <p:par>
                                <p:cTn id="20" presetID="10" presetClass="entr" presetSubtype="0"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7" grpId="0" bldLvl="0" autoUpdateAnimBg="0"/>
      <p:bldP spid="8" grpId="0" bldLvl="0" autoUpdateAnimBg="0"/>
      <p:bldP spid="9" grpId="0" bldLvl="0" autoUpdateAnimBg="0"/>
      <p:bldP spid="10" grpId="0" bldLvl="0" autoUpdateAnimBg="0"/>
      <p:bldP spid="11" grpId="0" bldLvl="0" autoUpdateAnimBg="0"/>
      <p:bldP spid="12" grpId="0" bldLvl="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36" name="矩形 35"/>
          <p:cNvSpPr/>
          <p:nvPr/>
        </p:nvSpPr>
        <p:spPr>
          <a:xfrm>
            <a:off x="3328704" y="1222174"/>
            <a:ext cx="1402434" cy="5301342"/>
          </a:xfrm>
          <a:prstGeom prst="rect">
            <a:avLst/>
          </a:prstGeom>
          <a:solidFill>
            <a:srgbClr val="90A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425249" y="1370946"/>
            <a:ext cx="1209345" cy="2422724"/>
          </a:xfrm>
          <a:prstGeom prst="rect">
            <a:avLst/>
          </a:prstGeom>
          <a:solidFill>
            <a:srgbClr val="3C4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8" name="图片 37"/>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9592" r="89688">
                        <a14:foregroundMark x1="55875" y1="35278" x2="55875" y2="35278"/>
                        <a14:foregroundMark x1="54916" y1="45726" x2="54916" y2="45726"/>
                        <a14:foregroundMark x1="57074" y1="54138" x2="57074" y2="54138"/>
                        <a14:foregroundMark x1="60671" y1="62958" x2="60671" y2="62958"/>
                        <a14:foregroundMark x1="58513" y1="64315" x2="58513" y2="64315"/>
                        <a14:foregroundMark x1="55396" y1="71913" x2="55396" y2="75441"/>
                        <a14:foregroundMark x1="54197" y1="33243" x2="56355" y2="35142"/>
                        <a14:foregroundMark x1="36211" y1="85346" x2="39568" y2="92130"/>
                        <a14:foregroundMark x1="23501" y1="88602" x2="28777" y2="92673"/>
                        <a14:foregroundMark x1="20863" y1="89281" x2="22302" y2="90095"/>
                        <a14:foregroundMark x1="23501" y1="91995" x2="23501" y2="91995"/>
                        <a14:foregroundMark x1="28058" y1="90638" x2="28058" y2="90638"/>
                        <a14:foregroundMark x1="29736" y1="90231" x2="29736" y2="90231"/>
                        <a14:foregroundMark x1="27098" y1="89688" x2="27098" y2="89688"/>
                        <a14:foregroundMark x1="29736" y1="90095" x2="29736" y2="90095"/>
                        <a14:foregroundMark x1="27818" y1="88602" x2="27818" y2="88602"/>
                        <a14:foregroundMark x1="40767" y1="88602" x2="43885" y2="87788"/>
                        <a14:foregroundMark x1="49161" y1="87924" x2="52758" y2="92673"/>
                        <a14:backgroundMark x1="55396" y1="89145" x2="55396" y2="89145"/>
                        <a14:backgroundMark x1="54197" y1="87924" x2="54197" y2="87924"/>
                        <a14:backgroundMark x1="36930" y1="87653" x2="36930" y2="87653"/>
                        <a14:backgroundMark x1="44365" y1="87788" x2="44365" y2="87788"/>
                      </a14:backgroundRemoval>
                    </a14:imgEffect>
                  </a14:imgLayer>
                </a14:imgProps>
              </a:ext>
            </a:extLst>
          </a:blip>
          <a:stretch>
            <a:fillRect/>
          </a:stretch>
        </p:blipFill>
        <p:spPr>
          <a:xfrm>
            <a:off x="3290500" y="1358244"/>
            <a:ext cx="1619482" cy="2273955"/>
          </a:xfrm>
          <a:prstGeom prst="rect">
            <a:avLst/>
          </a:prstGeom>
        </p:spPr>
      </p:pic>
      <p:sp>
        <p:nvSpPr>
          <p:cNvPr id="39" name="文本框 38"/>
          <p:cNvSpPr txBox="1"/>
          <p:nvPr/>
        </p:nvSpPr>
        <p:spPr>
          <a:xfrm>
            <a:off x="3290504" y="5537440"/>
            <a:ext cx="492443" cy="861774"/>
          </a:xfrm>
          <a:prstGeom prst="rect">
            <a:avLst/>
          </a:prstGeom>
          <a:noFill/>
        </p:spPr>
        <p:txBody>
          <a:bodyPr vert="eaVert" wrap="none" rtlCol="0">
            <a:spAutoFit/>
          </a:bodyPr>
          <a:lstStyle/>
          <a:p>
            <a:r>
              <a:rPr lang="zh-CN" altLang="en-US" sz="2000" dirty="0">
                <a:solidFill>
                  <a:schemeClr val="bg1"/>
                </a:solidFill>
                <a:latin typeface="方正清刻本悦宋简体" panose="02000000000000000000" pitchFamily="2" charset="-122"/>
                <a:ea typeface="方正清刻本悦宋简体" panose="02000000000000000000" pitchFamily="2" charset="-122"/>
              </a:rPr>
              <a:t>香</a:t>
            </a:r>
            <a:r>
              <a:rPr lang="en-US" altLang="zh-CN" sz="20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000" dirty="0">
                <a:solidFill>
                  <a:schemeClr val="bg1"/>
                </a:solidFill>
                <a:latin typeface="方正清刻本悦宋简体" panose="02000000000000000000" pitchFamily="2" charset="-122"/>
                <a:ea typeface="方正清刻本悦宋简体" panose="02000000000000000000" pitchFamily="2" charset="-122"/>
              </a:rPr>
              <a:t>道</a:t>
            </a:r>
            <a:endParaRPr lang="zh-CN" altLang="en-US" sz="2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0" name="矩形 39"/>
          <p:cNvSpPr/>
          <p:nvPr/>
        </p:nvSpPr>
        <p:spPr>
          <a:xfrm>
            <a:off x="3684698" y="4100940"/>
            <a:ext cx="1046440" cy="2208599"/>
          </a:xfrm>
          <a:prstGeom prst="rect">
            <a:avLst/>
          </a:prstGeom>
        </p:spPr>
        <p:txBody>
          <a:bodyPr vert="eaVert" wrap="square">
            <a:spAutoFit/>
          </a:bodyPr>
          <a:lstStyle/>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第一杯为品，</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第二杯为解渴。</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品茗，</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其妙处正在于品。</a:t>
            </a:r>
            <a:endParaRPr lang="zh-CN" altLang="en-US" sz="1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41" name="矩形 40"/>
          <p:cNvSpPr/>
          <p:nvPr/>
        </p:nvSpPr>
        <p:spPr>
          <a:xfrm>
            <a:off x="4909982" y="1222174"/>
            <a:ext cx="1402434" cy="5301342"/>
          </a:xfrm>
          <a:prstGeom prst="rect">
            <a:avLst/>
          </a:prstGeom>
          <a:solidFill>
            <a:srgbClr val="90A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5006527" y="1370946"/>
            <a:ext cx="1209345" cy="2422724"/>
          </a:xfrm>
          <a:prstGeom prst="rect">
            <a:avLst/>
          </a:prstGeom>
          <a:solidFill>
            <a:srgbClr val="3C4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3" name="图片 42"/>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0000" l="3480" r="100000">
                        <a14:foregroundMark x1="83759" y1="42333" x2="83759" y2="42333"/>
                        <a14:foregroundMark x1="80742" y1="58000" x2="80742" y2="58000"/>
                        <a14:foregroundMark x1="77262" y1="51667" x2="85383" y2="59333"/>
                        <a14:foregroundMark x1="69838" y1="78000" x2="83991" y2="62333"/>
                        <a14:foregroundMark x1="84455" y1="64000" x2="89095" y2="54000"/>
                        <a14:foregroundMark x1="88863" y1="54667" x2="89095" y2="45000"/>
                        <a14:foregroundMark x1="89095" y1="45000" x2="86543" y2="38667"/>
                        <a14:foregroundMark x1="30858" y1="55000" x2="10673" y2="62000"/>
                        <a14:foregroundMark x1="16241" y1="53667" x2="9745" y2="56333"/>
                        <a14:foregroundMark x1="14617" y1="50667" x2="21346" y2="36000"/>
                        <a14:foregroundMark x1="37355" y1="21667" x2="19258" y2="39000"/>
                        <a14:foregroundMark x1="40835" y1="16333" x2="29698" y2="28000"/>
                        <a14:foregroundMark x1="14849" y1="67000" x2="22970" y2="76000"/>
                        <a14:foregroundMark x1="24362" y1="79667" x2="29002" y2="83000"/>
                      </a14:backgroundRemoval>
                    </a14:imgEffect>
                  </a14:imgLayer>
                </a14:imgProps>
              </a:ext>
            </a:extLst>
          </a:blip>
          <a:srcRect l="7509" t="6157" r="8068" b="10881"/>
          <a:stretch>
            <a:fillRect/>
          </a:stretch>
        </p:blipFill>
        <p:spPr>
          <a:xfrm>
            <a:off x="5044855" y="2194930"/>
            <a:ext cx="1132688" cy="774755"/>
          </a:xfrm>
          <a:prstGeom prst="rect">
            <a:avLst/>
          </a:prstGeom>
        </p:spPr>
      </p:pic>
      <p:sp>
        <p:nvSpPr>
          <p:cNvPr id="50" name="文本框 49"/>
          <p:cNvSpPr txBox="1"/>
          <p:nvPr/>
        </p:nvSpPr>
        <p:spPr>
          <a:xfrm>
            <a:off x="4871782" y="5537440"/>
            <a:ext cx="492443" cy="861774"/>
          </a:xfrm>
          <a:prstGeom prst="rect">
            <a:avLst/>
          </a:prstGeom>
          <a:noFill/>
        </p:spPr>
        <p:txBody>
          <a:bodyPr vert="eaVert" wrap="none" rtlCol="0">
            <a:spAutoFit/>
          </a:bodyPr>
          <a:lstStyle/>
          <a:p>
            <a:r>
              <a:rPr lang="zh-CN" altLang="en-US" sz="2000" dirty="0">
                <a:solidFill>
                  <a:schemeClr val="bg1"/>
                </a:solidFill>
                <a:latin typeface="方正清刻本悦宋简体" panose="02000000000000000000" pitchFamily="2" charset="-122"/>
                <a:ea typeface="方正清刻本悦宋简体" panose="02000000000000000000" pitchFamily="2" charset="-122"/>
              </a:rPr>
              <a:t>香</a:t>
            </a:r>
            <a:r>
              <a:rPr lang="en-US" altLang="zh-CN" sz="20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000" dirty="0">
                <a:solidFill>
                  <a:schemeClr val="bg1"/>
                </a:solidFill>
                <a:latin typeface="方正清刻本悦宋简体" panose="02000000000000000000" pitchFamily="2" charset="-122"/>
                <a:ea typeface="方正清刻本悦宋简体" panose="02000000000000000000" pitchFamily="2" charset="-122"/>
              </a:rPr>
              <a:t>道</a:t>
            </a:r>
            <a:endParaRPr lang="zh-CN" altLang="en-US" sz="2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51" name="矩形 50"/>
          <p:cNvSpPr/>
          <p:nvPr/>
        </p:nvSpPr>
        <p:spPr>
          <a:xfrm>
            <a:off x="5265976" y="4100940"/>
            <a:ext cx="1046440" cy="2208599"/>
          </a:xfrm>
          <a:prstGeom prst="rect">
            <a:avLst/>
          </a:prstGeom>
        </p:spPr>
        <p:txBody>
          <a:bodyPr vert="eaVert" wrap="square">
            <a:spAutoFit/>
          </a:bodyPr>
          <a:lstStyle/>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第一杯为品，</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第二杯为解渴。</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品茗，</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其妙处正在于品。</a:t>
            </a:r>
            <a:endParaRPr lang="zh-CN" altLang="en-US" sz="1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52" name="矩形 51"/>
          <p:cNvSpPr/>
          <p:nvPr/>
        </p:nvSpPr>
        <p:spPr>
          <a:xfrm>
            <a:off x="6491260" y="1222174"/>
            <a:ext cx="1402434" cy="5301342"/>
          </a:xfrm>
          <a:prstGeom prst="rect">
            <a:avLst/>
          </a:prstGeom>
          <a:solidFill>
            <a:srgbClr val="90A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6587805" y="1370946"/>
            <a:ext cx="1209345" cy="2422724"/>
          </a:xfrm>
          <a:prstGeom prst="rect">
            <a:avLst/>
          </a:prstGeom>
          <a:solidFill>
            <a:srgbClr val="3C4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p:cNvGrpSpPr/>
          <p:nvPr/>
        </p:nvGrpSpPr>
        <p:grpSpPr>
          <a:xfrm>
            <a:off x="6576645" y="2021823"/>
            <a:ext cx="1261850" cy="1136138"/>
            <a:chOff x="6771637" y="1410991"/>
            <a:chExt cx="1704873" cy="1535025"/>
          </a:xfrm>
        </p:grpSpPr>
        <p:pic>
          <p:nvPicPr>
            <p:cNvPr id="55" name="图片 54"/>
            <p:cNvPicPr>
              <a:picLocks noChangeAspect="1"/>
            </p:cNvPicPr>
            <p:nvPr/>
          </p:nvPicPr>
          <p:blipFill>
            <a:blip r:embed="rId7" cstate="print">
              <a:extLst>
                <a:ext uri="{BEBA8EAE-BF5A-486C-A8C5-ECC9F3942E4B}">
                  <a14:imgProps xmlns:a14="http://schemas.microsoft.com/office/drawing/2010/main">
                    <a14:imgLayer r:embed="rId8">
                      <a14:imgEffect>
                        <a14:backgroundRemoval t="0" b="100000" l="0" r="97847">
                          <a14:backgroundMark x1="21722" y1="98151" x2="21722" y2="98151"/>
                          <a14:backgroundMark x1="29941" y1="99076" x2="29941" y2="99076"/>
                          <a14:backgroundMark x1="63601" y1="99230" x2="63601" y2="99230"/>
                          <a14:backgroundMark x1="59491" y1="99076" x2="59491" y2="99076"/>
                          <a14:backgroundMark x1="64971" y1="97535" x2="64971" y2="97535"/>
                          <a14:backgroundMark x1="69667" y1="96456" x2="69667" y2="96456"/>
                        </a14:backgroundRemoval>
                      </a14:imgEffect>
                    </a14:imgLayer>
                  </a14:imgProps>
                </a:ext>
              </a:extLst>
            </a:blip>
            <a:stretch>
              <a:fillRect/>
            </a:stretch>
          </p:blipFill>
          <p:spPr>
            <a:xfrm>
              <a:off x="7412310" y="1410991"/>
              <a:ext cx="1064200" cy="1351596"/>
            </a:xfrm>
            <a:prstGeom prst="rect">
              <a:avLst/>
            </a:prstGeom>
          </p:spPr>
        </p:pic>
        <p:pic>
          <p:nvPicPr>
            <p:cNvPr id="56" name="图片 55"/>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439" b="100000" l="6042" r="95468"/>
                      </a14:imgEffect>
                    </a14:imgLayer>
                  </a14:imgProps>
                </a:ext>
              </a:extLst>
            </a:blip>
            <a:srcRect l="6100" t="5876" r="6985" b="5114"/>
            <a:stretch>
              <a:fillRect/>
            </a:stretch>
          </p:blipFill>
          <p:spPr>
            <a:xfrm>
              <a:off x="6771637" y="1958267"/>
              <a:ext cx="1400214" cy="987749"/>
            </a:xfrm>
            <a:prstGeom prst="rect">
              <a:avLst/>
            </a:prstGeom>
          </p:spPr>
        </p:pic>
      </p:grpSp>
      <p:sp>
        <p:nvSpPr>
          <p:cNvPr id="60" name="文本框 59"/>
          <p:cNvSpPr txBox="1"/>
          <p:nvPr/>
        </p:nvSpPr>
        <p:spPr>
          <a:xfrm>
            <a:off x="6453060" y="5537440"/>
            <a:ext cx="492443" cy="861774"/>
          </a:xfrm>
          <a:prstGeom prst="rect">
            <a:avLst/>
          </a:prstGeom>
          <a:noFill/>
        </p:spPr>
        <p:txBody>
          <a:bodyPr vert="eaVert" wrap="none" rtlCol="0">
            <a:spAutoFit/>
          </a:bodyPr>
          <a:lstStyle/>
          <a:p>
            <a:r>
              <a:rPr lang="zh-CN" altLang="en-US" sz="2000" dirty="0">
                <a:solidFill>
                  <a:schemeClr val="bg1"/>
                </a:solidFill>
                <a:latin typeface="方正清刻本悦宋简体" panose="02000000000000000000" pitchFamily="2" charset="-122"/>
                <a:ea typeface="方正清刻本悦宋简体" panose="02000000000000000000" pitchFamily="2" charset="-122"/>
              </a:rPr>
              <a:t>香</a:t>
            </a:r>
            <a:r>
              <a:rPr lang="en-US" altLang="zh-CN" sz="20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000" dirty="0">
                <a:solidFill>
                  <a:schemeClr val="bg1"/>
                </a:solidFill>
                <a:latin typeface="方正清刻本悦宋简体" panose="02000000000000000000" pitchFamily="2" charset="-122"/>
                <a:ea typeface="方正清刻本悦宋简体" panose="02000000000000000000" pitchFamily="2" charset="-122"/>
              </a:rPr>
              <a:t>道</a:t>
            </a:r>
            <a:endParaRPr lang="zh-CN" altLang="en-US" sz="2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61" name="矩形 60"/>
          <p:cNvSpPr/>
          <p:nvPr/>
        </p:nvSpPr>
        <p:spPr>
          <a:xfrm>
            <a:off x="6847254" y="4100940"/>
            <a:ext cx="1046440" cy="2208599"/>
          </a:xfrm>
          <a:prstGeom prst="rect">
            <a:avLst/>
          </a:prstGeom>
        </p:spPr>
        <p:txBody>
          <a:bodyPr vert="eaVert" wrap="square">
            <a:spAutoFit/>
          </a:bodyPr>
          <a:lstStyle/>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第一杯为品，</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第二杯为解渴。</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品茗，</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其妙处正在于品。</a:t>
            </a:r>
            <a:endParaRPr lang="zh-CN" altLang="en-US" sz="14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62" name="矩形 61"/>
          <p:cNvSpPr/>
          <p:nvPr/>
        </p:nvSpPr>
        <p:spPr>
          <a:xfrm>
            <a:off x="8076034" y="1222174"/>
            <a:ext cx="1402434" cy="5301342"/>
          </a:xfrm>
          <a:prstGeom prst="rect">
            <a:avLst/>
          </a:prstGeom>
          <a:solidFill>
            <a:srgbClr val="90A6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172579" y="1370946"/>
            <a:ext cx="1209345" cy="2422724"/>
          </a:xfrm>
          <a:prstGeom prst="rect">
            <a:avLst/>
          </a:prstGeom>
          <a:solidFill>
            <a:srgbClr val="3C4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4" name="图片 63"/>
          <p:cNvPicPr>
            <a:picLocks noChangeAspect="1"/>
          </p:cNvPicPr>
          <p:nvPr/>
        </p:nvPicPr>
        <p:blipFill rotWithShape="1">
          <a:blip r:embed="rId11">
            <a:extLst>
              <a:ext uri="{BEBA8EAE-BF5A-486C-A8C5-ECC9F3942E4B}">
                <a14:imgProps xmlns:a14="http://schemas.microsoft.com/office/drawing/2010/main">
                  <a14:imgLayer r:embed="rId12">
                    <a14:imgEffect>
                      <a14:backgroundRemoval t="9739" b="96200" l="9662" r="96377">
                        <a14:backgroundMark x1="70531" y1="63183" x2="70531" y2="63183"/>
                        <a14:backgroundMark x1="72464" y1="77435" x2="72464" y2="77435"/>
                        <a14:backgroundMark x1="70290" y1="83373" x2="70290" y2="83373"/>
                        <a14:backgroundMark x1="48068" y1="65083" x2="48068" y2="65083"/>
                        <a14:backgroundMark x1="44444" y1="78622" x2="44444" y2="78622"/>
                        <a14:backgroundMark x1="62077" y1="87173" x2="62077" y2="87173"/>
                        <a14:backgroundMark x1="69324" y1="79810" x2="69324" y2="79810"/>
                        <a14:backgroundMark x1="71739" y1="75297" x2="71739" y2="75297"/>
                        <a14:backgroundMark x1="73188" y1="71734" x2="73188" y2="71734"/>
                        <a14:backgroundMark x1="70773" y1="67221" x2="70773" y2="67221"/>
                        <a14:backgroundMark x1="71739" y1="68884" x2="71739" y2="68884"/>
                        <a14:backgroundMark x1="56039" y1="59382" x2="56039" y2="59382"/>
                        <a14:backgroundMark x1="56280" y1="59382" x2="56280" y2="59382"/>
                        <a14:backgroundMark x1="54831" y1="59857" x2="54831" y2="59857"/>
                        <a14:backgroundMark x1="56039" y1="58907" x2="56039" y2="58907"/>
                        <a14:backgroundMark x1="45169" y1="74584" x2="45169" y2="74584"/>
                        <a14:backgroundMark x1="56280" y1="86461" x2="56280" y2="86461"/>
                        <a14:backgroundMark x1="54831" y1="87411" x2="56763" y2="85748"/>
                        <a14:backgroundMark x1="57005" y1="85986" x2="57971" y2="86461"/>
                        <a14:backgroundMark x1="52899" y1="80760" x2="53865" y2="79335"/>
                        <a14:backgroundMark x1="71498" y1="83135" x2="71981" y2="81710"/>
                        <a14:backgroundMark x1="44928" y1="78147" x2="44928" y2="79572"/>
                        <a14:backgroundMark x1="45411" y1="72684" x2="46377" y2="71971"/>
                        <a14:backgroundMark x1="45652" y1="66983" x2="47101" y2="66033"/>
                      </a14:backgroundRemoval>
                    </a14:imgEffect>
                  </a14:imgLayer>
                </a14:imgProps>
              </a:ext>
            </a:extLst>
          </a:blip>
          <a:srcRect l="38740" t="55578" r="21871" b="6774"/>
          <a:stretch>
            <a:fillRect/>
          </a:stretch>
        </p:blipFill>
        <p:spPr>
          <a:xfrm>
            <a:off x="8136438" y="2021823"/>
            <a:ext cx="1291030" cy="1254834"/>
          </a:xfrm>
          <a:prstGeom prst="rect">
            <a:avLst/>
          </a:prstGeom>
        </p:spPr>
      </p:pic>
      <p:sp>
        <p:nvSpPr>
          <p:cNvPr id="65" name="文本框 64"/>
          <p:cNvSpPr txBox="1"/>
          <p:nvPr/>
        </p:nvSpPr>
        <p:spPr>
          <a:xfrm>
            <a:off x="8037834" y="5537440"/>
            <a:ext cx="492443" cy="861774"/>
          </a:xfrm>
          <a:prstGeom prst="rect">
            <a:avLst/>
          </a:prstGeom>
          <a:noFill/>
        </p:spPr>
        <p:txBody>
          <a:bodyPr vert="eaVert" wrap="none" rtlCol="0">
            <a:spAutoFit/>
          </a:bodyPr>
          <a:lstStyle/>
          <a:p>
            <a:r>
              <a:rPr lang="zh-CN" altLang="en-US" sz="2000" dirty="0">
                <a:solidFill>
                  <a:schemeClr val="bg1"/>
                </a:solidFill>
                <a:latin typeface="方正清刻本悦宋简体" panose="02000000000000000000" pitchFamily="2" charset="-122"/>
                <a:ea typeface="方正清刻本悦宋简体" panose="02000000000000000000" pitchFamily="2" charset="-122"/>
              </a:rPr>
              <a:t>香</a:t>
            </a:r>
            <a:r>
              <a:rPr lang="en-US" altLang="zh-CN" sz="2000" dirty="0">
                <a:solidFill>
                  <a:schemeClr val="bg1"/>
                </a:solidFill>
                <a:latin typeface="方正清刻本悦宋简体" panose="02000000000000000000" pitchFamily="2" charset="-122"/>
                <a:ea typeface="方正清刻本悦宋简体" panose="02000000000000000000" pitchFamily="2" charset="-122"/>
              </a:rPr>
              <a:t>·</a:t>
            </a:r>
            <a:r>
              <a:rPr lang="zh-CN" altLang="en-US" sz="2000" dirty="0">
                <a:solidFill>
                  <a:schemeClr val="bg1"/>
                </a:solidFill>
                <a:latin typeface="方正清刻本悦宋简体" panose="02000000000000000000" pitchFamily="2" charset="-122"/>
                <a:ea typeface="方正清刻本悦宋简体" panose="02000000000000000000" pitchFamily="2" charset="-122"/>
              </a:rPr>
              <a:t>道</a:t>
            </a:r>
            <a:endParaRPr lang="zh-CN" altLang="en-US" sz="2000" dirty="0">
              <a:solidFill>
                <a:schemeClr val="bg1"/>
              </a:solidFill>
              <a:latin typeface="方正清刻本悦宋简体" panose="02000000000000000000" pitchFamily="2" charset="-122"/>
              <a:ea typeface="方正清刻本悦宋简体" panose="02000000000000000000" pitchFamily="2" charset="-122"/>
            </a:endParaRPr>
          </a:p>
        </p:txBody>
      </p:sp>
      <p:sp>
        <p:nvSpPr>
          <p:cNvPr id="66" name="矩形 65"/>
          <p:cNvSpPr/>
          <p:nvPr/>
        </p:nvSpPr>
        <p:spPr>
          <a:xfrm>
            <a:off x="8432028" y="4100940"/>
            <a:ext cx="1046440" cy="2208599"/>
          </a:xfrm>
          <a:prstGeom prst="rect">
            <a:avLst/>
          </a:prstGeom>
        </p:spPr>
        <p:txBody>
          <a:bodyPr vert="eaVert" wrap="square">
            <a:spAutoFit/>
          </a:bodyPr>
          <a:lstStyle/>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第一杯为品，</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第二杯为解渴。</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品茗，</a:t>
            </a:r>
            <a:endParaRPr lang="en-US" altLang="zh-CN" sz="1400" dirty="0">
              <a:solidFill>
                <a:schemeClr val="bg1"/>
              </a:solidFill>
              <a:latin typeface="方正清刻本悦宋简体" panose="02000000000000000000" pitchFamily="2" charset="-122"/>
              <a:ea typeface="方正清刻本悦宋简体" panose="02000000000000000000" pitchFamily="2" charset="-122"/>
            </a:endParaRPr>
          </a:p>
          <a:p>
            <a:r>
              <a:rPr lang="zh-CN" altLang="en-US" sz="1400" dirty="0">
                <a:solidFill>
                  <a:schemeClr val="bg1"/>
                </a:solidFill>
                <a:latin typeface="方正清刻本悦宋简体" panose="02000000000000000000" pitchFamily="2" charset="-122"/>
                <a:ea typeface="方正清刻本悦宋简体" panose="02000000000000000000" pitchFamily="2" charset="-122"/>
              </a:rPr>
              <a:t>其妙处正在于品。</a:t>
            </a:r>
            <a:endParaRPr lang="zh-CN" altLang="en-US" sz="1400" dirty="0">
              <a:solidFill>
                <a:schemeClr val="bg1"/>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up)">
                                      <p:cBhvr>
                                        <p:cTn id="24" dur="500"/>
                                        <p:tgtEl>
                                          <p:spTgt spid="38"/>
                                        </p:tgtEl>
                                      </p:cBhvr>
                                    </p:animEffect>
                                  </p:childTnLst>
                                </p:cTn>
                              </p:par>
                            </p:childTnLst>
                          </p:cTn>
                        </p:par>
                        <p:par>
                          <p:cTn id="25" fill="hold">
                            <p:stCondLst>
                              <p:cond delay="2500"/>
                            </p:stCondLst>
                            <p:childTnLst>
                              <p:par>
                                <p:cTn id="26" presetID="22" presetClass="entr" presetSubtype="1" fill="hold" grpId="0" nodeType="afterEffect">
                                  <p:stCondLst>
                                    <p:cond delay="0"/>
                                  </p:stCondLst>
                                  <p:iterate type="lt">
                                    <p:tmPct val="8632"/>
                                  </p:iterate>
                                  <p:childTnLst>
                                    <p:set>
                                      <p:cBhvr>
                                        <p:cTn id="27" dur="1" fill="hold">
                                          <p:stCondLst>
                                            <p:cond delay="0"/>
                                          </p:stCondLst>
                                        </p:cTn>
                                        <p:tgtEl>
                                          <p:spTgt spid="40"/>
                                        </p:tgtEl>
                                        <p:attrNameLst>
                                          <p:attrName>style.visibility</p:attrName>
                                        </p:attrNameLst>
                                      </p:cBhvr>
                                      <p:to>
                                        <p:strVal val="visible"/>
                                      </p:to>
                                    </p:set>
                                    <p:animEffect transition="in" filter="wipe(up)">
                                      <p:cBhvr>
                                        <p:cTn id="28" dur="500"/>
                                        <p:tgtEl>
                                          <p:spTgt spid="40"/>
                                        </p:tgtEl>
                                      </p:cBhvr>
                                    </p:animEffect>
                                  </p:childTnLst>
                                </p:cTn>
                              </p:par>
                            </p:childTnLst>
                          </p:cTn>
                        </p:par>
                        <p:par>
                          <p:cTn id="29" fill="hold">
                            <p:stCondLst>
                              <p:cond delay="3992"/>
                            </p:stCondLst>
                            <p:childTnLst>
                              <p:par>
                                <p:cTn id="30" presetID="56" presetClass="entr" presetSubtype="0" fill="hold" grpId="0" nodeType="afterEffect">
                                  <p:stCondLst>
                                    <p:cond delay="0"/>
                                  </p:stCondLst>
                                  <p:iterate type="lt">
                                    <p:tmPct val="10000"/>
                                  </p:iterate>
                                  <p:childTnLst>
                                    <p:set>
                                      <p:cBhvr>
                                        <p:cTn id="31" dur="1" fill="hold">
                                          <p:stCondLst>
                                            <p:cond delay="0"/>
                                          </p:stCondLst>
                                        </p:cTn>
                                        <p:tgtEl>
                                          <p:spTgt spid="39">
                                            <p:txEl>
                                              <p:pRg st="0" end="0"/>
                                            </p:txEl>
                                          </p:spTgt>
                                        </p:tgtEl>
                                        <p:attrNameLst>
                                          <p:attrName>style.visibility</p:attrName>
                                        </p:attrNameLst>
                                      </p:cBhvr>
                                      <p:to>
                                        <p:strVal val="visible"/>
                                      </p:to>
                                    </p:set>
                                    <p:anim by="(-#ppt_w*2)" calcmode="lin" valueType="num">
                                      <p:cBhvr rctx="PPT">
                                        <p:cTn id="32" dur="500" autoRev="1" fill="hold">
                                          <p:stCondLst>
                                            <p:cond delay="0"/>
                                          </p:stCondLst>
                                        </p:cTn>
                                        <p:tgtEl>
                                          <p:spTgt spid="39">
                                            <p:txEl>
                                              <p:pRg st="0" end="0"/>
                                            </p:txEl>
                                          </p:spTgt>
                                        </p:tgtEl>
                                        <p:attrNameLst>
                                          <p:attrName>ppt_w</p:attrName>
                                        </p:attrNameLst>
                                      </p:cBhvr>
                                    </p:anim>
                                    <p:anim by="(#ppt_w*0.50)" calcmode="lin" valueType="num">
                                      <p:cBhvr>
                                        <p:cTn id="33" dur="500" decel="50000" autoRev="1" fill="hold">
                                          <p:stCondLst>
                                            <p:cond delay="0"/>
                                          </p:stCondLst>
                                        </p:cTn>
                                        <p:tgtEl>
                                          <p:spTgt spid="39">
                                            <p:txEl>
                                              <p:pRg st="0" end="0"/>
                                            </p:txEl>
                                          </p:spTgt>
                                        </p:tgtEl>
                                        <p:attrNameLst>
                                          <p:attrName>ppt_x</p:attrName>
                                        </p:attrNameLst>
                                      </p:cBhvr>
                                    </p:anim>
                                    <p:anim from="(-#ppt_h/2)" to="(#ppt_y)" calcmode="lin" valueType="num">
                                      <p:cBhvr>
                                        <p:cTn id="34" dur="1000" fill="hold">
                                          <p:stCondLst>
                                            <p:cond delay="0"/>
                                          </p:stCondLst>
                                        </p:cTn>
                                        <p:tgtEl>
                                          <p:spTgt spid="39">
                                            <p:txEl>
                                              <p:pRg st="0" end="0"/>
                                            </p:txEl>
                                          </p:spTgt>
                                        </p:tgtEl>
                                        <p:attrNameLst>
                                          <p:attrName>ppt_y</p:attrName>
                                        </p:attrNameLst>
                                      </p:cBhvr>
                                    </p:anim>
                                    <p:animRot by="21600000">
                                      <p:cBhvr>
                                        <p:cTn id="35" dur="1000" fill="hold">
                                          <p:stCondLst>
                                            <p:cond delay="0"/>
                                          </p:stCondLst>
                                        </p:cTn>
                                        <p:tgtEl>
                                          <p:spTgt spid="39">
                                            <p:txEl>
                                              <p:pRg st="0" end="0"/>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1000"/>
                                        <p:tgtEl>
                                          <p:spTgt spid="41"/>
                                        </p:tgtEl>
                                      </p:cBhvr>
                                    </p:animEffect>
                                    <p:anim calcmode="lin" valueType="num">
                                      <p:cBhvr>
                                        <p:cTn id="41" dur="1000" fill="hold"/>
                                        <p:tgtEl>
                                          <p:spTgt spid="41"/>
                                        </p:tgtEl>
                                        <p:attrNameLst>
                                          <p:attrName>ppt_x</p:attrName>
                                        </p:attrNameLst>
                                      </p:cBhvr>
                                      <p:tavLst>
                                        <p:tav tm="0">
                                          <p:val>
                                            <p:strVal val="#ppt_x"/>
                                          </p:val>
                                        </p:tav>
                                        <p:tav tm="100000">
                                          <p:val>
                                            <p:strVal val="#ppt_x"/>
                                          </p:val>
                                        </p:tav>
                                      </p:tavLst>
                                    </p:anim>
                                    <p:anim calcmode="lin" valueType="num">
                                      <p:cBhvr>
                                        <p:cTn id="42" dur="1000" fill="hold"/>
                                        <p:tgtEl>
                                          <p:spTgt spid="41"/>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2" presetClass="entr" presetSubtype="0"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1000"/>
                                        <p:tgtEl>
                                          <p:spTgt spid="42"/>
                                        </p:tgtEl>
                                      </p:cBhvr>
                                    </p:animEffect>
                                    <p:anim calcmode="lin" valueType="num">
                                      <p:cBhvr>
                                        <p:cTn id="47" dur="1000" fill="hold"/>
                                        <p:tgtEl>
                                          <p:spTgt spid="42"/>
                                        </p:tgtEl>
                                        <p:attrNameLst>
                                          <p:attrName>ppt_x</p:attrName>
                                        </p:attrNameLst>
                                      </p:cBhvr>
                                      <p:tavLst>
                                        <p:tav tm="0">
                                          <p:val>
                                            <p:strVal val="#ppt_x"/>
                                          </p:val>
                                        </p:tav>
                                        <p:tav tm="100000">
                                          <p:val>
                                            <p:strVal val="#ppt_x"/>
                                          </p:val>
                                        </p:tav>
                                      </p:tavLst>
                                    </p:anim>
                                    <p:anim calcmode="lin" valueType="num">
                                      <p:cBhvr>
                                        <p:cTn id="48" dur="1000" fill="hold"/>
                                        <p:tgtEl>
                                          <p:spTgt spid="42"/>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fade">
                                      <p:cBhvr>
                                        <p:cTn id="51" dur="500"/>
                                        <p:tgtEl>
                                          <p:spTgt spid="43"/>
                                        </p:tgtEl>
                                      </p:cBhvr>
                                    </p:animEffect>
                                  </p:childTnLst>
                                </p:cTn>
                              </p:par>
                            </p:childTnLst>
                          </p:cTn>
                        </p:par>
                        <p:par>
                          <p:cTn id="52" fill="hold">
                            <p:stCondLst>
                              <p:cond delay="2000"/>
                            </p:stCondLst>
                            <p:childTnLst>
                              <p:par>
                                <p:cTn id="53" presetID="22" presetClass="entr" presetSubtype="1" fill="hold" grpId="0" nodeType="afterEffect">
                                  <p:stCondLst>
                                    <p:cond delay="0"/>
                                  </p:stCondLst>
                                  <p:iterate type="lt">
                                    <p:tmPct val="8632"/>
                                  </p:iterate>
                                  <p:childTnLst>
                                    <p:set>
                                      <p:cBhvr>
                                        <p:cTn id="54" dur="1" fill="hold">
                                          <p:stCondLst>
                                            <p:cond delay="0"/>
                                          </p:stCondLst>
                                        </p:cTn>
                                        <p:tgtEl>
                                          <p:spTgt spid="51"/>
                                        </p:tgtEl>
                                        <p:attrNameLst>
                                          <p:attrName>style.visibility</p:attrName>
                                        </p:attrNameLst>
                                      </p:cBhvr>
                                      <p:to>
                                        <p:strVal val="visible"/>
                                      </p:to>
                                    </p:set>
                                    <p:animEffect transition="in" filter="wipe(up)">
                                      <p:cBhvr>
                                        <p:cTn id="55" dur="500"/>
                                        <p:tgtEl>
                                          <p:spTgt spid="51"/>
                                        </p:tgtEl>
                                      </p:cBhvr>
                                    </p:animEffect>
                                  </p:childTnLst>
                                </p:cTn>
                              </p:par>
                            </p:childTnLst>
                          </p:cTn>
                        </p:par>
                        <p:par>
                          <p:cTn id="56" fill="hold">
                            <p:stCondLst>
                              <p:cond delay="3492"/>
                            </p:stCondLst>
                            <p:childTnLst>
                              <p:par>
                                <p:cTn id="57" presetID="56" presetClass="entr" presetSubtype="0" fill="hold" grpId="0" nodeType="afterEffect">
                                  <p:stCondLst>
                                    <p:cond delay="0"/>
                                  </p:stCondLst>
                                  <p:iterate type="lt">
                                    <p:tmPct val="10000"/>
                                  </p:iterate>
                                  <p:childTnLst>
                                    <p:set>
                                      <p:cBhvr>
                                        <p:cTn id="58" dur="1" fill="hold">
                                          <p:stCondLst>
                                            <p:cond delay="0"/>
                                          </p:stCondLst>
                                        </p:cTn>
                                        <p:tgtEl>
                                          <p:spTgt spid="50">
                                            <p:txEl>
                                              <p:pRg st="0" end="0"/>
                                            </p:txEl>
                                          </p:spTgt>
                                        </p:tgtEl>
                                        <p:attrNameLst>
                                          <p:attrName>style.visibility</p:attrName>
                                        </p:attrNameLst>
                                      </p:cBhvr>
                                      <p:to>
                                        <p:strVal val="visible"/>
                                      </p:to>
                                    </p:set>
                                    <p:anim by="(-#ppt_w*2)" calcmode="lin" valueType="num">
                                      <p:cBhvr rctx="PPT">
                                        <p:cTn id="59" dur="500" autoRev="1" fill="hold">
                                          <p:stCondLst>
                                            <p:cond delay="0"/>
                                          </p:stCondLst>
                                        </p:cTn>
                                        <p:tgtEl>
                                          <p:spTgt spid="50">
                                            <p:txEl>
                                              <p:pRg st="0" end="0"/>
                                            </p:txEl>
                                          </p:spTgt>
                                        </p:tgtEl>
                                        <p:attrNameLst>
                                          <p:attrName>ppt_w</p:attrName>
                                        </p:attrNameLst>
                                      </p:cBhvr>
                                    </p:anim>
                                    <p:anim by="(#ppt_w*0.50)" calcmode="lin" valueType="num">
                                      <p:cBhvr>
                                        <p:cTn id="60" dur="500" decel="50000" autoRev="1" fill="hold">
                                          <p:stCondLst>
                                            <p:cond delay="0"/>
                                          </p:stCondLst>
                                        </p:cTn>
                                        <p:tgtEl>
                                          <p:spTgt spid="50">
                                            <p:txEl>
                                              <p:pRg st="0" end="0"/>
                                            </p:txEl>
                                          </p:spTgt>
                                        </p:tgtEl>
                                        <p:attrNameLst>
                                          <p:attrName>ppt_x</p:attrName>
                                        </p:attrNameLst>
                                      </p:cBhvr>
                                    </p:anim>
                                    <p:anim from="(-#ppt_h/2)" to="(#ppt_y)" calcmode="lin" valueType="num">
                                      <p:cBhvr>
                                        <p:cTn id="61" dur="1000" fill="hold">
                                          <p:stCondLst>
                                            <p:cond delay="0"/>
                                          </p:stCondLst>
                                        </p:cTn>
                                        <p:tgtEl>
                                          <p:spTgt spid="50">
                                            <p:txEl>
                                              <p:pRg st="0" end="0"/>
                                            </p:txEl>
                                          </p:spTgt>
                                        </p:tgtEl>
                                        <p:attrNameLst>
                                          <p:attrName>ppt_y</p:attrName>
                                        </p:attrNameLst>
                                      </p:cBhvr>
                                    </p:anim>
                                    <p:animRot by="21600000">
                                      <p:cBhvr>
                                        <p:cTn id="62" dur="1000" fill="hold">
                                          <p:stCondLst>
                                            <p:cond delay="0"/>
                                          </p:stCondLst>
                                        </p:cTn>
                                        <p:tgtEl>
                                          <p:spTgt spid="50">
                                            <p:txEl>
                                              <p:pRg st="0" end="0"/>
                                            </p:txEl>
                                          </p:spTgt>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1000"/>
                                        <p:tgtEl>
                                          <p:spTgt spid="52"/>
                                        </p:tgtEl>
                                      </p:cBhvr>
                                    </p:animEffect>
                                    <p:anim calcmode="lin" valueType="num">
                                      <p:cBhvr>
                                        <p:cTn id="68" dur="1000" fill="hold"/>
                                        <p:tgtEl>
                                          <p:spTgt spid="52"/>
                                        </p:tgtEl>
                                        <p:attrNameLst>
                                          <p:attrName>ppt_x</p:attrName>
                                        </p:attrNameLst>
                                      </p:cBhvr>
                                      <p:tavLst>
                                        <p:tav tm="0">
                                          <p:val>
                                            <p:strVal val="#ppt_x"/>
                                          </p:val>
                                        </p:tav>
                                        <p:tav tm="100000">
                                          <p:val>
                                            <p:strVal val="#ppt_x"/>
                                          </p:val>
                                        </p:tav>
                                      </p:tavLst>
                                    </p:anim>
                                    <p:anim calcmode="lin" valueType="num">
                                      <p:cBhvr>
                                        <p:cTn id="69" dur="1000" fill="hold"/>
                                        <p:tgtEl>
                                          <p:spTgt spid="52"/>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42" presetClass="entr" presetSubtype="0" fill="hold" grpId="0"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1000"/>
                                        <p:tgtEl>
                                          <p:spTgt spid="53"/>
                                        </p:tgtEl>
                                      </p:cBhvr>
                                    </p:animEffect>
                                    <p:anim calcmode="lin" valueType="num">
                                      <p:cBhvr>
                                        <p:cTn id="74" dur="1000" fill="hold"/>
                                        <p:tgtEl>
                                          <p:spTgt spid="53"/>
                                        </p:tgtEl>
                                        <p:attrNameLst>
                                          <p:attrName>ppt_x</p:attrName>
                                        </p:attrNameLst>
                                      </p:cBhvr>
                                      <p:tavLst>
                                        <p:tav tm="0">
                                          <p:val>
                                            <p:strVal val="#ppt_x"/>
                                          </p:val>
                                        </p:tav>
                                        <p:tav tm="100000">
                                          <p:val>
                                            <p:strVal val="#ppt_x"/>
                                          </p:val>
                                        </p:tav>
                                      </p:tavLst>
                                    </p:anim>
                                    <p:anim calcmode="lin" valueType="num">
                                      <p:cBhvr>
                                        <p:cTn id="75" dur="1000" fill="hold"/>
                                        <p:tgtEl>
                                          <p:spTgt spid="53"/>
                                        </p:tgtEl>
                                        <p:attrNameLst>
                                          <p:attrName>ppt_y</p:attrName>
                                        </p:attrNameLst>
                                      </p:cBhvr>
                                      <p:tavLst>
                                        <p:tav tm="0">
                                          <p:val>
                                            <p:strVal val="#ppt_y+.1"/>
                                          </p:val>
                                        </p:tav>
                                        <p:tav tm="100000">
                                          <p:val>
                                            <p:strVal val="#ppt_y"/>
                                          </p:val>
                                        </p:tav>
                                      </p:tavLst>
                                    </p:anim>
                                  </p:childTnLst>
                                </p:cTn>
                              </p:par>
                            </p:childTnLst>
                          </p:cTn>
                        </p:par>
                        <p:par>
                          <p:cTn id="76" fill="hold">
                            <p:stCondLst>
                              <p:cond delay="2000"/>
                            </p:stCondLst>
                            <p:childTnLst>
                              <p:par>
                                <p:cTn id="77" presetID="10" presetClass="entr" presetSubtype="0"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childTnLst>
                          </p:cTn>
                        </p:par>
                        <p:par>
                          <p:cTn id="80" fill="hold">
                            <p:stCondLst>
                              <p:cond delay="2500"/>
                            </p:stCondLst>
                            <p:childTnLst>
                              <p:par>
                                <p:cTn id="81" presetID="22" presetClass="entr" presetSubtype="1" fill="hold" grpId="0" nodeType="afterEffect">
                                  <p:stCondLst>
                                    <p:cond delay="0"/>
                                  </p:stCondLst>
                                  <p:iterate type="lt">
                                    <p:tmPct val="8632"/>
                                  </p:iterate>
                                  <p:childTnLst>
                                    <p:set>
                                      <p:cBhvr>
                                        <p:cTn id="82" dur="1" fill="hold">
                                          <p:stCondLst>
                                            <p:cond delay="0"/>
                                          </p:stCondLst>
                                        </p:cTn>
                                        <p:tgtEl>
                                          <p:spTgt spid="61"/>
                                        </p:tgtEl>
                                        <p:attrNameLst>
                                          <p:attrName>style.visibility</p:attrName>
                                        </p:attrNameLst>
                                      </p:cBhvr>
                                      <p:to>
                                        <p:strVal val="visible"/>
                                      </p:to>
                                    </p:set>
                                    <p:animEffect transition="in" filter="wipe(up)">
                                      <p:cBhvr>
                                        <p:cTn id="83" dur="500"/>
                                        <p:tgtEl>
                                          <p:spTgt spid="61"/>
                                        </p:tgtEl>
                                      </p:cBhvr>
                                    </p:animEffect>
                                  </p:childTnLst>
                                </p:cTn>
                              </p:par>
                            </p:childTnLst>
                          </p:cTn>
                        </p:par>
                        <p:par>
                          <p:cTn id="84" fill="hold">
                            <p:stCondLst>
                              <p:cond delay="3992"/>
                            </p:stCondLst>
                            <p:childTnLst>
                              <p:par>
                                <p:cTn id="85" presetID="56" presetClass="entr" presetSubtype="0" fill="hold" grpId="0" nodeType="afterEffect">
                                  <p:stCondLst>
                                    <p:cond delay="0"/>
                                  </p:stCondLst>
                                  <p:iterate type="lt">
                                    <p:tmPct val="10000"/>
                                  </p:iterate>
                                  <p:childTnLst>
                                    <p:set>
                                      <p:cBhvr>
                                        <p:cTn id="86" dur="1" fill="hold">
                                          <p:stCondLst>
                                            <p:cond delay="0"/>
                                          </p:stCondLst>
                                        </p:cTn>
                                        <p:tgtEl>
                                          <p:spTgt spid="60">
                                            <p:txEl>
                                              <p:pRg st="0" end="0"/>
                                            </p:txEl>
                                          </p:spTgt>
                                        </p:tgtEl>
                                        <p:attrNameLst>
                                          <p:attrName>style.visibility</p:attrName>
                                        </p:attrNameLst>
                                      </p:cBhvr>
                                      <p:to>
                                        <p:strVal val="visible"/>
                                      </p:to>
                                    </p:set>
                                    <p:anim by="(-#ppt_w*2)" calcmode="lin" valueType="num">
                                      <p:cBhvr rctx="PPT">
                                        <p:cTn id="87" dur="500" autoRev="1" fill="hold">
                                          <p:stCondLst>
                                            <p:cond delay="0"/>
                                          </p:stCondLst>
                                        </p:cTn>
                                        <p:tgtEl>
                                          <p:spTgt spid="60">
                                            <p:txEl>
                                              <p:pRg st="0" end="0"/>
                                            </p:txEl>
                                          </p:spTgt>
                                        </p:tgtEl>
                                        <p:attrNameLst>
                                          <p:attrName>ppt_w</p:attrName>
                                        </p:attrNameLst>
                                      </p:cBhvr>
                                    </p:anim>
                                    <p:anim by="(#ppt_w*0.50)" calcmode="lin" valueType="num">
                                      <p:cBhvr>
                                        <p:cTn id="88" dur="500" decel="50000" autoRev="1" fill="hold">
                                          <p:stCondLst>
                                            <p:cond delay="0"/>
                                          </p:stCondLst>
                                        </p:cTn>
                                        <p:tgtEl>
                                          <p:spTgt spid="60">
                                            <p:txEl>
                                              <p:pRg st="0" end="0"/>
                                            </p:txEl>
                                          </p:spTgt>
                                        </p:tgtEl>
                                        <p:attrNameLst>
                                          <p:attrName>ppt_x</p:attrName>
                                        </p:attrNameLst>
                                      </p:cBhvr>
                                    </p:anim>
                                    <p:anim from="(-#ppt_h/2)" to="(#ppt_y)" calcmode="lin" valueType="num">
                                      <p:cBhvr>
                                        <p:cTn id="89" dur="1000" fill="hold">
                                          <p:stCondLst>
                                            <p:cond delay="0"/>
                                          </p:stCondLst>
                                        </p:cTn>
                                        <p:tgtEl>
                                          <p:spTgt spid="60">
                                            <p:txEl>
                                              <p:pRg st="0" end="0"/>
                                            </p:txEl>
                                          </p:spTgt>
                                        </p:tgtEl>
                                        <p:attrNameLst>
                                          <p:attrName>ppt_y</p:attrName>
                                        </p:attrNameLst>
                                      </p:cBhvr>
                                    </p:anim>
                                    <p:animRot by="21600000">
                                      <p:cBhvr>
                                        <p:cTn id="90" dur="1000" fill="hold">
                                          <p:stCondLst>
                                            <p:cond delay="0"/>
                                          </p:stCondLst>
                                        </p:cTn>
                                        <p:tgtEl>
                                          <p:spTgt spid="60">
                                            <p:txEl>
                                              <p:pRg st="0" end="0"/>
                                            </p:txEl>
                                          </p:spTgt>
                                        </p:tgtEl>
                                        <p:attrNameLst>
                                          <p:attrName>r</p:attrName>
                                        </p:attrNameLst>
                                      </p:cBhvr>
                                    </p:animRot>
                                  </p:childTnLst>
                                </p:cTn>
                              </p:par>
                            </p:childTnLst>
                          </p:cTn>
                        </p:par>
                      </p:childTnLst>
                    </p:cTn>
                  </p:par>
                  <p:par>
                    <p:cTn id="91" fill="hold">
                      <p:stCondLst>
                        <p:cond delay="indefinite"/>
                      </p:stCondLst>
                      <p:childTnLst>
                        <p:par>
                          <p:cTn id="92" fill="hold">
                            <p:stCondLst>
                              <p:cond delay="0"/>
                            </p:stCondLst>
                            <p:childTnLst>
                              <p:par>
                                <p:cTn id="93" presetID="47" presetClass="entr" presetSubtype="0" fill="hold" grpId="0" nodeType="click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00"/>
                            </p:stCondLst>
                            <p:childTnLst>
                              <p:par>
                                <p:cTn id="99" presetID="42" presetClass="entr" presetSubtype="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1000"/>
                                        <p:tgtEl>
                                          <p:spTgt spid="63"/>
                                        </p:tgtEl>
                                      </p:cBhvr>
                                    </p:animEffect>
                                    <p:anim calcmode="lin" valueType="num">
                                      <p:cBhvr>
                                        <p:cTn id="102" dur="1000" fill="hold"/>
                                        <p:tgtEl>
                                          <p:spTgt spid="63"/>
                                        </p:tgtEl>
                                        <p:attrNameLst>
                                          <p:attrName>ppt_x</p:attrName>
                                        </p:attrNameLst>
                                      </p:cBhvr>
                                      <p:tavLst>
                                        <p:tav tm="0">
                                          <p:val>
                                            <p:strVal val="#ppt_x"/>
                                          </p:val>
                                        </p:tav>
                                        <p:tav tm="100000">
                                          <p:val>
                                            <p:strVal val="#ppt_x"/>
                                          </p:val>
                                        </p:tav>
                                      </p:tavLst>
                                    </p:anim>
                                    <p:anim calcmode="lin" valueType="num">
                                      <p:cBhvr>
                                        <p:cTn id="103" dur="1000" fill="hold"/>
                                        <p:tgtEl>
                                          <p:spTgt spid="63"/>
                                        </p:tgtEl>
                                        <p:attrNameLst>
                                          <p:attrName>ppt_y</p:attrName>
                                        </p:attrNameLst>
                                      </p:cBhvr>
                                      <p:tavLst>
                                        <p:tav tm="0">
                                          <p:val>
                                            <p:strVal val="#ppt_y+.1"/>
                                          </p:val>
                                        </p:tav>
                                        <p:tav tm="100000">
                                          <p:val>
                                            <p:strVal val="#ppt_y"/>
                                          </p:val>
                                        </p:tav>
                                      </p:tavLst>
                                    </p:anim>
                                  </p:childTnLst>
                                </p:cTn>
                              </p:par>
                              <p:par>
                                <p:cTn id="104" presetID="10" presetClass="entr" presetSubtype="0" fill="hold" nodeType="with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fade">
                                      <p:cBhvr>
                                        <p:cTn id="106" dur="500"/>
                                        <p:tgtEl>
                                          <p:spTgt spid="64"/>
                                        </p:tgtEl>
                                      </p:cBhvr>
                                    </p:animEffect>
                                  </p:childTnLst>
                                </p:cTn>
                              </p:par>
                            </p:childTnLst>
                          </p:cTn>
                        </p:par>
                        <p:par>
                          <p:cTn id="107" fill="hold">
                            <p:stCondLst>
                              <p:cond delay="2000"/>
                            </p:stCondLst>
                            <p:childTnLst>
                              <p:par>
                                <p:cTn id="108" presetID="22" presetClass="entr" presetSubtype="1" fill="hold" grpId="0" nodeType="afterEffect">
                                  <p:stCondLst>
                                    <p:cond delay="0"/>
                                  </p:stCondLst>
                                  <p:iterate type="lt">
                                    <p:tmPct val="8632"/>
                                  </p:iterate>
                                  <p:childTnLst>
                                    <p:set>
                                      <p:cBhvr>
                                        <p:cTn id="109" dur="1" fill="hold">
                                          <p:stCondLst>
                                            <p:cond delay="0"/>
                                          </p:stCondLst>
                                        </p:cTn>
                                        <p:tgtEl>
                                          <p:spTgt spid="66"/>
                                        </p:tgtEl>
                                        <p:attrNameLst>
                                          <p:attrName>style.visibility</p:attrName>
                                        </p:attrNameLst>
                                      </p:cBhvr>
                                      <p:to>
                                        <p:strVal val="visible"/>
                                      </p:to>
                                    </p:set>
                                    <p:animEffect transition="in" filter="wipe(up)">
                                      <p:cBhvr>
                                        <p:cTn id="110" dur="500"/>
                                        <p:tgtEl>
                                          <p:spTgt spid="66"/>
                                        </p:tgtEl>
                                      </p:cBhvr>
                                    </p:animEffect>
                                  </p:childTnLst>
                                </p:cTn>
                              </p:par>
                            </p:childTnLst>
                          </p:cTn>
                        </p:par>
                        <p:par>
                          <p:cTn id="111" fill="hold">
                            <p:stCondLst>
                              <p:cond delay="3492"/>
                            </p:stCondLst>
                            <p:childTnLst>
                              <p:par>
                                <p:cTn id="112" presetID="56" presetClass="entr" presetSubtype="0" fill="hold" grpId="0" nodeType="afterEffect">
                                  <p:stCondLst>
                                    <p:cond delay="0"/>
                                  </p:stCondLst>
                                  <p:iterate type="lt">
                                    <p:tmPct val="10000"/>
                                  </p:iterate>
                                  <p:childTnLst>
                                    <p:set>
                                      <p:cBhvr>
                                        <p:cTn id="113" dur="1" fill="hold">
                                          <p:stCondLst>
                                            <p:cond delay="0"/>
                                          </p:stCondLst>
                                        </p:cTn>
                                        <p:tgtEl>
                                          <p:spTgt spid="65">
                                            <p:txEl>
                                              <p:pRg st="0" end="0"/>
                                            </p:txEl>
                                          </p:spTgt>
                                        </p:tgtEl>
                                        <p:attrNameLst>
                                          <p:attrName>style.visibility</p:attrName>
                                        </p:attrNameLst>
                                      </p:cBhvr>
                                      <p:to>
                                        <p:strVal val="visible"/>
                                      </p:to>
                                    </p:set>
                                    <p:anim by="(-#ppt_w*2)" calcmode="lin" valueType="num">
                                      <p:cBhvr rctx="PPT">
                                        <p:cTn id="114" dur="500" autoRev="1" fill="hold">
                                          <p:stCondLst>
                                            <p:cond delay="0"/>
                                          </p:stCondLst>
                                        </p:cTn>
                                        <p:tgtEl>
                                          <p:spTgt spid="65">
                                            <p:txEl>
                                              <p:pRg st="0" end="0"/>
                                            </p:txEl>
                                          </p:spTgt>
                                        </p:tgtEl>
                                        <p:attrNameLst>
                                          <p:attrName>ppt_w</p:attrName>
                                        </p:attrNameLst>
                                      </p:cBhvr>
                                    </p:anim>
                                    <p:anim by="(#ppt_w*0.50)" calcmode="lin" valueType="num">
                                      <p:cBhvr>
                                        <p:cTn id="115" dur="500" decel="50000" autoRev="1" fill="hold">
                                          <p:stCondLst>
                                            <p:cond delay="0"/>
                                          </p:stCondLst>
                                        </p:cTn>
                                        <p:tgtEl>
                                          <p:spTgt spid="65">
                                            <p:txEl>
                                              <p:pRg st="0" end="0"/>
                                            </p:txEl>
                                          </p:spTgt>
                                        </p:tgtEl>
                                        <p:attrNameLst>
                                          <p:attrName>ppt_x</p:attrName>
                                        </p:attrNameLst>
                                      </p:cBhvr>
                                    </p:anim>
                                    <p:anim from="(-#ppt_h/2)" to="(#ppt_y)" calcmode="lin" valueType="num">
                                      <p:cBhvr>
                                        <p:cTn id="116" dur="1000" fill="hold">
                                          <p:stCondLst>
                                            <p:cond delay="0"/>
                                          </p:stCondLst>
                                        </p:cTn>
                                        <p:tgtEl>
                                          <p:spTgt spid="65">
                                            <p:txEl>
                                              <p:pRg st="0" end="0"/>
                                            </p:txEl>
                                          </p:spTgt>
                                        </p:tgtEl>
                                        <p:attrNameLst>
                                          <p:attrName>ppt_y</p:attrName>
                                        </p:attrNameLst>
                                      </p:cBhvr>
                                    </p:anim>
                                    <p:animRot by="21600000">
                                      <p:cBhvr>
                                        <p:cTn id="117" dur="1000" fill="hold">
                                          <p:stCondLst>
                                            <p:cond delay="0"/>
                                          </p:stCondLst>
                                        </p:cTn>
                                        <p:tgtEl>
                                          <p:spTgt spid="6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36" grpId="0" animBg="1"/>
      <p:bldP spid="37" grpId="0" animBg="1"/>
      <p:bldP spid="39" grpId="0" build="p"/>
      <p:bldP spid="40" grpId="0"/>
      <p:bldP spid="41" grpId="0" animBg="1"/>
      <p:bldP spid="42" grpId="0" animBg="1"/>
      <p:bldP spid="50" grpId="0" build="p"/>
      <p:bldP spid="51" grpId="0"/>
      <p:bldP spid="52" grpId="0" animBg="1"/>
      <p:bldP spid="53" grpId="0" animBg="1"/>
      <p:bldP spid="60" grpId="0" build="p"/>
      <p:bldP spid="61" grpId="0"/>
      <p:bldP spid="62" grpId="0" animBg="1"/>
      <p:bldP spid="63" grpId="0" animBg="1"/>
      <p:bldP spid="65" grpId="0" build="p"/>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l="20978" t="38010" r="4004" b="9206"/>
          <a:stretch>
            <a:fillRect/>
          </a:stretch>
        </p:blipFill>
        <p:spPr>
          <a:xfrm>
            <a:off x="2724621" y="1777489"/>
            <a:ext cx="1258898" cy="125889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l="26960" t="45213" r="44917" b="12635"/>
          <a:stretch>
            <a:fillRect/>
          </a:stretch>
        </p:blipFill>
        <p:spPr>
          <a:xfrm>
            <a:off x="5465642" y="1777489"/>
            <a:ext cx="1258898" cy="125889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rcRect l="50809" t="35441" r="18349" b="18064"/>
          <a:stretch>
            <a:fillRect/>
          </a:stretch>
        </p:blipFill>
        <p:spPr>
          <a:xfrm>
            <a:off x="8206663" y="1777489"/>
            <a:ext cx="1258898" cy="1258898"/>
          </a:xfrm>
          <a:custGeom>
            <a:avLst/>
            <a:gdLst>
              <a:gd name="connsiteX0" fmla="*/ 1175061 w 2350122"/>
              <a:gd name="connsiteY0" fmla="*/ 0 h 2350122"/>
              <a:gd name="connsiteX1" fmla="*/ 2350122 w 2350122"/>
              <a:gd name="connsiteY1" fmla="*/ 1175061 h 2350122"/>
              <a:gd name="connsiteX2" fmla="*/ 1175061 w 2350122"/>
              <a:gd name="connsiteY2" fmla="*/ 2350122 h 2350122"/>
              <a:gd name="connsiteX3" fmla="*/ 0 w 2350122"/>
              <a:gd name="connsiteY3" fmla="*/ 1175061 h 2350122"/>
              <a:gd name="connsiteX4" fmla="*/ 1175061 w 2350122"/>
              <a:gd name="connsiteY4" fmla="*/ 0 h 2350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0122" h="2350122">
                <a:moveTo>
                  <a:pt x="1175061" y="0"/>
                </a:moveTo>
                <a:cubicBezTo>
                  <a:pt x="1824029" y="0"/>
                  <a:pt x="2350122" y="526093"/>
                  <a:pt x="2350122" y="1175061"/>
                </a:cubicBezTo>
                <a:cubicBezTo>
                  <a:pt x="2350122" y="1824029"/>
                  <a:pt x="1824029" y="2350122"/>
                  <a:pt x="1175061" y="2350122"/>
                </a:cubicBezTo>
                <a:cubicBezTo>
                  <a:pt x="526093" y="2350122"/>
                  <a:pt x="0" y="1824029"/>
                  <a:pt x="0" y="1175061"/>
                </a:cubicBezTo>
                <a:cubicBezTo>
                  <a:pt x="0" y="526093"/>
                  <a:pt x="526093" y="0"/>
                  <a:pt x="1175061" y="0"/>
                </a:cubicBezTo>
                <a:close/>
              </a:path>
            </a:pathLst>
          </a:custGeom>
          <a:effectLst>
            <a:outerShdw blurRad="114300" dist="25400" dir="4800000" sx="107000" sy="107000" algn="ctr" rotWithShape="0">
              <a:schemeClr val="bg1">
                <a:lumMod val="85000"/>
                <a:alpha val="99000"/>
              </a:schemeClr>
            </a:outerShdw>
          </a:effectLst>
        </p:spPr>
      </p:pic>
      <p:sp>
        <p:nvSpPr>
          <p:cNvPr id="8" name="Text Box 12"/>
          <p:cNvSpPr txBox="1">
            <a:spLocks noChangeArrowheads="1"/>
          </p:cNvSpPr>
          <p:nvPr/>
        </p:nvSpPr>
        <p:spPr bwMode="auto">
          <a:xfrm>
            <a:off x="9173862" y="3305712"/>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0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9" name="Text Box 14"/>
          <p:cNvSpPr txBox="1">
            <a:spLocks noChangeArrowheads="1"/>
          </p:cNvSpPr>
          <p:nvPr/>
        </p:nvSpPr>
        <p:spPr bwMode="auto">
          <a:xfrm>
            <a:off x="8989192" y="3268334"/>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0" name="Text Box 16"/>
          <p:cNvSpPr txBox="1">
            <a:spLocks noChangeArrowheads="1"/>
          </p:cNvSpPr>
          <p:nvPr/>
        </p:nvSpPr>
        <p:spPr bwMode="auto">
          <a:xfrm>
            <a:off x="8096639" y="3268334"/>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1" name="Text Box 12"/>
          <p:cNvSpPr txBox="1">
            <a:spLocks noChangeArrowheads="1"/>
          </p:cNvSpPr>
          <p:nvPr/>
        </p:nvSpPr>
        <p:spPr bwMode="auto">
          <a:xfrm>
            <a:off x="6312511" y="3305712"/>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0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2" name="Text Box 14"/>
          <p:cNvSpPr txBox="1">
            <a:spLocks noChangeArrowheads="1"/>
          </p:cNvSpPr>
          <p:nvPr/>
        </p:nvSpPr>
        <p:spPr bwMode="auto">
          <a:xfrm>
            <a:off x="6127841" y="3268334"/>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3" name="Text Box 16"/>
          <p:cNvSpPr txBox="1">
            <a:spLocks noChangeArrowheads="1"/>
          </p:cNvSpPr>
          <p:nvPr/>
        </p:nvSpPr>
        <p:spPr bwMode="auto">
          <a:xfrm>
            <a:off x="5235288" y="3268334"/>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4" name="Text Box 12"/>
          <p:cNvSpPr txBox="1">
            <a:spLocks noChangeArrowheads="1"/>
          </p:cNvSpPr>
          <p:nvPr/>
        </p:nvSpPr>
        <p:spPr bwMode="auto">
          <a:xfrm>
            <a:off x="3650724" y="3305712"/>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0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5" name="Text Box 14"/>
          <p:cNvSpPr txBox="1">
            <a:spLocks noChangeArrowheads="1"/>
          </p:cNvSpPr>
          <p:nvPr/>
        </p:nvSpPr>
        <p:spPr bwMode="auto">
          <a:xfrm>
            <a:off x="3466054" y="3268334"/>
            <a:ext cx="369332"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6" name="Text Box 16"/>
          <p:cNvSpPr txBox="1">
            <a:spLocks noChangeArrowheads="1"/>
          </p:cNvSpPr>
          <p:nvPr/>
        </p:nvSpPr>
        <p:spPr bwMode="auto">
          <a:xfrm>
            <a:off x="2573501" y="3268334"/>
            <a:ext cx="1169551" cy="322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sz="16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600" dirty="0">
              <a:solidFill>
                <a:srgbClr val="3C413B"/>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1000"/>
                                        <p:tgtEl>
                                          <p:spTgt spid="9"/>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1000"/>
                                        <p:tgtEl>
                                          <p:spTgt spid="12"/>
                                        </p:tgtEl>
                                      </p:cBhvr>
                                    </p:animEffect>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10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1000"/>
                                        <p:tgtEl>
                                          <p:spTgt spid="15"/>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8" grpId="0" bldLvl="0" autoUpdateAnimBg="0"/>
      <p:bldP spid="9" grpId="0" bldLvl="0" autoUpdateAnimBg="0"/>
      <p:bldP spid="10" grpId="0" bldLvl="0" autoUpdateAnimBg="0"/>
      <p:bldP spid="11" grpId="0" bldLvl="0" autoUpdateAnimBg="0"/>
      <p:bldP spid="12" grpId="0" bldLvl="0" autoUpdateAnimBg="0"/>
      <p:bldP spid="13" grpId="0" bldLvl="0" autoUpdateAnimBg="0"/>
      <p:bldP spid="14" grpId="0" bldLvl="0" autoUpdateAnimBg="0"/>
      <p:bldP spid="15" grpId="0" bldLvl="0" autoUpdateAnimBg="0"/>
      <p:bldP spid="16" grpId="0" bldLvl="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8409890" y="-64278"/>
            <a:ext cx="3797510" cy="5377681"/>
          </a:xfrm>
          <a:prstGeom prst="rect">
            <a:avLst/>
          </a:prstGeom>
        </p:spPr>
      </p:pic>
      <p:sp>
        <p:nvSpPr>
          <p:cNvPr id="3" name="椭圆 2"/>
          <p:cNvSpPr/>
          <p:nvPr/>
        </p:nvSpPr>
        <p:spPr>
          <a:xfrm>
            <a:off x="8867515" y="1182610"/>
            <a:ext cx="2082043" cy="2074939"/>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500" dirty="0" smtClean="0">
                <a:solidFill>
                  <a:srgbClr val="3C413B"/>
                </a:solidFill>
                <a:latin typeface="叶根友行书繁" panose="02010601030101010101" pitchFamily="2" charset="-122"/>
                <a:ea typeface="叶根友行书繁" panose="02010601030101010101" pitchFamily="2" charset="-122"/>
              </a:rPr>
              <a:t>和</a:t>
            </a:r>
            <a:endParaRPr lang="zh-CN" altLang="en-US" sz="11500" dirty="0">
              <a:solidFill>
                <a:srgbClr val="3C413B"/>
              </a:solidFill>
              <a:latin typeface="叶根友行书繁" panose="02010601030101010101" pitchFamily="2" charset="-122"/>
              <a:ea typeface="叶根友行书繁" panose="02010601030101010101" pitchFamily="2" charset="-122"/>
            </a:endParaRPr>
          </a:p>
        </p:txBody>
      </p:sp>
      <p:sp>
        <p:nvSpPr>
          <p:cNvPr id="4" name="Text Box 9"/>
          <p:cNvSpPr txBox="1">
            <a:spLocks noChangeArrowheads="1"/>
          </p:cNvSpPr>
          <p:nvPr/>
        </p:nvSpPr>
        <p:spPr bwMode="auto">
          <a:xfrm>
            <a:off x="9508426" y="3532627"/>
            <a:ext cx="800219"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smtClean="0">
                <a:solidFill>
                  <a:srgbClr val="3C413B"/>
                </a:solidFill>
                <a:latin typeface="方正清刻本悦宋简体" panose="02000000000000000000" pitchFamily="2" charset="-122"/>
                <a:ea typeface="方正清刻本悦宋简体" panose="02000000000000000000" pitchFamily="2" charset="-122"/>
              </a:rPr>
              <a:t>第三章节</a:t>
            </a:r>
            <a:endParaRPr lang="zh-CN" altLang="en-US" sz="4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1572520" y="2500310"/>
            <a:ext cx="7386638" cy="2357440"/>
          </a:xfrm>
          <a:prstGeom prst="rect">
            <a:avLst/>
          </a:prstGeom>
        </p:spPr>
        <p:txBody>
          <a:bodyPr vert="eaVert" wrap="square">
            <a:spAutoFit/>
          </a:bodyPr>
          <a:lstStyle/>
          <a:p>
            <a:pPr>
              <a:lnSpc>
                <a:spcPct val="150000"/>
              </a:lnSpc>
            </a:pPr>
            <a:r>
              <a:rPr lang="zh-CN" altLang="en-US" sz="2400" b="0" i="0" dirty="0" smtClean="0">
                <a:solidFill>
                  <a:srgbClr val="3C413B"/>
                </a:solidFill>
                <a:effectLst/>
                <a:latin typeface="方正宋刻本秀楷简体" panose="02000000000000000000" pitchFamily="2" charset="-122"/>
                <a:ea typeface="方正宋刻本秀楷简体" panose="02000000000000000000" pitchFamily="2" charset="-122"/>
              </a:rPr>
              <a:t>用分享的心态来喝这杯茶，培养我们推己及人的仁爱胸怀，想到人间还有诸多苦痛，想到社会还有种种缺陷，每个人都有责任把爱奉献给对方，少一点私欲，多一分公心；少一点冷漠，多一份爱。</a:t>
            </a:r>
            <a:endParaRPr lang="zh-CN" altLang="en-US" sz="2400" b="0" i="0" dirty="0" smtClean="0">
              <a:solidFill>
                <a:srgbClr val="3C413B"/>
              </a:solidFill>
              <a:effectLst/>
              <a:latin typeface="方正宋刻本秀楷简体" panose="02000000000000000000" pitchFamily="2" charset="-122"/>
              <a:ea typeface="方正宋刻本秀楷简体" panose="02000000000000000000"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0310"/>
            <a:ext cx="4058828" cy="4330549"/>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8987" y="1358775"/>
            <a:ext cx="1415772" cy="3660617"/>
          </a:xfrm>
          <a:prstGeom prst="rect">
            <a:avLst/>
          </a:prstGeom>
          <a:noFill/>
        </p:spPr>
        <p:txBody>
          <a:bodyPr vert="eaVert" wrap="none" rtlCol="0">
            <a:spAutoFit/>
          </a:bodyPr>
          <a:lstStyle/>
          <a:p>
            <a:r>
              <a:rPr lang="zh-CN" altLang="en-US" sz="8000" spc="-300" dirty="0" smtClean="0">
                <a:solidFill>
                  <a:srgbClr val="3C413B"/>
                </a:solidFill>
                <a:latin typeface="叶根友毛笔行书修正版" panose="02010601030101010101" pitchFamily="2" charset="-122"/>
                <a:ea typeface="叶根友毛笔行书修正版" panose="02010601030101010101" pitchFamily="2" charset="-122"/>
              </a:rPr>
              <a:t>清 </a:t>
            </a:r>
            <a:r>
              <a:rPr lang="en-US" altLang="zh-CN" sz="8000" spc="-300" dirty="0" smtClean="0">
                <a:solidFill>
                  <a:srgbClr val="3C413B"/>
                </a:solidFill>
                <a:latin typeface="叶根友毛笔行书修正版" panose="02010601030101010101" pitchFamily="2" charset="-122"/>
                <a:ea typeface="叶根友毛笔行书修正版" panose="02010601030101010101" pitchFamily="2" charset="-122"/>
              </a:rPr>
              <a:t>· </a:t>
            </a:r>
            <a:r>
              <a:rPr lang="zh-CN" altLang="en-US" sz="8000" spc="-300" dirty="0" smtClean="0">
                <a:solidFill>
                  <a:srgbClr val="3C413B"/>
                </a:solidFill>
                <a:latin typeface="叶根友毛笔行书修正版" panose="02010601030101010101" pitchFamily="2" charset="-122"/>
                <a:ea typeface="叶根友毛笔行书修正版" panose="02010601030101010101" pitchFamily="2" charset="-122"/>
              </a:rPr>
              <a:t>雅</a:t>
            </a:r>
            <a:endParaRPr lang="zh-CN" altLang="en-US" sz="8000" spc="-300" dirty="0" smtClean="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3" name="文本框 2"/>
          <p:cNvSpPr txBox="1"/>
          <p:nvPr/>
        </p:nvSpPr>
        <p:spPr>
          <a:xfrm>
            <a:off x="5653434" y="3428534"/>
            <a:ext cx="615553" cy="900246"/>
          </a:xfrm>
          <a:prstGeom prst="rect">
            <a:avLst/>
          </a:prstGeom>
          <a:noFill/>
        </p:spPr>
        <p:txBody>
          <a:bodyPr vert="eaVert" wrap="none" rtlCol="0">
            <a:spAutoFit/>
          </a:bodyPr>
          <a:lstStyle/>
          <a:p>
            <a:r>
              <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rPr>
              <a:t>咏 茶</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endParaRPr>
          </a:p>
        </p:txBody>
      </p:sp>
      <p:sp>
        <p:nvSpPr>
          <p:cNvPr id="4" name="文本框 3"/>
          <p:cNvSpPr txBox="1"/>
          <p:nvPr/>
        </p:nvSpPr>
        <p:spPr>
          <a:xfrm>
            <a:off x="2883445" y="3428534"/>
            <a:ext cx="2769989" cy="1640734"/>
          </a:xfrm>
          <a:prstGeom prst="rect">
            <a:avLst/>
          </a:prstGeom>
          <a:noFill/>
        </p:spPr>
        <p:txBody>
          <a:bodyPr vert="eaVert" wrap="square" rtlCol="0">
            <a:spAutoFit/>
          </a:bodyPr>
          <a:lstStyle/>
          <a:p>
            <a:pPr lvl="0"/>
            <a:r>
              <a:rPr lang="zh-CN" altLang="zh-CN" sz="1400" dirty="0">
                <a:solidFill>
                  <a:srgbClr val="3C413B"/>
                </a:solidFill>
                <a:latin typeface="方正清刻本悦宋简体" panose="02000000000000000000" pitchFamily="2" charset="-122"/>
                <a:ea typeface="方正清刻本悦宋简体" panose="02000000000000000000" pitchFamily="2" charset="-122"/>
              </a:rPr>
              <a:t>武夷溪边粟粒芽，前丁后蔡相宠加。</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争新买宠各出意，今年斗品充贡茶。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吾君所乏岂此物，致养口体何陋耶？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洛阳相君忠孝家，可怜亦进姚黄花。 </a:t>
            </a:r>
            <a:endParaRPr lang="zh-CN" altLang="zh-CN" sz="1400" dirty="0">
              <a:solidFill>
                <a:srgbClr val="3C413B"/>
              </a:solidFill>
              <a:latin typeface="方正清刻本悦宋简体" panose="02000000000000000000" pitchFamily="2" charset="-122"/>
              <a:ea typeface="方正清刻本悦宋简体" panose="02000000000000000000" pitchFamily="2" charset="-122"/>
            </a:endParaRPr>
          </a:p>
          <a:p>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1" cstate="print">
            <a:biLevel thresh="75000"/>
            <a:extLst>
              <a:ext uri="{BEBA8EAE-BF5A-486C-A8C5-ECC9F3942E4B}">
                <a14:imgProps xmlns:a14="http://schemas.microsoft.com/office/drawing/2010/main">
                  <a14:imgLayer r:embed="rId2">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43606" y="2535382"/>
            <a:ext cx="2866533" cy="2754746"/>
          </a:xfrm>
          <a:prstGeom prst="rect">
            <a:avLst/>
          </a:prstGeom>
        </p:spPr>
      </p:pic>
      <p:pic>
        <p:nvPicPr>
          <p:cNvPr id="6" name="图片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120936" y="2137824"/>
            <a:ext cx="2359157" cy="106985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305" y="2020986"/>
            <a:ext cx="3818695" cy="483701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4891" y="-64278"/>
            <a:ext cx="3797510" cy="5377681"/>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par>
                          <p:cTn id="20" fill="hold">
                            <p:stCondLst>
                              <p:cond delay="1200"/>
                            </p:stCondLst>
                            <p:childTnLst>
                              <p:par>
                                <p:cTn id="21" presetID="22" presetClass="entr" presetSubtype="1" fill="hold" grpId="0" nodeType="afterEffect">
                                  <p:stCondLst>
                                    <p:cond delay="0"/>
                                  </p:stCondLst>
                                  <p:iterate type="lt">
                                    <p:tmPct val="6984"/>
                                  </p:iterate>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45" name="矩形 44"/>
          <p:cNvSpPr/>
          <p:nvPr/>
        </p:nvSpPr>
        <p:spPr>
          <a:xfrm>
            <a:off x="6546605" y="2973987"/>
            <a:ext cx="5645395" cy="1494938"/>
          </a:xfrm>
          <a:prstGeom prst="rect">
            <a:avLst/>
          </a:prstGeom>
          <a:solidFill>
            <a:srgbClr val="90A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p:cNvPicPr>
            <a:picLocks noChangeAspect="1"/>
          </p:cNvPicPr>
          <p:nvPr/>
        </p:nvPicPr>
        <p:blipFill>
          <a:blip r:embed="rId3" cstate="print">
            <a:extLst>
              <a:ext uri="{28A0092B-C50C-407E-A947-70E740481C1C}">
                <a14:useLocalDpi xmlns:a14="http://schemas.microsoft.com/office/drawing/2010/main" val="0"/>
              </a:ext>
            </a:extLst>
          </a:blip>
          <a:srcRect l="3021" t="7332" r="4803" b="1177"/>
          <a:stretch>
            <a:fillRect/>
          </a:stretch>
        </p:blipFill>
        <p:spPr>
          <a:xfrm>
            <a:off x="7541415" y="2409157"/>
            <a:ext cx="2624598" cy="2624598"/>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a:ln>
            <a:solidFill>
              <a:srgbClr val="3C413B"/>
            </a:solidFill>
          </a:ln>
        </p:spPr>
      </p:pic>
      <p:sp>
        <p:nvSpPr>
          <p:cNvPr id="47" name="弧形 46"/>
          <p:cNvSpPr/>
          <p:nvPr/>
        </p:nvSpPr>
        <p:spPr>
          <a:xfrm rot="19564307">
            <a:off x="9632722" y="1113560"/>
            <a:ext cx="1377487" cy="1377487"/>
          </a:xfrm>
          <a:prstGeom prst="arc">
            <a:avLst>
              <a:gd name="adj1" fmla="val 13690502"/>
              <a:gd name="adj2" fmla="val 12417180"/>
            </a:avLst>
          </a:prstGeom>
          <a:ln w="15875">
            <a:solidFill>
              <a:srgbClr val="3C413B"/>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413B"/>
              </a:solidFill>
              <a:latin typeface="方正清刻本悦宋简体" panose="02000000000000000000" pitchFamily="2" charset="-122"/>
              <a:ea typeface="方正清刻本悦宋简体" panose="02000000000000000000" pitchFamily="2" charset="-122"/>
            </a:endParaRPr>
          </a:p>
        </p:txBody>
      </p:sp>
      <p:sp>
        <p:nvSpPr>
          <p:cNvPr id="48" name="文本框 47"/>
          <p:cNvSpPr txBox="1"/>
          <p:nvPr/>
        </p:nvSpPr>
        <p:spPr>
          <a:xfrm>
            <a:off x="10062372" y="1333925"/>
            <a:ext cx="1015663" cy="784830"/>
          </a:xfrm>
          <a:prstGeom prst="rect">
            <a:avLst/>
          </a:prstGeom>
          <a:noFill/>
        </p:spPr>
        <p:txBody>
          <a:bodyPr vert="eaVert" wrap="none" rtlCol="0">
            <a:spAutoFit/>
          </a:bodyPr>
          <a:lstStyle/>
          <a:p>
            <a:r>
              <a:rPr lang="zh-CN" altLang="en-US" sz="5400" dirty="0">
                <a:solidFill>
                  <a:srgbClr val="3C413B"/>
                </a:solidFill>
                <a:latin typeface="方正清刻本悦宋简体" panose="02000000000000000000" pitchFamily="2" charset="-122"/>
                <a:ea typeface="方正清刻本悦宋简体" panose="02000000000000000000" pitchFamily="2" charset="-122"/>
              </a:rPr>
              <a:t>茶</a:t>
            </a:r>
            <a:endParaRPr lang="zh-CN" altLang="en-US" sz="5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9728092" y="1987950"/>
            <a:ext cx="1186543" cy="276999"/>
          </a:xfrm>
          <a:prstGeom prst="rect">
            <a:avLst/>
          </a:prstGeom>
          <a:noFill/>
        </p:spPr>
        <p:txBody>
          <a:bodyPr vert="horz" wrap="none" rtlCol="0">
            <a:spAutoFit/>
          </a:bodyPr>
          <a:lstStyle/>
          <a:p>
            <a:r>
              <a:rPr lang="zh-CN" altLang="en-US" sz="1200" dirty="0">
                <a:solidFill>
                  <a:srgbClr val="7E96A7"/>
                </a:solidFill>
                <a:latin typeface="方正清刻本悦宋简体" panose="02000000000000000000" pitchFamily="2" charset="-122"/>
                <a:ea typeface="方正清刻本悦宋简体" panose="02000000000000000000" pitchFamily="2" charset="-122"/>
              </a:rPr>
              <a:t>一 茶 一 世  界</a:t>
            </a:r>
            <a:endParaRPr lang="zh-CN" altLang="en-US" sz="1200" dirty="0">
              <a:solidFill>
                <a:srgbClr val="7E96A7"/>
              </a:solidFill>
              <a:latin typeface="方正清刻本悦宋简体" panose="02000000000000000000" pitchFamily="2" charset="-122"/>
              <a:ea typeface="方正清刻本悦宋简体" panose="02000000000000000000" pitchFamily="2" charset="-122"/>
            </a:endParaRPr>
          </a:p>
        </p:txBody>
      </p:sp>
      <p:sp>
        <p:nvSpPr>
          <p:cNvPr id="50" name="文本框 49"/>
          <p:cNvSpPr txBox="1"/>
          <p:nvPr/>
        </p:nvSpPr>
        <p:spPr>
          <a:xfrm>
            <a:off x="8425430" y="1545970"/>
            <a:ext cx="1856898" cy="954107"/>
          </a:xfrm>
          <a:prstGeom prst="rect">
            <a:avLst/>
          </a:prstGeom>
          <a:noFill/>
        </p:spPr>
        <p:txBody>
          <a:bodyPr vert="horz" wrap="square" rtlCol="0">
            <a:spAutoFit/>
          </a:bodyPr>
          <a:lstStyle/>
          <a:p>
            <a:r>
              <a:rPr lang="zh-CN" altLang="en-US" sz="2800" dirty="0">
                <a:solidFill>
                  <a:srgbClr val="3B4E66"/>
                </a:solidFill>
                <a:latin typeface="方正清刻本悦宋简体" panose="02000000000000000000" pitchFamily="2" charset="-122"/>
                <a:ea typeface="方正清刻本悦宋简体" panose="02000000000000000000" pitchFamily="2" charset="-122"/>
              </a:rPr>
              <a:t>禅 茶 一 味</a:t>
            </a:r>
            <a:endParaRPr lang="zh-CN" altLang="en-US" sz="2800" dirty="0">
              <a:solidFill>
                <a:srgbClr val="3B4E66"/>
              </a:solidFill>
              <a:latin typeface="方正清刻本悦宋简体" panose="02000000000000000000" pitchFamily="2" charset="-122"/>
              <a:ea typeface="方正清刻本悦宋简体" panose="02000000000000000000" pitchFamily="2" charset="-122"/>
            </a:endParaRPr>
          </a:p>
        </p:txBody>
      </p:sp>
      <p:sp>
        <p:nvSpPr>
          <p:cNvPr id="53" name="Text Box 12"/>
          <p:cNvSpPr txBox="1">
            <a:spLocks noChangeArrowheads="1"/>
          </p:cNvSpPr>
          <p:nvPr/>
        </p:nvSpPr>
        <p:spPr bwMode="auto">
          <a:xfrm>
            <a:off x="5760014" y="2693234"/>
            <a:ext cx="55399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4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4" name="Text Box 14"/>
          <p:cNvSpPr txBox="1">
            <a:spLocks noChangeArrowheads="1"/>
          </p:cNvSpPr>
          <p:nvPr/>
        </p:nvSpPr>
        <p:spPr bwMode="auto">
          <a:xfrm>
            <a:off x="5527421" y="2693234"/>
            <a:ext cx="40011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5" name="Text Box 16"/>
          <p:cNvSpPr txBox="1">
            <a:spLocks noChangeArrowheads="1"/>
          </p:cNvSpPr>
          <p:nvPr/>
        </p:nvSpPr>
        <p:spPr bwMode="auto">
          <a:xfrm>
            <a:off x="3519813" y="2796527"/>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a:t>
            </a:r>
            <a:r>
              <a:rPr lang="zh-CN" altLang="en-US" dirty="0" smtClean="0">
                <a:solidFill>
                  <a:srgbClr val="3C413B"/>
                </a:solidFill>
                <a:latin typeface="方正清刻本悦宋简体" panose="02000000000000000000" pitchFamily="2" charset="-122"/>
                <a:ea typeface="方正清刻本悦宋简体" panose="02000000000000000000" pitchFamily="2" charset="-122"/>
              </a:rPr>
              <a:t>您的</a:t>
            </a:r>
            <a:r>
              <a:rPr lang="zh-CN" altLang="en-US" dirty="0">
                <a:solidFill>
                  <a:srgbClr val="3C413B"/>
                </a:solidFill>
                <a:latin typeface="方正清刻本悦宋简体" panose="02000000000000000000" pitchFamily="2" charset="-122"/>
                <a:ea typeface="方正清刻本悦宋简体" panose="02000000000000000000" pitchFamily="2" charset="-122"/>
              </a:rPr>
              <a:t>内容输入您的内容输入您的内容输入您的内容输入您的内容输入您的内容输入您的内容。</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 calcmode="lin" valueType="num">
                                      <p:cBhvr additive="base">
                                        <p:cTn id="10" dur="500" fill="hold"/>
                                        <p:tgtEl>
                                          <p:spTgt spid="45"/>
                                        </p:tgtEl>
                                        <p:attrNameLst>
                                          <p:attrName>ppt_x</p:attrName>
                                        </p:attrNameLst>
                                      </p:cBhvr>
                                      <p:tavLst>
                                        <p:tav tm="0">
                                          <p:val>
                                            <p:strVal val="1+#ppt_w/2"/>
                                          </p:val>
                                        </p:tav>
                                        <p:tav tm="100000">
                                          <p:val>
                                            <p:strVal val="#ppt_x"/>
                                          </p:val>
                                        </p:tav>
                                      </p:tavLst>
                                    </p:anim>
                                    <p:anim calcmode="lin" valueType="num">
                                      <p:cBhvr additive="base">
                                        <p:cTn id="11" dur="500" fill="hold"/>
                                        <p:tgtEl>
                                          <p:spTgt spid="4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childTnLst>
                          </p:cTn>
                        </p:par>
                        <p:par>
                          <p:cTn id="16" fill="hold">
                            <p:stCondLst>
                              <p:cond delay="1000"/>
                            </p:stCondLst>
                            <p:childTnLst>
                              <p:par>
                                <p:cTn id="17" presetID="21" presetClass="entr" presetSubtype="2"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heel(2)">
                                      <p:cBhvr>
                                        <p:cTn id="19" dur="2000"/>
                                        <p:tgtEl>
                                          <p:spTgt spid="47"/>
                                        </p:tgtEl>
                                      </p:cBhvr>
                                    </p:animEffect>
                                  </p:childTnLst>
                                </p:cTn>
                              </p:par>
                              <p:par>
                                <p:cTn id="20" presetID="41" presetClass="entr" presetSubtype="0" fill="hold" grpId="0" nodeType="withEffect">
                                  <p:stCondLst>
                                    <p:cond delay="390"/>
                                  </p:stCondLst>
                                  <p:iterate type="lt">
                                    <p:tmPct val="10000"/>
                                  </p:iterate>
                                  <p:childTnLst>
                                    <p:set>
                                      <p:cBhvr>
                                        <p:cTn id="21" dur="1" fill="hold">
                                          <p:stCondLst>
                                            <p:cond delay="0"/>
                                          </p:stCondLst>
                                        </p:cTn>
                                        <p:tgtEl>
                                          <p:spTgt spid="48">
                                            <p:txEl>
                                              <p:pRg st="0" end="0"/>
                                            </p:txEl>
                                          </p:spTgt>
                                        </p:tgtEl>
                                        <p:attrNameLst>
                                          <p:attrName>style.visibility</p:attrName>
                                        </p:attrNameLst>
                                      </p:cBhvr>
                                      <p:to>
                                        <p:strVal val="visible"/>
                                      </p:to>
                                    </p:set>
                                    <p:anim calcmode="lin" valueType="num">
                                      <p:cBhvr>
                                        <p:cTn id="22" dur="500" fill="hold"/>
                                        <p:tgtEl>
                                          <p:spTgt spid="4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48">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4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48">
                                            <p:txEl>
                                              <p:pRg st="0" end="0"/>
                                            </p:txEl>
                                          </p:spTgt>
                                        </p:tgtEl>
                                      </p:cBhvr>
                                    </p:animEffect>
                                  </p:childTnLst>
                                </p:cTn>
                              </p:par>
                              <p:par>
                                <p:cTn id="27" presetID="6" presetClass="entr" presetSubtype="16" fill="hold" grpId="0" nodeType="withEffect">
                                  <p:stCondLst>
                                    <p:cond delay="690"/>
                                  </p:stCondLst>
                                  <p:iterate type="lt">
                                    <p:tmPct val="22667"/>
                                  </p:iterate>
                                  <p:childTnLst>
                                    <p:set>
                                      <p:cBhvr>
                                        <p:cTn id="28" dur="1" fill="hold">
                                          <p:stCondLst>
                                            <p:cond delay="0"/>
                                          </p:stCondLst>
                                        </p:cTn>
                                        <p:tgtEl>
                                          <p:spTgt spid="50"/>
                                        </p:tgtEl>
                                        <p:attrNameLst>
                                          <p:attrName>style.visibility</p:attrName>
                                        </p:attrNameLst>
                                      </p:cBhvr>
                                      <p:to>
                                        <p:strVal val="visible"/>
                                      </p:to>
                                    </p:set>
                                    <p:animEffect transition="in" filter="circle(in)">
                                      <p:cBhvr>
                                        <p:cTn id="29" dur="1250"/>
                                        <p:tgtEl>
                                          <p:spTgt spid="50"/>
                                        </p:tgtEl>
                                      </p:cBhvr>
                                    </p:animEffect>
                                  </p:childTnLst>
                                </p:cTn>
                              </p:par>
                              <p:par>
                                <p:cTn id="30" presetID="55" presetClass="entr" presetSubtype="0" fill="hold" grpId="0" nodeType="withEffect">
                                  <p:stCondLst>
                                    <p:cond delay="2090"/>
                                  </p:stCondLst>
                                  <p:iterate type="lt">
                                    <p:tmPct val="15000"/>
                                  </p:iterate>
                                  <p:childTnLst>
                                    <p:set>
                                      <p:cBhvr>
                                        <p:cTn id="31" dur="1" fill="hold">
                                          <p:stCondLst>
                                            <p:cond delay="0"/>
                                          </p:stCondLst>
                                        </p:cTn>
                                        <p:tgtEl>
                                          <p:spTgt spid="49"/>
                                        </p:tgtEl>
                                        <p:attrNameLst>
                                          <p:attrName>style.visibility</p:attrName>
                                        </p:attrNameLst>
                                      </p:cBhvr>
                                      <p:to>
                                        <p:strVal val="visible"/>
                                      </p:to>
                                    </p:set>
                                    <p:anim calcmode="lin" valueType="num">
                                      <p:cBhvr>
                                        <p:cTn id="32" dur="1000" fill="hold"/>
                                        <p:tgtEl>
                                          <p:spTgt spid="49"/>
                                        </p:tgtEl>
                                        <p:attrNameLst>
                                          <p:attrName>ppt_w</p:attrName>
                                        </p:attrNameLst>
                                      </p:cBhvr>
                                      <p:tavLst>
                                        <p:tav tm="0">
                                          <p:val>
                                            <p:strVal val="#ppt_w*0.70"/>
                                          </p:val>
                                        </p:tav>
                                        <p:tav tm="100000">
                                          <p:val>
                                            <p:strVal val="#ppt_w"/>
                                          </p:val>
                                        </p:tav>
                                      </p:tavLst>
                                    </p:anim>
                                    <p:anim calcmode="lin" valueType="num">
                                      <p:cBhvr>
                                        <p:cTn id="33" dur="1000" fill="hold"/>
                                        <p:tgtEl>
                                          <p:spTgt spid="49"/>
                                        </p:tgtEl>
                                        <p:attrNameLst>
                                          <p:attrName>ppt_h</p:attrName>
                                        </p:attrNameLst>
                                      </p:cBhvr>
                                      <p:tavLst>
                                        <p:tav tm="0">
                                          <p:val>
                                            <p:strVal val="#ppt_h"/>
                                          </p:val>
                                        </p:tav>
                                        <p:tav tm="100000">
                                          <p:val>
                                            <p:strVal val="#ppt_h"/>
                                          </p:val>
                                        </p:tav>
                                      </p:tavLst>
                                    </p:anim>
                                    <p:animEffect transition="in" filter="fade">
                                      <p:cBhvr>
                                        <p:cTn id="34" dur="1000"/>
                                        <p:tgtEl>
                                          <p:spTgt spid="49"/>
                                        </p:tgtEl>
                                      </p:cBhvr>
                                    </p:animEffect>
                                  </p:childTnLst>
                                </p:cTn>
                              </p:par>
                            </p:childTnLst>
                          </p:cTn>
                        </p:par>
                        <p:par>
                          <p:cTn id="35" fill="hold">
                            <p:stCondLst>
                              <p:cond delay="4939"/>
                            </p:stCondLst>
                            <p:childTnLst>
                              <p:par>
                                <p:cTn id="36" presetID="10" presetClass="entr" presetSubtype="0"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Effect transition="in" filter="fade">
                                      <p:cBhvr>
                                        <p:cTn id="38" dur="1000"/>
                                        <p:tgtEl>
                                          <p:spTgt spid="5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1000"/>
                                        <p:tgtEl>
                                          <p:spTgt spid="54"/>
                                        </p:tgtEl>
                                      </p:cBhvr>
                                    </p:animEffect>
                                  </p:childTnLst>
                                </p:cTn>
                              </p:par>
                            </p:childTnLst>
                          </p:cTn>
                        </p:par>
                        <p:par>
                          <p:cTn id="42" fill="hold">
                            <p:stCondLst>
                              <p:cond delay="5939"/>
                            </p:stCondLst>
                            <p:childTnLst>
                              <p:par>
                                <p:cTn id="43" presetID="10" presetClass="entr" presetSubtype="0"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45" grpId="0" animBg="1"/>
      <p:bldP spid="47" grpId="0" animBg="1"/>
      <p:bldP spid="48" grpId="0" build="p"/>
      <p:bldP spid="49" grpId="0"/>
      <p:bldP spid="50" grpId="0"/>
      <p:bldP spid="53" grpId="0" bldLvl="0" autoUpdateAnimBg="0"/>
      <p:bldP spid="54" grpId="0" bldLvl="0" autoUpdateAnimBg="0"/>
      <p:bldP spid="55" grpId="0" bldLvl="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0" y="2981225"/>
            <a:ext cx="5927531" cy="1494938"/>
          </a:xfrm>
          <a:prstGeom prst="rect">
            <a:avLst/>
          </a:prstGeom>
          <a:solidFill>
            <a:srgbClr val="405D74">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弧形 5"/>
          <p:cNvSpPr/>
          <p:nvPr/>
        </p:nvSpPr>
        <p:spPr>
          <a:xfrm rot="8286096">
            <a:off x="1243923" y="992213"/>
            <a:ext cx="1377487" cy="1377487"/>
          </a:xfrm>
          <a:prstGeom prst="arc">
            <a:avLst>
              <a:gd name="adj1" fmla="val 13801578"/>
              <a:gd name="adj2" fmla="val 11892095"/>
            </a:avLst>
          </a:prstGeom>
          <a:ln w="15875">
            <a:solidFill>
              <a:srgbClr val="3C413B"/>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方正清刻本悦宋简体" panose="02000000000000000000" pitchFamily="2" charset="-122"/>
              <a:ea typeface="方正清刻本悦宋简体" panose="02000000000000000000" pitchFamily="2" charset="-122"/>
            </a:endParaRPr>
          </a:p>
        </p:txBody>
      </p:sp>
      <p:sp>
        <p:nvSpPr>
          <p:cNvPr id="7" name="文本框 6"/>
          <p:cNvSpPr txBox="1"/>
          <p:nvPr/>
        </p:nvSpPr>
        <p:spPr>
          <a:xfrm>
            <a:off x="1115295" y="1201227"/>
            <a:ext cx="1015663" cy="784830"/>
          </a:xfrm>
          <a:prstGeom prst="rect">
            <a:avLst/>
          </a:prstGeom>
          <a:noFill/>
        </p:spPr>
        <p:txBody>
          <a:bodyPr vert="eaVert" wrap="none" rtlCol="0">
            <a:spAutoFit/>
          </a:bodyPr>
          <a:lstStyle/>
          <a:p>
            <a:r>
              <a:rPr lang="zh-CN" altLang="en-US" sz="5400" dirty="0">
                <a:solidFill>
                  <a:srgbClr val="3C413B"/>
                </a:solidFill>
                <a:latin typeface="方正清刻本悦宋简体" panose="02000000000000000000" pitchFamily="2" charset="-122"/>
                <a:ea typeface="方正清刻本悦宋简体" panose="02000000000000000000" pitchFamily="2" charset="-122"/>
              </a:rPr>
              <a:t>茶</a:t>
            </a:r>
            <a:endParaRPr lang="zh-CN" altLang="en-US" sz="5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1360559" y="1866603"/>
            <a:ext cx="1186543" cy="276999"/>
          </a:xfrm>
          <a:prstGeom prst="rect">
            <a:avLst/>
          </a:prstGeom>
          <a:noFill/>
        </p:spPr>
        <p:txBody>
          <a:bodyPr vert="horz" wrap="none" rtlCol="0">
            <a:spAutoFit/>
          </a:bodyPr>
          <a:lstStyle/>
          <a:p>
            <a:r>
              <a:rPr lang="zh-CN" altLang="en-US" sz="1200" dirty="0">
                <a:solidFill>
                  <a:srgbClr val="3C413B"/>
                </a:solidFill>
                <a:latin typeface="方正清刻本悦宋简体" panose="02000000000000000000" pitchFamily="2" charset="-122"/>
                <a:ea typeface="方正清刻本悦宋简体" panose="02000000000000000000" pitchFamily="2" charset="-122"/>
              </a:rPr>
              <a:t>一 茶 一 世  界</a:t>
            </a:r>
            <a:endParaRPr lang="zh-CN" altLang="en-US" sz="12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9" name="文本框 8"/>
          <p:cNvSpPr txBox="1"/>
          <p:nvPr/>
        </p:nvSpPr>
        <p:spPr>
          <a:xfrm>
            <a:off x="1623126" y="1389549"/>
            <a:ext cx="1856898" cy="954107"/>
          </a:xfrm>
          <a:prstGeom prst="rect">
            <a:avLst/>
          </a:prstGeom>
          <a:noFill/>
        </p:spPr>
        <p:txBody>
          <a:bodyPr vert="horz" wrap="square" rtlCol="0">
            <a:spAutoFit/>
          </a:bodyPr>
          <a:lstStyle/>
          <a:p>
            <a:pPr algn="r"/>
            <a:r>
              <a:rPr lang="zh-CN" altLang="en-US" sz="2800" dirty="0">
                <a:solidFill>
                  <a:srgbClr val="3C413B"/>
                </a:solidFill>
                <a:latin typeface="方正清刻本悦宋简体" panose="02000000000000000000" pitchFamily="2" charset="-122"/>
                <a:ea typeface="方正清刻本悦宋简体" panose="02000000000000000000" pitchFamily="2" charset="-122"/>
              </a:rPr>
              <a:t>禅 茶 一 味</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30344" t="16760" r="18185" b="6032"/>
          <a:stretch>
            <a:fillRect/>
          </a:stretch>
        </p:blipFill>
        <p:spPr>
          <a:xfrm>
            <a:off x="2128546" y="2283593"/>
            <a:ext cx="2702955" cy="2702955"/>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a:ln>
            <a:solidFill>
              <a:srgbClr val="3C413B"/>
            </a:solidFill>
          </a:ln>
        </p:spPr>
      </p:pic>
      <p:sp>
        <p:nvSpPr>
          <p:cNvPr id="11" name="Text Box 12"/>
          <p:cNvSpPr txBox="1">
            <a:spLocks noChangeArrowheads="1"/>
          </p:cNvSpPr>
          <p:nvPr/>
        </p:nvSpPr>
        <p:spPr bwMode="auto">
          <a:xfrm>
            <a:off x="9817724" y="2550268"/>
            <a:ext cx="55399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4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2" name="Text Box 14"/>
          <p:cNvSpPr txBox="1">
            <a:spLocks noChangeArrowheads="1"/>
          </p:cNvSpPr>
          <p:nvPr/>
        </p:nvSpPr>
        <p:spPr bwMode="auto">
          <a:xfrm>
            <a:off x="9585131" y="2550268"/>
            <a:ext cx="40011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3" name="Text Box 16"/>
          <p:cNvSpPr txBox="1">
            <a:spLocks noChangeArrowheads="1"/>
          </p:cNvSpPr>
          <p:nvPr/>
        </p:nvSpPr>
        <p:spPr bwMode="auto">
          <a:xfrm>
            <a:off x="7577523" y="2653561"/>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a:t>
            </a:r>
            <a:r>
              <a:rPr lang="zh-CN" altLang="en-US" dirty="0" smtClean="0">
                <a:solidFill>
                  <a:srgbClr val="3C413B"/>
                </a:solidFill>
                <a:latin typeface="方正清刻本悦宋简体" panose="02000000000000000000" pitchFamily="2" charset="-122"/>
                <a:ea typeface="方正清刻本悦宋简体" panose="02000000000000000000" pitchFamily="2" charset="-122"/>
              </a:rPr>
              <a:t>您的</a:t>
            </a:r>
            <a:r>
              <a:rPr lang="zh-CN" altLang="en-US" dirty="0">
                <a:solidFill>
                  <a:srgbClr val="3C413B"/>
                </a:solidFill>
                <a:latin typeface="方正清刻本悦宋简体" panose="02000000000000000000" pitchFamily="2" charset="-122"/>
                <a:ea typeface="方正清刻本悦宋简体" panose="02000000000000000000" pitchFamily="2" charset="-122"/>
              </a:rPr>
              <a:t>内容输入您的内容输入您的内容输入您的内容输入您的内容输入您的内容输入您的内容。</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par>
                                <p:cTn id="10" presetID="63" presetClass="path" presetSubtype="0" accel="50000" decel="50000" fill="hold" grpId="0" nodeType="withEffect">
                                  <p:stCondLst>
                                    <p:cond delay="0"/>
                                  </p:stCondLst>
                                  <p:childTnLst>
                                    <p:animMotion origin="layout" path="M -0.54779 -0.00116 L 1.04167E-6 0 " pathEditMode="relative" rAng="0" ptsTypes="AA">
                                      <p:cBhvr>
                                        <p:cTn id="11" dur="2000" fill="hold"/>
                                        <p:tgtEl>
                                          <p:spTgt spid="5"/>
                                        </p:tgtEl>
                                        <p:attrNameLst>
                                          <p:attrName>ppt_x</p:attrName>
                                          <p:attrName>ppt_y</p:attrName>
                                        </p:attrNameLst>
                                      </p:cBhvr>
                                      <p:rCtr x="27396" y="46"/>
                                    </p:animMotion>
                                  </p:childTnLst>
                                </p:cTn>
                              </p:par>
                            </p:childTnLst>
                          </p:cTn>
                        </p:par>
                        <p:par>
                          <p:cTn id="12" fill="hold">
                            <p:stCondLst>
                              <p:cond delay="500"/>
                            </p:stCondLst>
                            <p:childTnLst>
                              <p:par>
                                <p:cTn id="13" presetID="21" presetClass="entr" presetSubtype="2"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2)">
                                      <p:cBhvr>
                                        <p:cTn id="15" dur="2000"/>
                                        <p:tgtEl>
                                          <p:spTgt spid="6"/>
                                        </p:tgtEl>
                                      </p:cBhvr>
                                    </p:animEffect>
                                  </p:childTnLst>
                                </p:cTn>
                              </p:par>
                              <p:par>
                                <p:cTn id="16" presetID="41" presetClass="entr" presetSubtype="0" fill="hold" grpId="0" nodeType="withEffect">
                                  <p:stCondLst>
                                    <p:cond delay="39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xEl>
                                              <p:pRg st="0" end="0"/>
                                            </p:txEl>
                                          </p:spTgt>
                                        </p:tgtEl>
                                      </p:cBhvr>
                                    </p:animEffect>
                                  </p:childTnLst>
                                </p:cTn>
                              </p:par>
                              <p:par>
                                <p:cTn id="23" presetID="6" presetClass="entr" presetSubtype="16" fill="hold" grpId="0" nodeType="withEffect">
                                  <p:stCondLst>
                                    <p:cond delay="690"/>
                                  </p:stCondLst>
                                  <p:iterate type="lt">
                                    <p:tmPct val="22667"/>
                                  </p:iterate>
                                  <p:childTnLst>
                                    <p:set>
                                      <p:cBhvr>
                                        <p:cTn id="24" dur="1" fill="hold">
                                          <p:stCondLst>
                                            <p:cond delay="0"/>
                                          </p:stCondLst>
                                        </p:cTn>
                                        <p:tgtEl>
                                          <p:spTgt spid="9"/>
                                        </p:tgtEl>
                                        <p:attrNameLst>
                                          <p:attrName>style.visibility</p:attrName>
                                        </p:attrNameLst>
                                      </p:cBhvr>
                                      <p:to>
                                        <p:strVal val="visible"/>
                                      </p:to>
                                    </p:set>
                                    <p:animEffect transition="in" filter="circle(in)">
                                      <p:cBhvr>
                                        <p:cTn id="25" dur="1250"/>
                                        <p:tgtEl>
                                          <p:spTgt spid="9"/>
                                        </p:tgtEl>
                                      </p:cBhvr>
                                    </p:animEffect>
                                  </p:childTnLst>
                                </p:cTn>
                              </p:par>
                              <p:par>
                                <p:cTn id="26" presetID="55" presetClass="entr" presetSubtype="0" fill="hold" grpId="0" nodeType="withEffect">
                                  <p:stCondLst>
                                    <p:cond delay="2090"/>
                                  </p:stCondLst>
                                  <p:iterate type="lt">
                                    <p:tmPct val="15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par>
                          <p:cTn id="31" fill="hold">
                            <p:stCondLst>
                              <p:cond delay="4439"/>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4939"/>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par>
                          <p:cTn id="42" fill="hold">
                            <p:stCondLst>
                              <p:cond delay="5939"/>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animBg="1"/>
      <p:bldP spid="5" grpId="1" animBg="1"/>
      <p:bldP spid="6" grpId="0" animBg="1"/>
      <p:bldP spid="7" grpId="0" build="p"/>
      <p:bldP spid="8" grpId="0"/>
      <p:bldP spid="9" grpId="0"/>
      <p:bldP spid="11" grpId="0" bldLvl="0" autoUpdateAnimBg="0"/>
      <p:bldP spid="12" grpId="0" bldLvl="0" autoUpdateAnimBg="0"/>
      <p:bldP spid="13" grpId="0" bldLvl="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6546605" y="2973987"/>
            <a:ext cx="5645395" cy="1494938"/>
          </a:xfrm>
          <a:prstGeom prst="rect">
            <a:avLst/>
          </a:prstGeom>
          <a:solidFill>
            <a:srgbClr val="90A6A9">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0062372" y="1333925"/>
            <a:ext cx="1015663" cy="784830"/>
          </a:xfrm>
          <a:prstGeom prst="rect">
            <a:avLst/>
          </a:prstGeom>
          <a:noFill/>
        </p:spPr>
        <p:txBody>
          <a:bodyPr vert="eaVert" wrap="none" rtlCol="0">
            <a:spAutoFit/>
          </a:bodyPr>
          <a:lstStyle/>
          <a:p>
            <a:r>
              <a:rPr lang="zh-CN" altLang="en-US" sz="5400" dirty="0">
                <a:solidFill>
                  <a:srgbClr val="3C413B"/>
                </a:solidFill>
                <a:latin typeface="方正清刻本悦宋简体" panose="02000000000000000000" pitchFamily="2" charset="-122"/>
                <a:ea typeface="方正清刻本悦宋简体" panose="02000000000000000000" pitchFamily="2" charset="-122"/>
              </a:rPr>
              <a:t>茶</a:t>
            </a:r>
            <a:endParaRPr lang="zh-CN" altLang="en-US" sz="5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8" name="文本框 7"/>
          <p:cNvSpPr txBox="1"/>
          <p:nvPr/>
        </p:nvSpPr>
        <p:spPr>
          <a:xfrm>
            <a:off x="9728092" y="1987950"/>
            <a:ext cx="1186543" cy="276999"/>
          </a:xfrm>
          <a:prstGeom prst="rect">
            <a:avLst/>
          </a:prstGeom>
          <a:noFill/>
        </p:spPr>
        <p:txBody>
          <a:bodyPr vert="horz" wrap="none" rtlCol="0">
            <a:spAutoFit/>
          </a:bodyPr>
          <a:lstStyle/>
          <a:p>
            <a:r>
              <a:rPr lang="zh-CN" altLang="en-US" sz="1200" dirty="0">
                <a:solidFill>
                  <a:srgbClr val="7E96A7"/>
                </a:solidFill>
                <a:latin typeface="方正清刻本悦宋简体" panose="02000000000000000000" pitchFamily="2" charset="-122"/>
                <a:ea typeface="方正清刻本悦宋简体" panose="02000000000000000000" pitchFamily="2" charset="-122"/>
              </a:rPr>
              <a:t>一 茶 一 世  界</a:t>
            </a:r>
            <a:endParaRPr lang="zh-CN" altLang="en-US" sz="1200" dirty="0">
              <a:solidFill>
                <a:srgbClr val="7E96A7"/>
              </a:solidFill>
              <a:latin typeface="方正清刻本悦宋简体" panose="02000000000000000000" pitchFamily="2" charset="-122"/>
              <a:ea typeface="方正清刻本悦宋简体" panose="02000000000000000000" pitchFamily="2" charset="-122"/>
            </a:endParaRPr>
          </a:p>
        </p:txBody>
      </p:sp>
      <p:sp>
        <p:nvSpPr>
          <p:cNvPr id="9" name="文本框 8"/>
          <p:cNvSpPr txBox="1"/>
          <p:nvPr/>
        </p:nvSpPr>
        <p:spPr>
          <a:xfrm>
            <a:off x="8425430" y="1545970"/>
            <a:ext cx="1856898" cy="954107"/>
          </a:xfrm>
          <a:prstGeom prst="rect">
            <a:avLst/>
          </a:prstGeom>
          <a:noFill/>
        </p:spPr>
        <p:txBody>
          <a:bodyPr vert="horz" wrap="square" rtlCol="0">
            <a:spAutoFit/>
          </a:bodyPr>
          <a:lstStyle/>
          <a:p>
            <a:r>
              <a:rPr lang="zh-CN" altLang="en-US" sz="2800" dirty="0">
                <a:solidFill>
                  <a:srgbClr val="3B4E66"/>
                </a:solidFill>
                <a:latin typeface="方正清刻本悦宋简体" panose="02000000000000000000" pitchFamily="2" charset="-122"/>
                <a:ea typeface="方正清刻本悦宋简体" panose="02000000000000000000" pitchFamily="2" charset="-122"/>
              </a:rPr>
              <a:t>禅 茶 一 味</a:t>
            </a:r>
            <a:endParaRPr lang="zh-CN" altLang="en-US" sz="2800" dirty="0">
              <a:solidFill>
                <a:srgbClr val="3B4E66"/>
              </a:solidFill>
              <a:latin typeface="方正清刻本悦宋简体" panose="02000000000000000000" pitchFamily="2" charset="-122"/>
              <a:ea typeface="方正清刻本悦宋简体" panose="02000000000000000000" pitchFamily="2"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rcRect l="1060" t="35351" r="22294" b="4771"/>
          <a:stretch>
            <a:fillRect/>
          </a:stretch>
        </p:blipFill>
        <p:spPr>
          <a:xfrm>
            <a:off x="7590394" y="2408809"/>
            <a:ext cx="2691934" cy="2691934"/>
          </a:xfrm>
          <a:custGeom>
            <a:avLst/>
            <a:gdLst>
              <a:gd name="connsiteX0" fmla="*/ 693174 w 1386348"/>
              <a:gd name="connsiteY0" fmla="*/ 0 h 1386348"/>
              <a:gd name="connsiteX1" fmla="*/ 1386348 w 1386348"/>
              <a:gd name="connsiteY1" fmla="*/ 693174 h 1386348"/>
              <a:gd name="connsiteX2" fmla="*/ 693174 w 1386348"/>
              <a:gd name="connsiteY2" fmla="*/ 1386348 h 1386348"/>
              <a:gd name="connsiteX3" fmla="*/ 0 w 1386348"/>
              <a:gd name="connsiteY3" fmla="*/ 693174 h 1386348"/>
              <a:gd name="connsiteX4" fmla="*/ 693174 w 1386348"/>
              <a:gd name="connsiteY4" fmla="*/ 0 h 13863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6348" h="1386348">
                <a:moveTo>
                  <a:pt x="693174" y="0"/>
                </a:moveTo>
                <a:cubicBezTo>
                  <a:pt x="1076003" y="0"/>
                  <a:pt x="1386348" y="310345"/>
                  <a:pt x="1386348" y="693174"/>
                </a:cubicBezTo>
                <a:cubicBezTo>
                  <a:pt x="1386348" y="1076003"/>
                  <a:pt x="1076003" y="1386348"/>
                  <a:pt x="693174" y="1386348"/>
                </a:cubicBezTo>
                <a:cubicBezTo>
                  <a:pt x="310345" y="1386348"/>
                  <a:pt x="0" y="1076003"/>
                  <a:pt x="0" y="693174"/>
                </a:cubicBezTo>
                <a:cubicBezTo>
                  <a:pt x="0" y="310345"/>
                  <a:pt x="310345" y="0"/>
                  <a:pt x="693174" y="0"/>
                </a:cubicBezTo>
                <a:close/>
              </a:path>
            </a:pathLst>
          </a:custGeom>
          <a:ln>
            <a:solidFill>
              <a:srgbClr val="3C413B"/>
            </a:solidFill>
          </a:ln>
        </p:spPr>
      </p:pic>
      <p:sp>
        <p:nvSpPr>
          <p:cNvPr id="11" name="Text Box 12"/>
          <p:cNvSpPr txBox="1">
            <a:spLocks noChangeArrowheads="1"/>
          </p:cNvSpPr>
          <p:nvPr/>
        </p:nvSpPr>
        <p:spPr bwMode="auto">
          <a:xfrm>
            <a:off x="5760014" y="2693234"/>
            <a:ext cx="55399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4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2" name="Text Box 14"/>
          <p:cNvSpPr txBox="1">
            <a:spLocks noChangeArrowheads="1"/>
          </p:cNvSpPr>
          <p:nvPr/>
        </p:nvSpPr>
        <p:spPr bwMode="auto">
          <a:xfrm>
            <a:off x="5527421" y="2693234"/>
            <a:ext cx="40011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3" name="Text Box 16"/>
          <p:cNvSpPr txBox="1">
            <a:spLocks noChangeArrowheads="1"/>
          </p:cNvSpPr>
          <p:nvPr/>
        </p:nvSpPr>
        <p:spPr bwMode="auto">
          <a:xfrm>
            <a:off x="3519813" y="2796527"/>
            <a:ext cx="2154436" cy="2237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a:t>
            </a:r>
            <a:r>
              <a:rPr lang="zh-CN" altLang="en-US" dirty="0" smtClean="0">
                <a:solidFill>
                  <a:srgbClr val="3C413B"/>
                </a:solidFill>
                <a:latin typeface="方正清刻本悦宋简体" panose="02000000000000000000" pitchFamily="2" charset="-122"/>
                <a:ea typeface="方正清刻本悦宋简体" panose="02000000000000000000" pitchFamily="2" charset="-122"/>
              </a:rPr>
              <a:t>您的</a:t>
            </a:r>
            <a:r>
              <a:rPr lang="zh-CN" altLang="en-US" dirty="0">
                <a:solidFill>
                  <a:srgbClr val="3C413B"/>
                </a:solidFill>
                <a:latin typeface="方正清刻本悦宋简体" panose="02000000000000000000" pitchFamily="2" charset="-122"/>
                <a:ea typeface="方正清刻本悦宋简体" panose="02000000000000000000" pitchFamily="2" charset="-122"/>
              </a:rPr>
              <a:t>内容输入您的内容输入您的内容输入您的内容输入您的内容输入您的内容输入您的内容。</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r>
              <a:rPr lang="zh-CN" altLang="en-US"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4" name="弧形 13"/>
          <p:cNvSpPr/>
          <p:nvPr/>
        </p:nvSpPr>
        <p:spPr>
          <a:xfrm rot="19564307">
            <a:off x="9632722" y="1113560"/>
            <a:ext cx="1377487" cy="1377487"/>
          </a:xfrm>
          <a:prstGeom prst="arc">
            <a:avLst>
              <a:gd name="adj1" fmla="val 13690502"/>
              <a:gd name="adj2" fmla="val 12417180"/>
            </a:avLst>
          </a:prstGeom>
          <a:ln w="15875">
            <a:solidFill>
              <a:srgbClr val="3C413B"/>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413B"/>
              </a:solidFill>
              <a:latin typeface="方正清刻本悦宋简体" panose="02000000000000000000" pitchFamily="2" charset="-122"/>
              <a:ea typeface="方正清刻本悦宋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1+#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1" presetClass="entr" presetSubtype="2"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2)">
                                      <p:cBhvr>
                                        <p:cTn id="15" dur="2000"/>
                                        <p:tgtEl>
                                          <p:spTgt spid="14"/>
                                        </p:tgtEl>
                                      </p:cBhvr>
                                    </p:animEffect>
                                  </p:childTnLst>
                                </p:cTn>
                              </p:par>
                              <p:par>
                                <p:cTn id="16" presetID="41" presetClass="entr" presetSubtype="0" fill="hold" grpId="0" nodeType="withEffect">
                                  <p:stCondLst>
                                    <p:cond delay="390"/>
                                  </p:stCondLst>
                                  <p:iterate type="lt">
                                    <p:tmPct val="10000"/>
                                  </p:iterate>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p:cTn id="18"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0"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xEl>
                                              <p:pRg st="0" end="0"/>
                                            </p:txEl>
                                          </p:spTgt>
                                        </p:tgtEl>
                                      </p:cBhvr>
                                    </p:animEffect>
                                  </p:childTnLst>
                                </p:cTn>
                              </p:par>
                              <p:par>
                                <p:cTn id="23" presetID="6" presetClass="entr" presetSubtype="16" fill="hold" grpId="0" nodeType="withEffect">
                                  <p:stCondLst>
                                    <p:cond delay="690"/>
                                  </p:stCondLst>
                                  <p:iterate type="lt">
                                    <p:tmPct val="22667"/>
                                  </p:iterate>
                                  <p:childTnLst>
                                    <p:set>
                                      <p:cBhvr>
                                        <p:cTn id="24" dur="1" fill="hold">
                                          <p:stCondLst>
                                            <p:cond delay="0"/>
                                          </p:stCondLst>
                                        </p:cTn>
                                        <p:tgtEl>
                                          <p:spTgt spid="9"/>
                                        </p:tgtEl>
                                        <p:attrNameLst>
                                          <p:attrName>style.visibility</p:attrName>
                                        </p:attrNameLst>
                                      </p:cBhvr>
                                      <p:to>
                                        <p:strVal val="visible"/>
                                      </p:to>
                                    </p:set>
                                    <p:animEffect transition="in" filter="circle(in)">
                                      <p:cBhvr>
                                        <p:cTn id="25" dur="1250"/>
                                        <p:tgtEl>
                                          <p:spTgt spid="9"/>
                                        </p:tgtEl>
                                      </p:cBhvr>
                                    </p:animEffect>
                                  </p:childTnLst>
                                </p:cTn>
                              </p:par>
                              <p:par>
                                <p:cTn id="26" presetID="55" presetClass="entr" presetSubtype="0" fill="hold" grpId="0" nodeType="withEffect">
                                  <p:stCondLst>
                                    <p:cond delay="2090"/>
                                  </p:stCondLst>
                                  <p:iterate type="lt">
                                    <p:tmPct val="15000"/>
                                  </p:iterate>
                                  <p:childTnLst>
                                    <p:set>
                                      <p:cBhvr>
                                        <p:cTn id="27" dur="1" fill="hold">
                                          <p:stCondLst>
                                            <p:cond delay="0"/>
                                          </p:stCondLst>
                                        </p:cTn>
                                        <p:tgtEl>
                                          <p:spTgt spid="8"/>
                                        </p:tgtEl>
                                        <p:attrNameLst>
                                          <p:attrName>style.visibility</p:attrName>
                                        </p:attrNameLst>
                                      </p:cBhvr>
                                      <p:to>
                                        <p:strVal val="visible"/>
                                      </p:to>
                                    </p:set>
                                    <p:anim calcmode="lin" valueType="num">
                                      <p:cBhvr>
                                        <p:cTn id="28" dur="1000" fill="hold"/>
                                        <p:tgtEl>
                                          <p:spTgt spid="8"/>
                                        </p:tgtEl>
                                        <p:attrNameLst>
                                          <p:attrName>ppt_w</p:attrName>
                                        </p:attrNameLst>
                                      </p:cBhvr>
                                      <p:tavLst>
                                        <p:tav tm="0">
                                          <p:val>
                                            <p:strVal val="#ppt_w*0.70"/>
                                          </p:val>
                                        </p:tav>
                                        <p:tav tm="100000">
                                          <p:val>
                                            <p:strVal val="#ppt_w"/>
                                          </p:val>
                                        </p:tav>
                                      </p:tavLst>
                                    </p:anim>
                                    <p:anim calcmode="lin" valueType="num">
                                      <p:cBhvr>
                                        <p:cTn id="29" dur="1000" fill="hold"/>
                                        <p:tgtEl>
                                          <p:spTgt spid="8"/>
                                        </p:tgtEl>
                                        <p:attrNameLst>
                                          <p:attrName>ppt_h</p:attrName>
                                        </p:attrNameLst>
                                      </p:cBhvr>
                                      <p:tavLst>
                                        <p:tav tm="0">
                                          <p:val>
                                            <p:strVal val="#ppt_h"/>
                                          </p:val>
                                        </p:tav>
                                        <p:tav tm="100000">
                                          <p:val>
                                            <p:strVal val="#ppt_h"/>
                                          </p:val>
                                        </p:tav>
                                      </p:tavLst>
                                    </p:anim>
                                    <p:animEffect transition="in" filter="fade">
                                      <p:cBhvr>
                                        <p:cTn id="30" dur="1000"/>
                                        <p:tgtEl>
                                          <p:spTgt spid="8"/>
                                        </p:tgtEl>
                                      </p:cBhvr>
                                    </p:animEffect>
                                  </p:childTnLst>
                                </p:cTn>
                              </p:par>
                            </p:childTnLst>
                          </p:cTn>
                        </p:par>
                        <p:par>
                          <p:cTn id="31" fill="hold">
                            <p:stCondLst>
                              <p:cond delay="4439"/>
                            </p:stCondLst>
                            <p:childTnLst>
                              <p:par>
                                <p:cTn id="32" presetID="10" presetClass="entr" presetSubtype="0"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par>
                          <p:cTn id="35" fill="hold">
                            <p:stCondLst>
                              <p:cond delay="4939"/>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childTnLst>
                          </p:cTn>
                        </p:par>
                        <p:par>
                          <p:cTn id="42" fill="hold">
                            <p:stCondLst>
                              <p:cond delay="5939"/>
                            </p:stCondLst>
                            <p:childTnLst>
                              <p:par>
                                <p:cTn id="43" presetID="10" presetClass="entr" presetSubtype="0" fill="hold" grpId="0"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animBg="1"/>
      <p:bldP spid="7" grpId="0" build="p"/>
      <p:bldP spid="8" grpId="0"/>
      <p:bldP spid="9" grpId="0"/>
      <p:bldP spid="11" grpId="0" bldLvl="0" autoUpdateAnimBg="0"/>
      <p:bldP spid="12" grpId="0" bldLvl="0" autoUpdateAnimBg="0"/>
      <p:bldP spid="13" grpId="0" bldLvl="0" autoUpdateAnimBg="0"/>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1" cstate="print">
            <a:extLst>
              <a:ext uri="{28A0092B-C50C-407E-A947-70E740481C1C}">
                <a14:useLocalDpi xmlns:a14="http://schemas.microsoft.com/office/drawing/2010/main" val="0"/>
              </a:ext>
            </a:extLst>
          </a:blip>
          <a:srcRect b="14575"/>
          <a:stretch>
            <a:fillRect/>
          </a:stretch>
        </p:blipFill>
        <p:spPr>
          <a:xfrm rot="16200000">
            <a:off x="1901613" y="803126"/>
            <a:ext cx="3887853" cy="4948067"/>
          </a:xfrm>
          <a:prstGeom prst="rect">
            <a:avLst/>
          </a:prstGeom>
        </p:spPr>
      </p:pic>
      <p:sp>
        <p:nvSpPr>
          <p:cNvPr id="5" name="文本框 4"/>
          <p:cNvSpPr txBox="1"/>
          <p:nvPr/>
        </p:nvSpPr>
        <p:spPr>
          <a:xfrm>
            <a:off x="8763599" y="1076478"/>
            <a:ext cx="1107996" cy="2400657"/>
          </a:xfrm>
          <a:prstGeom prst="rect">
            <a:avLst/>
          </a:prstGeom>
          <a:noFill/>
        </p:spPr>
        <p:txBody>
          <a:bodyPr vert="eaVert" wrap="none" rtlCol="0">
            <a:spAutoFit/>
          </a:bodyPr>
          <a:lstStyle/>
          <a:p>
            <a:r>
              <a:rPr lang="zh-CN" altLang="en-US" sz="6000" dirty="0" smtClean="0">
                <a:solidFill>
                  <a:srgbClr val="3C413B"/>
                </a:solidFill>
                <a:latin typeface="叶根友行书繁" panose="02010601030101010101" pitchFamily="2" charset="-122"/>
                <a:ea typeface="叶根友行书繁" panose="02010601030101010101" pitchFamily="2" charset="-122"/>
              </a:rPr>
              <a:t>禅</a:t>
            </a:r>
            <a:r>
              <a:rPr lang="en-US" altLang="zh-CN" sz="6000" dirty="0" smtClean="0">
                <a:solidFill>
                  <a:srgbClr val="3C413B"/>
                </a:solidFill>
                <a:latin typeface="叶根友行书繁" panose="02010601030101010101" pitchFamily="2" charset="-122"/>
                <a:ea typeface="叶根友行书繁" panose="02010601030101010101" pitchFamily="2" charset="-122"/>
              </a:rPr>
              <a:t>·</a:t>
            </a:r>
            <a:r>
              <a:rPr lang="zh-CN" altLang="en-US" sz="6000" dirty="0" smtClean="0">
                <a:solidFill>
                  <a:srgbClr val="3C413B"/>
                </a:solidFill>
                <a:latin typeface="叶根友行书繁" panose="02010601030101010101" pitchFamily="2" charset="-122"/>
                <a:ea typeface="叶根友行书繁" panose="02010601030101010101" pitchFamily="2" charset="-122"/>
              </a:rPr>
              <a:t>茶</a:t>
            </a:r>
            <a:endParaRPr lang="zh-CN" altLang="en-US" sz="6000" dirty="0">
              <a:solidFill>
                <a:srgbClr val="3C413B"/>
              </a:solidFill>
              <a:latin typeface="叶根友行书繁" panose="02010601030101010101" pitchFamily="2" charset="-122"/>
              <a:ea typeface="叶根友行书繁" panose="02010601030101010101" pitchFamily="2" charset="-122"/>
            </a:endParaRPr>
          </a:p>
        </p:txBody>
      </p:sp>
      <p:sp>
        <p:nvSpPr>
          <p:cNvPr id="6" name="文本框 5"/>
          <p:cNvSpPr txBox="1"/>
          <p:nvPr/>
        </p:nvSpPr>
        <p:spPr>
          <a:xfrm>
            <a:off x="6085943" y="1584309"/>
            <a:ext cx="2677656" cy="3785652"/>
          </a:xfrm>
          <a:prstGeom prst="rect">
            <a:avLst/>
          </a:prstGeom>
          <a:noFill/>
        </p:spPr>
        <p:txBody>
          <a:bodyPr vert="eaVert" wrap="none" rtlCol="0">
            <a:spAutoFit/>
          </a:bodyPr>
          <a:lstStyle/>
          <a:p>
            <a:pPr>
              <a:lnSpc>
                <a:spcPct val="150000"/>
              </a:lnSpc>
            </a:pPr>
            <a:r>
              <a:rPr lang="zh-CN" altLang="en-US" dirty="0">
                <a:solidFill>
                  <a:srgbClr val="3C413B"/>
                </a:solidFill>
                <a:latin typeface="方正清刻本悦宋简体" panose="02000000000000000000" pitchFamily="2" charset="-122"/>
                <a:ea typeface="方正清刻本悦宋简体" panose="02000000000000000000" pitchFamily="2" charset="-122"/>
              </a:rPr>
              <a:t>茶字的字型是“草木之中有一人”，</a:t>
            </a:r>
            <a:endParaRPr lang="en-US" altLang="zh-CN"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dirty="0">
                <a:solidFill>
                  <a:srgbClr val="3C413B"/>
                </a:solidFill>
                <a:latin typeface="方正清刻本悦宋简体" panose="02000000000000000000" pitchFamily="2" charset="-122"/>
                <a:ea typeface="方正清刻本悦宋简体" panose="02000000000000000000" pitchFamily="2" charset="-122"/>
              </a:rPr>
              <a:t>即人在自然之中。</a:t>
            </a:r>
            <a:endParaRPr lang="en-US" altLang="zh-CN"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dirty="0">
                <a:solidFill>
                  <a:srgbClr val="3C413B"/>
                </a:solidFill>
                <a:latin typeface="方正清刻本悦宋简体" panose="02000000000000000000" pitchFamily="2" charset="-122"/>
                <a:ea typeface="方正清刻本悦宋简体" panose="02000000000000000000" pitchFamily="2" charset="-122"/>
              </a:rPr>
              <a:t>人非有品不能闲。</a:t>
            </a:r>
            <a:endParaRPr lang="en-US" altLang="zh-CN"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dirty="0">
                <a:solidFill>
                  <a:srgbClr val="3C413B"/>
                </a:solidFill>
                <a:latin typeface="方正清刻本悦宋简体" panose="02000000000000000000" pitchFamily="2" charset="-122"/>
                <a:ea typeface="方正清刻本悦宋简体" panose="02000000000000000000" pitchFamily="2" charset="-122"/>
              </a:rPr>
              <a:t>只有有品之人，</a:t>
            </a:r>
            <a:endParaRPr lang="en-US" altLang="zh-CN"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dirty="0">
                <a:solidFill>
                  <a:srgbClr val="3C413B"/>
                </a:solidFill>
                <a:latin typeface="方正清刻本悦宋简体" panose="02000000000000000000" pitchFamily="2" charset="-122"/>
                <a:ea typeface="方正清刻本悦宋简体" panose="02000000000000000000" pitchFamily="2" charset="-122"/>
              </a:rPr>
              <a:t>才能放下身心，</a:t>
            </a:r>
            <a:endParaRPr lang="en-US" altLang="zh-CN" dirty="0">
              <a:solidFill>
                <a:srgbClr val="3C413B"/>
              </a:solidFill>
              <a:latin typeface="方正清刻本悦宋简体" panose="02000000000000000000" pitchFamily="2" charset="-122"/>
              <a:ea typeface="方正清刻本悦宋简体" panose="02000000000000000000" pitchFamily="2" charset="-122"/>
            </a:endParaRPr>
          </a:p>
          <a:p>
            <a:pPr>
              <a:lnSpc>
                <a:spcPct val="150000"/>
              </a:lnSpc>
            </a:pPr>
            <a:r>
              <a:rPr lang="zh-CN" altLang="en-US" dirty="0">
                <a:solidFill>
                  <a:srgbClr val="3C413B"/>
                </a:solidFill>
                <a:latin typeface="方正清刻本悦宋简体" panose="02000000000000000000" pitchFamily="2" charset="-122"/>
                <a:ea typeface="方正清刻本悦宋简体" panose="02000000000000000000" pitchFamily="2" charset="-122"/>
              </a:rPr>
              <a:t>融入自然。</a:t>
            </a:r>
            <a:endParaRPr lang="zh-CN" altLang="en-US"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4154" y="4381500"/>
            <a:ext cx="6267450" cy="2476500"/>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2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anim calcmode="lin" valueType="num">
                                      <p:cBhvr>
                                        <p:cTn id="10" dur="500" fill="hold"/>
                                        <p:tgtEl>
                                          <p:spTgt spid="5"/>
                                        </p:tgtEl>
                                        <p:attrNameLst>
                                          <p:attrName>ppt_x</p:attrName>
                                        </p:attrNameLst>
                                      </p:cBhvr>
                                      <p:tavLst>
                                        <p:tav tm="0">
                                          <p:val>
                                            <p:fltVal val="0.5"/>
                                          </p:val>
                                        </p:tav>
                                        <p:tav tm="100000">
                                          <p:val>
                                            <p:strVal val="#ppt_x"/>
                                          </p:val>
                                        </p:tav>
                                      </p:tavLst>
                                    </p:anim>
                                    <p:anim calcmode="lin" valueType="num">
                                      <p:cBhvr>
                                        <p:cTn id="11" dur="500" fill="hold"/>
                                        <p:tgtEl>
                                          <p:spTgt spid="5"/>
                                        </p:tgtEl>
                                        <p:attrNameLst>
                                          <p:attrName>ppt_y</p:attrName>
                                        </p:attrNameLst>
                                      </p:cBhvr>
                                      <p:tavLst>
                                        <p:tav tm="0">
                                          <p:val>
                                            <p:fltVal val="0.5"/>
                                          </p:val>
                                        </p:tav>
                                        <p:tav tm="100000">
                                          <p:val>
                                            <p:strVal val="#ppt_y"/>
                                          </p:val>
                                        </p:tav>
                                      </p:tavLst>
                                    </p:anim>
                                  </p:childTnLst>
                                </p:cTn>
                              </p:par>
                              <p:par>
                                <p:cTn id="12" presetID="22" presetClass="entr" presetSubtype="1" fill="hold" grpId="0" nodeType="withEffect">
                                  <p:stCondLst>
                                    <p:cond delay="0"/>
                                  </p:stCondLst>
                                  <p:iterate type="lt">
                                    <p:tmPct val="18000"/>
                                  </p:iterate>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8409890" y="-64278"/>
            <a:ext cx="3797510" cy="5377681"/>
          </a:xfrm>
          <a:prstGeom prst="rect">
            <a:avLst/>
          </a:prstGeom>
        </p:spPr>
      </p:pic>
      <p:sp>
        <p:nvSpPr>
          <p:cNvPr id="3" name="椭圆 2"/>
          <p:cNvSpPr/>
          <p:nvPr/>
        </p:nvSpPr>
        <p:spPr>
          <a:xfrm>
            <a:off x="8867515" y="1182610"/>
            <a:ext cx="2082043" cy="2074939"/>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500" dirty="0" smtClean="0">
                <a:solidFill>
                  <a:srgbClr val="3C413B"/>
                </a:solidFill>
                <a:latin typeface="叶根友行书繁" panose="02010601030101010101" pitchFamily="2" charset="-122"/>
                <a:ea typeface="叶根友行书繁" panose="02010601030101010101" pitchFamily="2" charset="-122"/>
              </a:rPr>
              <a:t>雅</a:t>
            </a:r>
            <a:endParaRPr lang="zh-CN" altLang="en-US" sz="11500" dirty="0">
              <a:solidFill>
                <a:srgbClr val="3C413B"/>
              </a:solidFill>
              <a:latin typeface="叶根友行书繁" panose="02010601030101010101" pitchFamily="2" charset="-122"/>
              <a:ea typeface="叶根友行书繁" panose="02010601030101010101" pitchFamily="2" charset="-122"/>
            </a:endParaRPr>
          </a:p>
        </p:txBody>
      </p:sp>
      <p:sp>
        <p:nvSpPr>
          <p:cNvPr id="4" name="Text Box 9"/>
          <p:cNvSpPr txBox="1">
            <a:spLocks noChangeArrowheads="1"/>
          </p:cNvSpPr>
          <p:nvPr/>
        </p:nvSpPr>
        <p:spPr bwMode="auto">
          <a:xfrm>
            <a:off x="9508426" y="3532627"/>
            <a:ext cx="800219"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smtClean="0">
                <a:solidFill>
                  <a:srgbClr val="3C413B"/>
                </a:solidFill>
                <a:latin typeface="方正清刻本悦宋简体" panose="02000000000000000000" pitchFamily="2" charset="-122"/>
                <a:ea typeface="方正清刻本悦宋简体" panose="02000000000000000000" pitchFamily="2" charset="-122"/>
              </a:rPr>
              <a:t>第四章节</a:t>
            </a:r>
            <a:endParaRPr lang="zh-CN" altLang="en-US" sz="4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 name="矩形 4"/>
          <p:cNvSpPr/>
          <p:nvPr/>
        </p:nvSpPr>
        <p:spPr>
          <a:xfrm>
            <a:off x="1572521" y="2500310"/>
            <a:ext cx="7386638" cy="2357440"/>
          </a:xfrm>
          <a:prstGeom prst="rect">
            <a:avLst/>
          </a:prstGeom>
        </p:spPr>
        <p:txBody>
          <a:bodyPr vert="eaVert" wrap="square">
            <a:spAutoFit/>
          </a:bodyPr>
          <a:lstStyle/>
          <a:p>
            <a:pPr>
              <a:lnSpc>
                <a:spcPct val="150000"/>
              </a:lnSpc>
            </a:pPr>
            <a:r>
              <a:rPr lang="zh-CN" altLang="en-US" sz="2400" b="0" i="0" smtClean="0">
                <a:solidFill>
                  <a:srgbClr val="3C413B"/>
                </a:solidFill>
                <a:effectLst/>
                <a:latin typeface="方正宋刻本秀楷简体" panose="02000000000000000000" pitchFamily="2" charset="-122"/>
                <a:ea typeface="方正宋刻本秀楷简体" panose="02000000000000000000" pitchFamily="2" charset="-122"/>
              </a:rPr>
              <a:t>用分享的心态来喝这杯茶，培养我们推己及人的仁爱胸怀，想到人间还有诸多苦痛，想到社会还有种种缺陷，每个人都有责任把爱奉献给对方，少一点私欲，多一分公心；少一点冷漠，多一份爱。</a:t>
            </a:r>
            <a:endParaRPr lang="zh-CN" altLang="en-US" sz="2400" b="0" i="0" dirty="0" smtClean="0">
              <a:solidFill>
                <a:srgbClr val="3C413B"/>
              </a:solidFill>
              <a:effectLst/>
              <a:latin typeface="方正宋刻本秀楷简体" panose="02000000000000000000" pitchFamily="2" charset="-122"/>
              <a:ea typeface="方正宋刻本秀楷简体" panose="02000000000000000000" pitchFamily="2"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0310"/>
            <a:ext cx="4058828" cy="4330549"/>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8987" y="1358775"/>
            <a:ext cx="1415772" cy="3660617"/>
          </a:xfrm>
          <a:prstGeom prst="rect">
            <a:avLst/>
          </a:prstGeom>
          <a:noFill/>
        </p:spPr>
        <p:txBody>
          <a:bodyPr vert="eaVert" wrap="none" rtlCol="0">
            <a:spAutoFit/>
          </a:bodyPr>
          <a:lstStyle/>
          <a:p>
            <a:r>
              <a:rPr lang="zh-CN" altLang="en-US" sz="8000" spc="-300" smtClean="0">
                <a:solidFill>
                  <a:srgbClr val="3C413B"/>
                </a:solidFill>
                <a:latin typeface="叶根友毛笔行书修正版" panose="02010601030101010101" pitchFamily="2" charset="-122"/>
                <a:ea typeface="叶根友毛笔行书修正版" panose="02010601030101010101" pitchFamily="2" charset="-122"/>
              </a:rPr>
              <a:t>意 </a:t>
            </a:r>
            <a:r>
              <a:rPr lang="en-US" altLang="zh-CN" sz="8000" spc="-300" smtClean="0">
                <a:solidFill>
                  <a:srgbClr val="3C413B"/>
                </a:solidFill>
                <a:latin typeface="叶根友毛笔行书修正版" panose="02010601030101010101" pitchFamily="2" charset="-122"/>
                <a:ea typeface="叶根友毛笔行书修正版" panose="02010601030101010101" pitchFamily="2" charset="-122"/>
              </a:rPr>
              <a:t>· </a:t>
            </a:r>
            <a:r>
              <a:rPr lang="zh-CN" altLang="en-US" sz="8000" spc="-300" smtClean="0">
                <a:solidFill>
                  <a:srgbClr val="3C413B"/>
                </a:solidFill>
                <a:latin typeface="叶根友毛笔行书修正版" panose="02010601030101010101" pitchFamily="2" charset="-122"/>
                <a:ea typeface="叶根友毛笔行书修正版" panose="02010601030101010101" pitchFamily="2" charset="-122"/>
              </a:rPr>
              <a:t>和</a:t>
            </a:r>
            <a:endParaRPr lang="zh-CN" altLang="en-US" sz="8000" spc="-300" dirty="0" smtClean="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3" name="文本框 2"/>
          <p:cNvSpPr txBox="1"/>
          <p:nvPr/>
        </p:nvSpPr>
        <p:spPr>
          <a:xfrm>
            <a:off x="5653434" y="3428534"/>
            <a:ext cx="615553" cy="900246"/>
          </a:xfrm>
          <a:prstGeom prst="rect">
            <a:avLst/>
          </a:prstGeom>
          <a:noFill/>
        </p:spPr>
        <p:txBody>
          <a:bodyPr vert="eaVert" wrap="none" rtlCol="0">
            <a:spAutoFit/>
          </a:bodyPr>
          <a:lstStyle/>
          <a:p>
            <a:r>
              <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rPr>
              <a:t>咏 茶</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endParaRPr>
          </a:p>
        </p:txBody>
      </p:sp>
      <p:sp>
        <p:nvSpPr>
          <p:cNvPr id="4" name="文本框 3"/>
          <p:cNvSpPr txBox="1"/>
          <p:nvPr/>
        </p:nvSpPr>
        <p:spPr>
          <a:xfrm>
            <a:off x="2883445" y="3428534"/>
            <a:ext cx="2769989" cy="1640734"/>
          </a:xfrm>
          <a:prstGeom prst="rect">
            <a:avLst/>
          </a:prstGeom>
          <a:noFill/>
        </p:spPr>
        <p:txBody>
          <a:bodyPr vert="eaVert" wrap="square" rtlCol="0">
            <a:spAutoFit/>
          </a:bodyPr>
          <a:lstStyle/>
          <a:p>
            <a:pPr lvl="0"/>
            <a:r>
              <a:rPr lang="zh-CN" altLang="zh-CN" sz="1400" dirty="0">
                <a:solidFill>
                  <a:srgbClr val="3C413B"/>
                </a:solidFill>
                <a:latin typeface="方正清刻本悦宋简体" panose="02000000000000000000" pitchFamily="2" charset="-122"/>
                <a:ea typeface="方正清刻本悦宋简体" panose="02000000000000000000" pitchFamily="2" charset="-122"/>
              </a:rPr>
              <a:t>武夷溪边粟粒芽，前丁后蔡相宠加。</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争新买宠各出意，今年斗品充贡茶。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吾君所乏岂此物，致养口体何陋耶？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洛阳相君忠孝家，可怜亦进姚黄花。 </a:t>
            </a:r>
            <a:endParaRPr lang="zh-CN" altLang="zh-CN" sz="1400" dirty="0">
              <a:solidFill>
                <a:srgbClr val="3C413B"/>
              </a:solidFill>
              <a:latin typeface="方正清刻本悦宋简体" panose="02000000000000000000" pitchFamily="2" charset="-122"/>
              <a:ea typeface="方正清刻本悦宋简体" panose="02000000000000000000" pitchFamily="2" charset="-122"/>
            </a:endParaRPr>
          </a:p>
          <a:p>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1" cstate="print">
            <a:biLevel thresh="75000"/>
            <a:extLst>
              <a:ext uri="{BEBA8EAE-BF5A-486C-A8C5-ECC9F3942E4B}">
                <a14:imgProps xmlns:a14="http://schemas.microsoft.com/office/drawing/2010/main">
                  <a14:imgLayer r:embed="rId2">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43606" y="2535382"/>
            <a:ext cx="2866533" cy="2754746"/>
          </a:xfrm>
          <a:prstGeom prst="rect">
            <a:avLst/>
          </a:prstGeom>
        </p:spPr>
      </p:pic>
      <p:pic>
        <p:nvPicPr>
          <p:cNvPr id="6" name="图片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120936" y="2137824"/>
            <a:ext cx="2359157" cy="106985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305" y="2020986"/>
            <a:ext cx="3818695" cy="483701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4891" y="-64278"/>
            <a:ext cx="3797510" cy="5377681"/>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par>
                          <p:cTn id="20" fill="hold">
                            <p:stCondLst>
                              <p:cond delay="1200"/>
                            </p:stCondLst>
                            <p:childTnLst>
                              <p:par>
                                <p:cTn id="21" presetID="22" presetClass="entr" presetSubtype="1" fill="hold" grpId="0" nodeType="afterEffect">
                                  <p:stCondLst>
                                    <p:cond delay="0"/>
                                  </p:stCondLst>
                                  <p:iterate type="lt">
                                    <p:tmPct val="6984"/>
                                  </p:iterate>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rcRect l="25198" t="9847" r="24939" b="15358"/>
          <a:stretch>
            <a:fillRect/>
          </a:stretch>
        </p:blipFill>
        <p:spPr>
          <a:xfrm>
            <a:off x="4751382" y="3239948"/>
            <a:ext cx="2844560" cy="2844560"/>
          </a:xfrm>
          <a:custGeom>
            <a:avLst/>
            <a:gdLst>
              <a:gd name="connsiteX0" fmla="*/ 1117480 w 2234960"/>
              <a:gd name="connsiteY0" fmla="*/ 0 h 2234960"/>
              <a:gd name="connsiteX1" fmla="*/ 2234960 w 2234960"/>
              <a:gd name="connsiteY1" fmla="*/ 1117480 h 2234960"/>
              <a:gd name="connsiteX2" fmla="*/ 1117480 w 2234960"/>
              <a:gd name="connsiteY2" fmla="*/ 2234960 h 2234960"/>
              <a:gd name="connsiteX3" fmla="*/ 0 w 2234960"/>
              <a:gd name="connsiteY3" fmla="*/ 1117480 h 2234960"/>
              <a:gd name="connsiteX4" fmla="*/ 1117480 w 2234960"/>
              <a:gd name="connsiteY4" fmla="*/ 0 h 223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4960" h="2234960">
                <a:moveTo>
                  <a:pt x="1117480" y="0"/>
                </a:moveTo>
                <a:cubicBezTo>
                  <a:pt x="1734647" y="0"/>
                  <a:pt x="2234960" y="500313"/>
                  <a:pt x="2234960" y="1117480"/>
                </a:cubicBezTo>
                <a:cubicBezTo>
                  <a:pt x="2234960" y="1734647"/>
                  <a:pt x="1734647" y="2234960"/>
                  <a:pt x="1117480" y="2234960"/>
                </a:cubicBezTo>
                <a:cubicBezTo>
                  <a:pt x="500313" y="2234960"/>
                  <a:pt x="0" y="1734647"/>
                  <a:pt x="0" y="1117480"/>
                </a:cubicBezTo>
                <a:cubicBezTo>
                  <a:pt x="0" y="500313"/>
                  <a:pt x="500313" y="0"/>
                  <a:pt x="1117480" y="0"/>
                </a:cubicBezTo>
                <a:close/>
              </a:path>
            </a:pathLst>
          </a:cu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grpSp>
        <p:nvGrpSpPr>
          <p:cNvPr id="10" name="组合 9"/>
          <p:cNvGrpSpPr/>
          <p:nvPr/>
        </p:nvGrpSpPr>
        <p:grpSpPr>
          <a:xfrm>
            <a:off x="4212693" y="2737290"/>
            <a:ext cx="3968258" cy="4004283"/>
            <a:chOff x="7018338" y="5334002"/>
            <a:chExt cx="1223963" cy="1235075"/>
          </a:xfrm>
          <a:solidFill>
            <a:srgbClr val="3C413B"/>
          </a:solidFill>
        </p:grpSpPr>
        <p:sp>
          <p:nvSpPr>
            <p:cNvPr id="11" name="Freeform 5463"/>
            <p:cNvSpPr/>
            <p:nvPr/>
          </p:nvSpPr>
          <p:spPr bwMode="auto">
            <a:xfrm>
              <a:off x="7623176" y="5334002"/>
              <a:ext cx="19050" cy="14288"/>
            </a:xfrm>
            <a:custGeom>
              <a:avLst/>
              <a:gdLst>
                <a:gd name="T0" fmla="*/ 5 w 5"/>
                <a:gd name="T1" fmla="*/ 2 h 4"/>
                <a:gd name="T2" fmla="*/ 3 w 5"/>
                <a:gd name="T3" fmla="*/ 3 h 4"/>
                <a:gd name="T4" fmla="*/ 2 w 5"/>
                <a:gd name="T5" fmla="*/ 4 h 4"/>
                <a:gd name="T6" fmla="*/ 0 w 5"/>
                <a:gd name="T7" fmla="*/ 3 h 4"/>
                <a:gd name="T8" fmla="*/ 5 w 5"/>
                <a:gd name="T9" fmla="*/ 2 h 4"/>
              </a:gdLst>
              <a:ahLst/>
              <a:cxnLst>
                <a:cxn ang="0">
                  <a:pos x="T0" y="T1"/>
                </a:cxn>
                <a:cxn ang="0">
                  <a:pos x="T2" y="T3"/>
                </a:cxn>
                <a:cxn ang="0">
                  <a:pos x="T4" y="T5"/>
                </a:cxn>
                <a:cxn ang="0">
                  <a:pos x="T6" y="T7"/>
                </a:cxn>
                <a:cxn ang="0">
                  <a:pos x="T8" y="T9"/>
                </a:cxn>
              </a:cxnLst>
              <a:rect l="0" t="0" r="r" b="b"/>
              <a:pathLst>
                <a:path w="5" h="4">
                  <a:moveTo>
                    <a:pt x="5" y="2"/>
                  </a:moveTo>
                  <a:cubicBezTo>
                    <a:pt x="5" y="3"/>
                    <a:pt x="4" y="3"/>
                    <a:pt x="3" y="3"/>
                  </a:cubicBezTo>
                  <a:cubicBezTo>
                    <a:pt x="5" y="3"/>
                    <a:pt x="2" y="2"/>
                    <a:pt x="2" y="4"/>
                  </a:cubicBezTo>
                  <a:cubicBezTo>
                    <a:pt x="1" y="3"/>
                    <a:pt x="2" y="3"/>
                    <a:pt x="0" y="3"/>
                  </a:cubicBezTo>
                  <a:cubicBezTo>
                    <a:pt x="0" y="0"/>
                    <a:pt x="4"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2" name="Freeform 5464"/>
            <p:cNvSpPr/>
            <p:nvPr/>
          </p:nvSpPr>
          <p:spPr bwMode="auto">
            <a:xfrm>
              <a:off x="7656513" y="5341939"/>
              <a:ext cx="19050" cy="6350"/>
            </a:xfrm>
            <a:custGeom>
              <a:avLst/>
              <a:gdLst>
                <a:gd name="T0" fmla="*/ 2 w 5"/>
                <a:gd name="T1" fmla="*/ 1 h 2"/>
                <a:gd name="T2" fmla="*/ 5 w 5"/>
                <a:gd name="T3" fmla="*/ 0 h 2"/>
                <a:gd name="T4" fmla="*/ 4 w 5"/>
                <a:gd name="T5" fmla="*/ 2 h 2"/>
                <a:gd name="T6" fmla="*/ 0 w 5"/>
                <a:gd name="T7" fmla="*/ 1 h 2"/>
                <a:gd name="T8" fmla="*/ 2 w 5"/>
                <a:gd name="T9" fmla="*/ 1 h 2"/>
              </a:gdLst>
              <a:ahLst/>
              <a:cxnLst>
                <a:cxn ang="0">
                  <a:pos x="T0" y="T1"/>
                </a:cxn>
                <a:cxn ang="0">
                  <a:pos x="T2" y="T3"/>
                </a:cxn>
                <a:cxn ang="0">
                  <a:pos x="T4" y="T5"/>
                </a:cxn>
                <a:cxn ang="0">
                  <a:pos x="T6" y="T7"/>
                </a:cxn>
                <a:cxn ang="0">
                  <a:pos x="T8" y="T9"/>
                </a:cxn>
              </a:cxnLst>
              <a:rect l="0" t="0" r="r" b="b"/>
              <a:pathLst>
                <a:path w="5" h="2">
                  <a:moveTo>
                    <a:pt x="2" y="1"/>
                  </a:moveTo>
                  <a:cubicBezTo>
                    <a:pt x="3" y="1"/>
                    <a:pt x="3" y="0"/>
                    <a:pt x="5" y="0"/>
                  </a:cubicBezTo>
                  <a:cubicBezTo>
                    <a:pt x="5" y="2"/>
                    <a:pt x="4" y="1"/>
                    <a:pt x="4" y="2"/>
                  </a:cubicBezTo>
                  <a:cubicBezTo>
                    <a:pt x="3" y="2"/>
                    <a:pt x="1" y="2"/>
                    <a:pt x="0" y="1"/>
                  </a:cubicBezTo>
                  <a:cubicBezTo>
                    <a:pt x="0" y="0"/>
                    <a:pt x="2"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3" name="Freeform 5465"/>
            <p:cNvSpPr/>
            <p:nvPr/>
          </p:nvSpPr>
          <p:spPr bwMode="auto">
            <a:xfrm>
              <a:off x="7645401" y="5337177"/>
              <a:ext cx="7938" cy="15875"/>
            </a:xfrm>
            <a:custGeom>
              <a:avLst/>
              <a:gdLst>
                <a:gd name="T0" fmla="*/ 0 w 2"/>
                <a:gd name="T1" fmla="*/ 2 h 4"/>
                <a:gd name="T2" fmla="*/ 0 w 2"/>
                <a:gd name="T3" fmla="*/ 3 h 4"/>
                <a:gd name="T4" fmla="*/ 0 w 2"/>
                <a:gd name="T5" fmla="*/ 2 h 4"/>
                <a:gd name="T6" fmla="*/ 1 w 2"/>
                <a:gd name="T7" fmla="*/ 2 h 4"/>
                <a:gd name="T8" fmla="*/ 0 w 2"/>
                <a:gd name="T9" fmla="*/ 2 h 4"/>
              </a:gdLst>
              <a:ahLst/>
              <a:cxnLst>
                <a:cxn ang="0">
                  <a:pos x="T0" y="T1"/>
                </a:cxn>
                <a:cxn ang="0">
                  <a:pos x="T2" y="T3"/>
                </a:cxn>
                <a:cxn ang="0">
                  <a:pos x="T4" y="T5"/>
                </a:cxn>
                <a:cxn ang="0">
                  <a:pos x="T6" y="T7"/>
                </a:cxn>
                <a:cxn ang="0">
                  <a:pos x="T8" y="T9"/>
                </a:cxn>
              </a:cxnLst>
              <a:rect l="0" t="0" r="r" b="b"/>
              <a:pathLst>
                <a:path w="2" h="4">
                  <a:moveTo>
                    <a:pt x="0" y="2"/>
                  </a:moveTo>
                  <a:cubicBezTo>
                    <a:pt x="1" y="0"/>
                    <a:pt x="2" y="4"/>
                    <a:pt x="0" y="3"/>
                  </a:cubicBezTo>
                  <a:cubicBezTo>
                    <a:pt x="1" y="3"/>
                    <a:pt x="0" y="2"/>
                    <a:pt x="0" y="2"/>
                  </a:cubicBezTo>
                  <a:cubicBezTo>
                    <a:pt x="0" y="2"/>
                    <a:pt x="1" y="2"/>
                    <a:pt x="1" y="2"/>
                  </a:cubicBezTo>
                  <a:cubicBezTo>
                    <a:pt x="1" y="2"/>
                    <a:pt x="1" y="2"/>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4" name="Freeform 5466"/>
            <p:cNvSpPr/>
            <p:nvPr/>
          </p:nvSpPr>
          <p:spPr bwMode="auto">
            <a:xfrm>
              <a:off x="7526338" y="5353052"/>
              <a:ext cx="11113" cy="6350"/>
            </a:xfrm>
            <a:custGeom>
              <a:avLst/>
              <a:gdLst>
                <a:gd name="T0" fmla="*/ 3 w 3"/>
                <a:gd name="T1" fmla="*/ 0 h 2"/>
                <a:gd name="T2" fmla="*/ 0 w 3"/>
                <a:gd name="T3" fmla="*/ 1 h 2"/>
                <a:gd name="T4" fmla="*/ 3 w 3"/>
                <a:gd name="T5" fmla="*/ 0 h 2"/>
              </a:gdLst>
              <a:ahLst/>
              <a:cxnLst>
                <a:cxn ang="0">
                  <a:pos x="T0" y="T1"/>
                </a:cxn>
                <a:cxn ang="0">
                  <a:pos x="T2" y="T3"/>
                </a:cxn>
                <a:cxn ang="0">
                  <a:pos x="T4" y="T5"/>
                </a:cxn>
              </a:cxnLst>
              <a:rect l="0" t="0" r="r" b="b"/>
              <a:pathLst>
                <a:path w="3" h="2">
                  <a:moveTo>
                    <a:pt x="3" y="0"/>
                  </a:moveTo>
                  <a:cubicBezTo>
                    <a:pt x="2" y="2"/>
                    <a:pt x="1" y="0"/>
                    <a:pt x="0" y="1"/>
                  </a:cubicBezTo>
                  <a:cubicBezTo>
                    <a:pt x="0" y="0"/>
                    <a:pt x="2"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5" name="Line 5467"/>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6" name="Line 5468"/>
            <p:cNvSpPr>
              <a:spLocks noChangeShapeType="1"/>
            </p:cNvSpPr>
            <p:nvPr/>
          </p:nvSpPr>
          <p:spPr bwMode="auto">
            <a:xfrm>
              <a:off x="8129588" y="6145214"/>
              <a:ext cx="0" cy="0"/>
            </a:xfrm>
            <a:prstGeom prst="lin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7" name="Freeform 5469"/>
            <p:cNvSpPr>
              <a:spLocks noEditPoints="1"/>
            </p:cNvSpPr>
            <p:nvPr/>
          </p:nvSpPr>
          <p:spPr bwMode="auto">
            <a:xfrm>
              <a:off x="7092951" y="5356227"/>
              <a:ext cx="403225" cy="311150"/>
            </a:xfrm>
            <a:custGeom>
              <a:avLst/>
              <a:gdLst>
                <a:gd name="T0" fmla="*/ 92 w 107"/>
                <a:gd name="T1" fmla="*/ 8 h 83"/>
                <a:gd name="T2" fmla="*/ 92 w 107"/>
                <a:gd name="T3" fmla="*/ 10 h 83"/>
                <a:gd name="T4" fmla="*/ 90 w 107"/>
                <a:gd name="T5" fmla="*/ 10 h 83"/>
                <a:gd name="T6" fmla="*/ 72 w 107"/>
                <a:gd name="T7" fmla="*/ 20 h 83"/>
                <a:gd name="T8" fmla="*/ 69 w 107"/>
                <a:gd name="T9" fmla="*/ 21 h 83"/>
                <a:gd name="T10" fmla="*/ 47 w 107"/>
                <a:gd name="T11" fmla="*/ 36 h 83"/>
                <a:gd name="T12" fmla="*/ 36 w 107"/>
                <a:gd name="T13" fmla="*/ 43 h 83"/>
                <a:gd name="T14" fmla="*/ 28 w 107"/>
                <a:gd name="T15" fmla="*/ 52 h 83"/>
                <a:gd name="T16" fmla="*/ 20 w 107"/>
                <a:gd name="T17" fmla="*/ 64 h 83"/>
                <a:gd name="T18" fmla="*/ 19 w 107"/>
                <a:gd name="T19" fmla="*/ 62 h 83"/>
                <a:gd name="T20" fmla="*/ 18 w 107"/>
                <a:gd name="T21" fmla="*/ 67 h 83"/>
                <a:gd name="T22" fmla="*/ 16 w 107"/>
                <a:gd name="T23" fmla="*/ 68 h 83"/>
                <a:gd name="T24" fmla="*/ 17 w 107"/>
                <a:gd name="T25" fmla="*/ 68 h 83"/>
                <a:gd name="T26" fmla="*/ 13 w 107"/>
                <a:gd name="T27" fmla="*/ 77 h 83"/>
                <a:gd name="T28" fmla="*/ 12 w 107"/>
                <a:gd name="T29" fmla="*/ 76 h 83"/>
                <a:gd name="T30" fmla="*/ 13 w 107"/>
                <a:gd name="T31" fmla="*/ 77 h 83"/>
                <a:gd name="T32" fmla="*/ 10 w 107"/>
                <a:gd name="T33" fmla="*/ 79 h 83"/>
                <a:gd name="T34" fmla="*/ 11 w 107"/>
                <a:gd name="T35" fmla="*/ 78 h 83"/>
                <a:gd name="T36" fmla="*/ 8 w 107"/>
                <a:gd name="T37" fmla="*/ 79 h 83"/>
                <a:gd name="T38" fmla="*/ 7 w 107"/>
                <a:gd name="T39" fmla="*/ 80 h 83"/>
                <a:gd name="T40" fmla="*/ 5 w 107"/>
                <a:gd name="T41" fmla="*/ 83 h 83"/>
                <a:gd name="T42" fmla="*/ 5 w 107"/>
                <a:gd name="T43" fmla="*/ 81 h 83"/>
                <a:gd name="T44" fmla="*/ 3 w 107"/>
                <a:gd name="T45" fmla="*/ 83 h 83"/>
                <a:gd name="T46" fmla="*/ 1 w 107"/>
                <a:gd name="T47" fmla="*/ 82 h 83"/>
                <a:gd name="T48" fmla="*/ 3 w 107"/>
                <a:gd name="T49" fmla="*/ 79 h 83"/>
                <a:gd name="T50" fmla="*/ 5 w 107"/>
                <a:gd name="T51" fmla="*/ 70 h 83"/>
                <a:gd name="T52" fmla="*/ 8 w 107"/>
                <a:gd name="T53" fmla="*/ 68 h 83"/>
                <a:gd name="T54" fmla="*/ 13 w 107"/>
                <a:gd name="T55" fmla="*/ 61 h 83"/>
                <a:gd name="T56" fmla="*/ 14 w 107"/>
                <a:gd name="T57" fmla="*/ 62 h 83"/>
                <a:gd name="T58" fmla="*/ 16 w 107"/>
                <a:gd name="T59" fmla="*/ 57 h 83"/>
                <a:gd name="T60" fmla="*/ 18 w 107"/>
                <a:gd name="T61" fmla="*/ 55 h 83"/>
                <a:gd name="T62" fmla="*/ 18 w 107"/>
                <a:gd name="T63" fmla="*/ 54 h 83"/>
                <a:gd name="T64" fmla="*/ 19 w 107"/>
                <a:gd name="T65" fmla="*/ 54 h 83"/>
                <a:gd name="T66" fmla="*/ 19 w 107"/>
                <a:gd name="T67" fmla="*/ 53 h 83"/>
                <a:gd name="T68" fmla="*/ 30 w 107"/>
                <a:gd name="T69" fmla="*/ 41 h 83"/>
                <a:gd name="T70" fmla="*/ 31 w 107"/>
                <a:gd name="T71" fmla="*/ 38 h 83"/>
                <a:gd name="T72" fmla="*/ 42 w 107"/>
                <a:gd name="T73" fmla="*/ 30 h 83"/>
                <a:gd name="T74" fmla="*/ 65 w 107"/>
                <a:gd name="T75" fmla="*/ 15 h 83"/>
                <a:gd name="T76" fmla="*/ 65 w 107"/>
                <a:gd name="T77" fmla="*/ 16 h 83"/>
                <a:gd name="T78" fmla="*/ 68 w 107"/>
                <a:gd name="T79" fmla="*/ 16 h 83"/>
                <a:gd name="T80" fmla="*/ 69 w 107"/>
                <a:gd name="T81" fmla="*/ 13 h 83"/>
                <a:gd name="T82" fmla="*/ 76 w 107"/>
                <a:gd name="T83" fmla="*/ 9 h 83"/>
                <a:gd name="T84" fmla="*/ 80 w 107"/>
                <a:gd name="T85" fmla="*/ 9 h 83"/>
                <a:gd name="T86" fmla="*/ 81 w 107"/>
                <a:gd name="T87" fmla="*/ 7 h 83"/>
                <a:gd name="T88" fmla="*/ 87 w 107"/>
                <a:gd name="T89" fmla="*/ 6 h 83"/>
                <a:gd name="T90" fmla="*/ 96 w 107"/>
                <a:gd name="T91" fmla="*/ 2 h 83"/>
                <a:gd name="T92" fmla="*/ 106 w 107"/>
                <a:gd name="T93" fmla="*/ 0 h 83"/>
                <a:gd name="T94" fmla="*/ 106 w 107"/>
                <a:gd name="T95" fmla="*/ 2 h 83"/>
                <a:gd name="T96" fmla="*/ 103 w 107"/>
                <a:gd name="T97" fmla="*/ 3 h 83"/>
                <a:gd name="T98" fmla="*/ 97 w 107"/>
                <a:gd name="T99" fmla="*/ 5 h 83"/>
                <a:gd name="T100" fmla="*/ 95 w 107"/>
                <a:gd name="T101" fmla="*/ 7 h 83"/>
                <a:gd name="T102" fmla="*/ 95 w 107"/>
                <a:gd name="T103" fmla="*/ 8 h 83"/>
                <a:gd name="T104" fmla="*/ 95 w 107"/>
                <a:gd name="T105" fmla="*/ 8 h 83"/>
                <a:gd name="T106" fmla="*/ 92 w 107"/>
                <a:gd name="T107" fmla="*/ 8 h 83"/>
                <a:gd name="T108" fmla="*/ 14 w 107"/>
                <a:gd name="T109" fmla="*/ 74 h 83"/>
                <a:gd name="T110" fmla="*/ 15 w 107"/>
                <a:gd name="T111" fmla="*/ 73 h 83"/>
                <a:gd name="T112" fmla="*/ 14 w 107"/>
                <a:gd name="T113" fmla="*/ 73 h 83"/>
                <a:gd name="T114" fmla="*/ 14 w 107"/>
                <a:gd name="T115" fmla="*/ 7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 h="83">
                  <a:moveTo>
                    <a:pt x="92" y="8"/>
                  </a:moveTo>
                  <a:cubicBezTo>
                    <a:pt x="92" y="8"/>
                    <a:pt x="92" y="9"/>
                    <a:pt x="92" y="10"/>
                  </a:cubicBezTo>
                  <a:cubicBezTo>
                    <a:pt x="92" y="9"/>
                    <a:pt x="91" y="10"/>
                    <a:pt x="90" y="10"/>
                  </a:cubicBezTo>
                  <a:cubicBezTo>
                    <a:pt x="85" y="15"/>
                    <a:pt x="78" y="17"/>
                    <a:pt x="72" y="20"/>
                  </a:cubicBezTo>
                  <a:cubicBezTo>
                    <a:pt x="71" y="20"/>
                    <a:pt x="70" y="20"/>
                    <a:pt x="69" y="21"/>
                  </a:cubicBezTo>
                  <a:cubicBezTo>
                    <a:pt x="62" y="26"/>
                    <a:pt x="56" y="33"/>
                    <a:pt x="47" y="36"/>
                  </a:cubicBezTo>
                  <a:cubicBezTo>
                    <a:pt x="41" y="33"/>
                    <a:pt x="40" y="41"/>
                    <a:pt x="36" y="43"/>
                  </a:cubicBezTo>
                  <a:cubicBezTo>
                    <a:pt x="34" y="48"/>
                    <a:pt x="32" y="52"/>
                    <a:pt x="28" y="52"/>
                  </a:cubicBezTo>
                  <a:cubicBezTo>
                    <a:pt x="25" y="57"/>
                    <a:pt x="23" y="59"/>
                    <a:pt x="20" y="64"/>
                  </a:cubicBezTo>
                  <a:cubicBezTo>
                    <a:pt x="19" y="64"/>
                    <a:pt x="20" y="62"/>
                    <a:pt x="19" y="62"/>
                  </a:cubicBezTo>
                  <a:cubicBezTo>
                    <a:pt x="18" y="64"/>
                    <a:pt x="17" y="66"/>
                    <a:pt x="18" y="67"/>
                  </a:cubicBezTo>
                  <a:cubicBezTo>
                    <a:pt x="17" y="67"/>
                    <a:pt x="17" y="68"/>
                    <a:pt x="16" y="68"/>
                  </a:cubicBezTo>
                  <a:cubicBezTo>
                    <a:pt x="16" y="68"/>
                    <a:pt x="17" y="68"/>
                    <a:pt x="17" y="68"/>
                  </a:cubicBezTo>
                  <a:cubicBezTo>
                    <a:pt x="13" y="70"/>
                    <a:pt x="18" y="74"/>
                    <a:pt x="13" y="77"/>
                  </a:cubicBezTo>
                  <a:cubicBezTo>
                    <a:pt x="14" y="75"/>
                    <a:pt x="13" y="77"/>
                    <a:pt x="12" y="76"/>
                  </a:cubicBezTo>
                  <a:cubicBezTo>
                    <a:pt x="12" y="77"/>
                    <a:pt x="12" y="77"/>
                    <a:pt x="13" y="77"/>
                  </a:cubicBezTo>
                  <a:cubicBezTo>
                    <a:pt x="13" y="78"/>
                    <a:pt x="12" y="79"/>
                    <a:pt x="10" y="79"/>
                  </a:cubicBezTo>
                  <a:cubicBezTo>
                    <a:pt x="10" y="79"/>
                    <a:pt x="10" y="78"/>
                    <a:pt x="11" y="78"/>
                  </a:cubicBezTo>
                  <a:cubicBezTo>
                    <a:pt x="10" y="77"/>
                    <a:pt x="9" y="80"/>
                    <a:pt x="8" y="79"/>
                  </a:cubicBezTo>
                  <a:cubicBezTo>
                    <a:pt x="8" y="80"/>
                    <a:pt x="8" y="79"/>
                    <a:pt x="7" y="80"/>
                  </a:cubicBezTo>
                  <a:cubicBezTo>
                    <a:pt x="8" y="82"/>
                    <a:pt x="7" y="83"/>
                    <a:pt x="5" y="83"/>
                  </a:cubicBezTo>
                  <a:cubicBezTo>
                    <a:pt x="5" y="82"/>
                    <a:pt x="5" y="82"/>
                    <a:pt x="5" y="81"/>
                  </a:cubicBezTo>
                  <a:cubicBezTo>
                    <a:pt x="4" y="81"/>
                    <a:pt x="4" y="82"/>
                    <a:pt x="3" y="83"/>
                  </a:cubicBezTo>
                  <a:cubicBezTo>
                    <a:pt x="2" y="82"/>
                    <a:pt x="1" y="82"/>
                    <a:pt x="1" y="82"/>
                  </a:cubicBezTo>
                  <a:cubicBezTo>
                    <a:pt x="0" y="80"/>
                    <a:pt x="1" y="80"/>
                    <a:pt x="3" y="79"/>
                  </a:cubicBezTo>
                  <a:cubicBezTo>
                    <a:pt x="2" y="76"/>
                    <a:pt x="5" y="74"/>
                    <a:pt x="5" y="70"/>
                  </a:cubicBezTo>
                  <a:cubicBezTo>
                    <a:pt x="7" y="70"/>
                    <a:pt x="6" y="68"/>
                    <a:pt x="8" y="68"/>
                  </a:cubicBezTo>
                  <a:cubicBezTo>
                    <a:pt x="8" y="64"/>
                    <a:pt x="11" y="63"/>
                    <a:pt x="13" y="61"/>
                  </a:cubicBezTo>
                  <a:cubicBezTo>
                    <a:pt x="14" y="60"/>
                    <a:pt x="13" y="62"/>
                    <a:pt x="14" y="62"/>
                  </a:cubicBezTo>
                  <a:cubicBezTo>
                    <a:pt x="15" y="60"/>
                    <a:pt x="17" y="58"/>
                    <a:pt x="16" y="57"/>
                  </a:cubicBezTo>
                  <a:cubicBezTo>
                    <a:pt x="17" y="56"/>
                    <a:pt x="18" y="56"/>
                    <a:pt x="18" y="55"/>
                  </a:cubicBezTo>
                  <a:cubicBezTo>
                    <a:pt x="18" y="55"/>
                    <a:pt x="17" y="55"/>
                    <a:pt x="18" y="54"/>
                  </a:cubicBezTo>
                  <a:cubicBezTo>
                    <a:pt x="18" y="54"/>
                    <a:pt x="19" y="54"/>
                    <a:pt x="19" y="54"/>
                  </a:cubicBezTo>
                  <a:cubicBezTo>
                    <a:pt x="19" y="54"/>
                    <a:pt x="19" y="53"/>
                    <a:pt x="19" y="53"/>
                  </a:cubicBezTo>
                  <a:cubicBezTo>
                    <a:pt x="23" y="50"/>
                    <a:pt x="25" y="43"/>
                    <a:pt x="30" y="41"/>
                  </a:cubicBezTo>
                  <a:cubicBezTo>
                    <a:pt x="30" y="40"/>
                    <a:pt x="31" y="40"/>
                    <a:pt x="31" y="38"/>
                  </a:cubicBezTo>
                  <a:cubicBezTo>
                    <a:pt x="34" y="37"/>
                    <a:pt x="38" y="30"/>
                    <a:pt x="42" y="30"/>
                  </a:cubicBezTo>
                  <a:cubicBezTo>
                    <a:pt x="47" y="24"/>
                    <a:pt x="56" y="18"/>
                    <a:pt x="65" y="15"/>
                  </a:cubicBezTo>
                  <a:cubicBezTo>
                    <a:pt x="65" y="15"/>
                    <a:pt x="64" y="15"/>
                    <a:pt x="65" y="16"/>
                  </a:cubicBezTo>
                  <a:cubicBezTo>
                    <a:pt x="66" y="16"/>
                    <a:pt x="66" y="15"/>
                    <a:pt x="68" y="16"/>
                  </a:cubicBezTo>
                  <a:cubicBezTo>
                    <a:pt x="69" y="15"/>
                    <a:pt x="69" y="14"/>
                    <a:pt x="69" y="13"/>
                  </a:cubicBezTo>
                  <a:cubicBezTo>
                    <a:pt x="72" y="13"/>
                    <a:pt x="74" y="10"/>
                    <a:pt x="76" y="9"/>
                  </a:cubicBezTo>
                  <a:cubicBezTo>
                    <a:pt x="78" y="9"/>
                    <a:pt x="80" y="7"/>
                    <a:pt x="80" y="9"/>
                  </a:cubicBezTo>
                  <a:cubicBezTo>
                    <a:pt x="81" y="9"/>
                    <a:pt x="81" y="8"/>
                    <a:pt x="81" y="7"/>
                  </a:cubicBezTo>
                  <a:cubicBezTo>
                    <a:pt x="83" y="6"/>
                    <a:pt x="85" y="4"/>
                    <a:pt x="87" y="6"/>
                  </a:cubicBezTo>
                  <a:cubicBezTo>
                    <a:pt x="89" y="2"/>
                    <a:pt x="95" y="6"/>
                    <a:pt x="96" y="2"/>
                  </a:cubicBezTo>
                  <a:cubicBezTo>
                    <a:pt x="99" y="2"/>
                    <a:pt x="103" y="0"/>
                    <a:pt x="106" y="0"/>
                  </a:cubicBezTo>
                  <a:cubicBezTo>
                    <a:pt x="106" y="1"/>
                    <a:pt x="106" y="3"/>
                    <a:pt x="106" y="2"/>
                  </a:cubicBezTo>
                  <a:cubicBezTo>
                    <a:pt x="107" y="3"/>
                    <a:pt x="104" y="4"/>
                    <a:pt x="103" y="3"/>
                  </a:cubicBezTo>
                  <a:cubicBezTo>
                    <a:pt x="103" y="5"/>
                    <a:pt x="99" y="6"/>
                    <a:pt x="97" y="5"/>
                  </a:cubicBezTo>
                  <a:cubicBezTo>
                    <a:pt x="96" y="6"/>
                    <a:pt x="96" y="7"/>
                    <a:pt x="95" y="7"/>
                  </a:cubicBezTo>
                  <a:cubicBezTo>
                    <a:pt x="95" y="8"/>
                    <a:pt x="95" y="8"/>
                    <a:pt x="95" y="8"/>
                  </a:cubicBezTo>
                  <a:cubicBezTo>
                    <a:pt x="95" y="9"/>
                    <a:pt x="94" y="8"/>
                    <a:pt x="95" y="8"/>
                  </a:cubicBezTo>
                  <a:cubicBezTo>
                    <a:pt x="94" y="6"/>
                    <a:pt x="93" y="8"/>
                    <a:pt x="92" y="8"/>
                  </a:cubicBezTo>
                  <a:close/>
                  <a:moveTo>
                    <a:pt x="14" y="74"/>
                  </a:moveTo>
                  <a:cubicBezTo>
                    <a:pt x="14" y="74"/>
                    <a:pt x="15" y="74"/>
                    <a:pt x="15" y="73"/>
                  </a:cubicBezTo>
                  <a:cubicBezTo>
                    <a:pt x="14" y="73"/>
                    <a:pt x="14" y="73"/>
                    <a:pt x="14" y="73"/>
                  </a:cubicBezTo>
                  <a:cubicBezTo>
                    <a:pt x="14" y="73"/>
                    <a:pt x="13" y="74"/>
                    <a:pt x="14"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8" name="Freeform 5470"/>
            <p:cNvSpPr/>
            <p:nvPr/>
          </p:nvSpPr>
          <p:spPr bwMode="auto">
            <a:xfrm>
              <a:off x="7499351" y="5356227"/>
              <a:ext cx="11113" cy="15875"/>
            </a:xfrm>
            <a:custGeom>
              <a:avLst/>
              <a:gdLst>
                <a:gd name="T0" fmla="*/ 2 w 3"/>
                <a:gd name="T1" fmla="*/ 0 h 4"/>
                <a:gd name="T2" fmla="*/ 0 w 3"/>
                <a:gd name="T3" fmla="*/ 3 h 4"/>
                <a:gd name="T4" fmla="*/ 0 w 3"/>
                <a:gd name="T5" fmla="*/ 1 h 4"/>
                <a:gd name="T6" fmla="*/ 2 w 3"/>
                <a:gd name="T7" fmla="*/ 0 h 4"/>
              </a:gdLst>
              <a:ahLst/>
              <a:cxnLst>
                <a:cxn ang="0">
                  <a:pos x="T0" y="T1"/>
                </a:cxn>
                <a:cxn ang="0">
                  <a:pos x="T2" y="T3"/>
                </a:cxn>
                <a:cxn ang="0">
                  <a:pos x="T4" y="T5"/>
                </a:cxn>
                <a:cxn ang="0">
                  <a:pos x="T6" y="T7"/>
                </a:cxn>
              </a:cxnLst>
              <a:rect l="0" t="0" r="r" b="b"/>
              <a:pathLst>
                <a:path w="3" h="4">
                  <a:moveTo>
                    <a:pt x="2" y="0"/>
                  </a:moveTo>
                  <a:cubicBezTo>
                    <a:pt x="3" y="0"/>
                    <a:pt x="2" y="4"/>
                    <a:pt x="0" y="3"/>
                  </a:cubicBezTo>
                  <a:cubicBezTo>
                    <a:pt x="2" y="2"/>
                    <a:pt x="0" y="2"/>
                    <a:pt x="0" y="1"/>
                  </a:cubicBezTo>
                  <a:cubicBezTo>
                    <a:pt x="1" y="0"/>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19" name="Freeform 5471"/>
            <p:cNvSpPr/>
            <p:nvPr/>
          </p:nvSpPr>
          <p:spPr bwMode="auto">
            <a:xfrm>
              <a:off x="7029451" y="5856289"/>
              <a:ext cx="30163" cy="71438"/>
            </a:xfrm>
            <a:custGeom>
              <a:avLst/>
              <a:gdLst>
                <a:gd name="T0" fmla="*/ 1 w 8"/>
                <a:gd name="T1" fmla="*/ 0 h 19"/>
                <a:gd name="T2" fmla="*/ 3 w 8"/>
                <a:gd name="T3" fmla="*/ 2 h 19"/>
                <a:gd name="T4" fmla="*/ 7 w 8"/>
                <a:gd name="T5" fmla="*/ 2 h 19"/>
                <a:gd name="T6" fmla="*/ 6 w 8"/>
                <a:gd name="T7" fmla="*/ 5 h 19"/>
                <a:gd name="T8" fmla="*/ 7 w 8"/>
                <a:gd name="T9" fmla="*/ 7 h 19"/>
                <a:gd name="T10" fmla="*/ 5 w 8"/>
                <a:gd name="T11" fmla="*/ 7 h 19"/>
                <a:gd name="T12" fmla="*/ 5 w 8"/>
                <a:gd name="T13" fmla="*/ 8 h 19"/>
                <a:gd name="T14" fmla="*/ 7 w 8"/>
                <a:gd name="T15" fmla="*/ 8 h 19"/>
                <a:gd name="T16" fmla="*/ 3 w 8"/>
                <a:gd name="T17" fmla="*/ 12 h 19"/>
                <a:gd name="T18" fmla="*/ 3 w 8"/>
                <a:gd name="T19" fmla="*/ 19 h 19"/>
                <a:gd name="T20" fmla="*/ 3 w 8"/>
                <a:gd name="T21" fmla="*/ 16 h 19"/>
                <a:gd name="T22" fmla="*/ 4 w 8"/>
                <a:gd name="T23" fmla="*/ 16 h 19"/>
                <a:gd name="T24" fmla="*/ 1 w 8"/>
                <a:gd name="T25" fmla="*/ 11 h 19"/>
                <a:gd name="T26" fmla="*/ 1 w 8"/>
                <a:gd name="T27" fmla="*/ 9 h 19"/>
                <a:gd name="T28" fmla="*/ 3 w 8"/>
                <a:gd name="T29" fmla="*/ 11 h 19"/>
                <a:gd name="T30" fmla="*/ 4 w 8"/>
                <a:gd name="T31" fmla="*/ 7 h 19"/>
                <a:gd name="T32" fmla="*/ 1 w 8"/>
                <a:gd name="T33" fmla="*/ 5 h 19"/>
                <a:gd name="T34" fmla="*/ 1 w 8"/>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 h="19">
                  <a:moveTo>
                    <a:pt x="1" y="0"/>
                  </a:moveTo>
                  <a:cubicBezTo>
                    <a:pt x="2" y="1"/>
                    <a:pt x="3" y="0"/>
                    <a:pt x="3" y="2"/>
                  </a:cubicBezTo>
                  <a:cubicBezTo>
                    <a:pt x="5" y="2"/>
                    <a:pt x="6" y="2"/>
                    <a:pt x="7" y="2"/>
                  </a:cubicBezTo>
                  <a:cubicBezTo>
                    <a:pt x="6" y="4"/>
                    <a:pt x="8" y="3"/>
                    <a:pt x="6" y="5"/>
                  </a:cubicBezTo>
                  <a:cubicBezTo>
                    <a:pt x="5" y="6"/>
                    <a:pt x="7" y="6"/>
                    <a:pt x="7" y="7"/>
                  </a:cubicBezTo>
                  <a:cubicBezTo>
                    <a:pt x="6" y="7"/>
                    <a:pt x="5" y="6"/>
                    <a:pt x="5" y="7"/>
                  </a:cubicBezTo>
                  <a:cubicBezTo>
                    <a:pt x="5" y="8"/>
                    <a:pt x="7" y="8"/>
                    <a:pt x="5" y="8"/>
                  </a:cubicBezTo>
                  <a:cubicBezTo>
                    <a:pt x="6" y="9"/>
                    <a:pt x="6" y="8"/>
                    <a:pt x="7" y="8"/>
                  </a:cubicBezTo>
                  <a:cubicBezTo>
                    <a:pt x="5" y="10"/>
                    <a:pt x="6" y="12"/>
                    <a:pt x="3" y="12"/>
                  </a:cubicBezTo>
                  <a:cubicBezTo>
                    <a:pt x="5" y="14"/>
                    <a:pt x="5" y="16"/>
                    <a:pt x="3" y="19"/>
                  </a:cubicBezTo>
                  <a:cubicBezTo>
                    <a:pt x="3" y="18"/>
                    <a:pt x="2" y="18"/>
                    <a:pt x="3" y="16"/>
                  </a:cubicBezTo>
                  <a:cubicBezTo>
                    <a:pt x="3" y="16"/>
                    <a:pt x="3" y="16"/>
                    <a:pt x="4" y="16"/>
                  </a:cubicBezTo>
                  <a:cubicBezTo>
                    <a:pt x="2" y="15"/>
                    <a:pt x="4" y="11"/>
                    <a:pt x="1" y="11"/>
                  </a:cubicBezTo>
                  <a:cubicBezTo>
                    <a:pt x="1" y="10"/>
                    <a:pt x="0" y="9"/>
                    <a:pt x="1" y="9"/>
                  </a:cubicBezTo>
                  <a:cubicBezTo>
                    <a:pt x="1" y="10"/>
                    <a:pt x="3" y="9"/>
                    <a:pt x="3" y="11"/>
                  </a:cubicBezTo>
                  <a:cubicBezTo>
                    <a:pt x="4" y="9"/>
                    <a:pt x="2" y="8"/>
                    <a:pt x="4" y="7"/>
                  </a:cubicBezTo>
                  <a:cubicBezTo>
                    <a:pt x="3" y="6"/>
                    <a:pt x="2" y="5"/>
                    <a:pt x="1" y="5"/>
                  </a:cubicBezTo>
                  <a:cubicBezTo>
                    <a:pt x="0" y="3"/>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20" name="Freeform 5472"/>
            <p:cNvSpPr/>
            <p:nvPr/>
          </p:nvSpPr>
          <p:spPr bwMode="auto">
            <a:xfrm>
              <a:off x="7743826" y="5348289"/>
              <a:ext cx="288925" cy="158750"/>
            </a:xfrm>
            <a:custGeom>
              <a:avLst/>
              <a:gdLst>
                <a:gd name="T0" fmla="*/ 1 w 77"/>
                <a:gd name="T1" fmla="*/ 0 h 42"/>
                <a:gd name="T2" fmla="*/ 17 w 77"/>
                <a:gd name="T3" fmla="*/ 5 h 42"/>
                <a:gd name="T4" fmla="*/ 20 w 77"/>
                <a:gd name="T5" fmla="*/ 5 h 42"/>
                <a:gd name="T6" fmla="*/ 74 w 77"/>
                <a:gd name="T7" fmla="*/ 37 h 42"/>
                <a:gd name="T8" fmla="*/ 75 w 77"/>
                <a:gd name="T9" fmla="*/ 40 h 42"/>
                <a:gd name="T10" fmla="*/ 76 w 77"/>
                <a:gd name="T11" fmla="*/ 42 h 42"/>
                <a:gd name="T12" fmla="*/ 69 w 77"/>
                <a:gd name="T13" fmla="*/ 36 h 42"/>
                <a:gd name="T14" fmla="*/ 67 w 77"/>
                <a:gd name="T15" fmla="*/ 36 h 42"/>
                <a:gd name="T16" fmla="*/ 59 w 77"/>
                <a:gd name="T17" fmla="*/ 30 h 42"/>
                <a:gd name="T18" fmla="*/ 24 w 77"/>
                <a:gd name="T19" fmla="*/ 14 h 42"/>
                <a:gd name="T20" fmla="*/ 9 w 77"/>
                <a:gd name="T21" fmla="*/ 7 h 42"/>
                <a:gd name="T22" fmla="*/ 6 w 77"/>
                <a:gd name="T23" fmla="*/ 4 h 42"/>
                <a:gd name="T24" fmla="*/ 1 w 77"/>
                <a:gd name="T25" fmla="*/ 2 h 42"/>
                <a:gd name="T26" fmla="*/ 1 w 77"/>
                <a:gd name="T2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7" h="42">
                  <a:moveTo>
                    <a:pt x="1" y="0"/>
                  </a:moveTo>
                  <a:cubicBezTo>
                    <a:pt x="6" y="3"/>
                    <a:pt x="12" y="2"/>
                    <a:pt x="17" y="5"/>
                  </a:cubicBezTo>
                  <a:cubicBezTo>
                    <a:pt x="18" y="5"/>
                    <a:pt x="18" y="5"/>
                    <a:pt x="20" y="5"/>
                  </a:cubicBezTo>
                  <a:cubicBezTo>
                    <a:pt x="41" y="12"/>
                    <a:pt x="60" y="22"/>
                    <a:pt x="74" y="37"/>
                  </a:cubicBezTo>
                  <a:cubicBezTo>
                    <a:pt x="74" y="39"/>
                    <a:pt x="75" y="39"/>
                    <a:pt x="75" y="40"/>
                  </a:cubicBezTo>
                  <a:cubicBezTo>
                    <a:pt x="76" y="40"/>
                    <a:pt x="77" y="41"/>
                    <a:pt x="76" y="42"/>
                  </a:cubicBezTo>
                  <a:cubicBezTo>
                    <a:pt x="73" y="41"/>
                    <a:pt x="70" y="39"/>
                    <a:pt x="69" y="36"/>
                  </a:cubicBezTo>
                  <a:cubicBezTo>
                    <a:pt x="68" y="35"/>
                    <a:pt x="68" y="37"/>
                    <a:pt x="67" y="36"/>
                  </a:cubicBezTo>
                  <a:cubicBezTo>
                    <a:pt x="64" y="34"/>
                    <a:pt x="62" y="33"/>
                    <a:pt x="59" y="30"/>
                  </a:cubicBezTo>
                  <a:cubicBezTo>
                    <a:pt x="47" y="25"/>
                    <a:pt x="37" y="18"/>
                    <a:pt x="24" y="14"/>
                  </a:cubicBezTo>
                  <a:cubicBezTo>
                    <a:pt x="21" y="9"/>
                    <a:pt x="15" y="9"/>
                    <a:pt x="9" y="7"/>
                  </a:cubicBezTo>
                  <a:cubicBezTo>
                    <a:pt x="9" y="5"/>
                    <a:pt x="6" y="6"/>
                    <a:pt x="6" y="4"/>
                  </a:cubicBezTo>
                  <a:cubicBezTo>
                    <a:pt x="4" y="4"/>
                    <a:pt x="2" y="3"/>
                    <a:pt x="1" y="2"/>
                  </a:cubicBez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sp>
          <p:nvSpPr>
            <p:cNvPr id="21" name="Freeform 5473"/>
            <p:cNvSpPr>
              <a:spLocks noEditPoints="1"/>
            </p:cNvSpPr>
            <p:nvPr/>
          </p:nvSpPr>
          <p:spPr bwMode="auto">
            <a:xfrm>
              <a:off x="7018338" y="5584827"/>
              <a:ext cx="1223963" cy="984250"/>
            </a:xfrm>
            <a:custGeom>
              <a:avLst/>
              <a:gdLst>
                <a:gd name="T0" fmla="*/ 293 w 326"/>
                <a:gd name="T1" fmla="*/ 5 h 262"/>
                <a:gd name="T2" fmla="*/ 300 w 326"/>
                <a:gd name="T3" fmla="*/ 15 h 262"/>
                <a:gd name="T4" fmla="*/ 313 w 326"/>
                <a:gd name="T5" fmla="*/ 41 h 262"/>
                <a:gd name="T6" fmla="*/ 315 w 326"/>
                <a:gd name="T7" fmla="*/ 51 h 262"/>
                <a:gd name="T8" fmla="*/ 321 w 326"/>
                <a:gd name="T9" fmla="*/ 74 h 262"/>
                <a:gd name="T10" fmla="*/ 324 w 326"/>
                <a:gd name="T11" fmla="*/ 95 h 262"/>
                <a:gd name="T12" fmla="*/ 326 w 326"/>
                <a:gd name="T13" fmla="*/ 104 h 262"/>
                <a:gd name="T14" fmla="*/ 317 w 326"/>
                <a:gd name="T15" fmla="*/ 140 h 262"/>
                <a:gd name="T16" fmla="*/ 305 w 326"/>
                <a:gd name="T17" fmla="*/ 172 h 262"/>
                <a:gd name="T18" fmla="*/ 276 w 326"/>
                <a:gd name="T19" fmla="*/ 207 h 262"/>
                <a:gd name="T20" fmla="*/ 221 w 326"/>
                <a:gd name="T21" fmla="*/ 243 h 262"/>
                <a:gd name="T22" fmla="*/ 206 w 326"/>
                <a:gd name="T23" fmla="*/ 249 h 262"/>
                <a:gd name="T24" fmla="*/ 194 w 326"/>
                <a:gd name="T25" fmla="*/ 256 h 262"/>
                <a:gd name="T26" fmla="*/ 187 w 326"/>
                <a:gd name="T27" fmla="*/ 258 h 262"/>
                <a:gd name="T28" fmla="*/ 170 w 326"/>
                <a:gd name="T29" fmla="*/ 254 h 262"/>
                <a:gd name="T30" fmla="*/ 118 w 326"/>
                <a:gd name="T31" fmla="*/ 247 h 262"/>
                <a:gd name="T32" fmla="*/ 74 w 326"/>
                <a:gd name="T33" fmla="*/ 226 h 262"/>
                <a:gd name="T34" fmla="*/ 48 w 326"/>
                <a:gd name="T35" fmla="*/ 206 h 262"/>
                <a:gd name="T36" fmla="*/ 33 w 326"/>
                <a:gd name="T37" fmla="*/ 189 h 262"/>
                <a:gd name="T38" fmla="*/ 12 w 326"/>
                <a:gd name="T39" fmla="*/ 155 h 262"/>
                <a:gd name="T40" fmla="*/ 3 w 326"/>
                <a:gd name="T41" fmla="*/ 104 h 262"/>
                <a:gd name="T42" fmla="*/ 3 w 326"/>
                <a:gd name="T43" fmla="*/ 94 h 262"/>
                <a:gd name="T44" fmla="*/ 6 w 326"/>
                <a:gd name="T45" fmla="*/ 95 h 262"/>
                <a:gd name="T46" fmla="*/ 10 w 326"/>
                <a:gd name="T47" fmla="*/ 111 h 262"/>
                <a:gd name="T48" fmla="*/ 22 w 326"/>
                <a:gd name="T49" fmla="*/ 148 h 262"/>
                <a:gd name="T50" fmla="*/ 34 w 326"/>
                <a:gd name="T51" fmla="*/ 169 h 262"/>
                <a:gd name="T52" fmla="*/ 43 w 326"/>
                <a:gd name="T53" fmla="*/ 187 h 262"/>
                <a:gd name="T54" fmla="*/ 61 w 326"/>
                <a:gd name="T55" fmla="*/ 206 h 262"/>
                <a:gd name="T56" fmla="*/ 90 w 326"/>
                <a:gd name="T57" fmla="*/ 226 h 262"/>
                <a:gd name="T58" fmla="*/ 113 w 326"/>
                <a:gd name="T59" fmla="*/ 237 h 262"/>
                <a:gd name="T60" fmla="*/ 141 w 326"/>
                <a:gd name="T61" fmla="*/ 243 h 262"/>
                <a:gd name="T62" fmla="*/ 154 w 326"/>
                <a:gd name="T63" fmla="*/ 244 h 262"/>
                <a:gd name="T64" fmla="*/ 187 w 326"/>
                <a:gd name="T65" fmla="*/ 241 h 262"/>
                <a:gd name="T66" fmla="*/ 213 w 326"/>
                <a:gd name="T67" fmla="*/ 233 h 262"/>
                <a:gd name="T68" fmla="*/ 236 w 326"/>
                <a:gd name="T69" fmla="*/ 224 h 262"/>
                <a:gd name="T70" fmla="*/ 244 w 326"/>
                <a:gd name="T71" fmla="*/ 220 h 262"/>
                <a:gd name="T72" fmla="*/ 266 w 326"/>
                <a:gd name="T73" fmla="*/ 204 h 262"/>
                <a:gd name="T74" fmla="*/ 286 w 326"/>
                <a:gd name="T75" fmla="*/ 179 h 262"/>
                <a:gd name="T76" fmla="*/ 289 w 326"/>
                <a:gd name="T77" fmla="*/ 174 h 262"/>
                <a:gd name="T78" fmla="*/ 302 w 326"/>
                <a:gd name="T79" fmla="*/ 150 h 262"/>
                <a:gd name="T80" fmla="*/ 309 w 326"/>
                <a:gd name="T81" fmla="*/ 125 h 262"/>
                <a:gd name="T82" fmla="*/ 312 w 326"/>
                <a:gd name="T83" fmla="*/ 120 h 262"/>
                <a:gd name="T84" fmla="*/ 314 w 326"/>
                <a:gd name="T85" fmla="*/ 95 h 262"/>
                <a:gd name="T86" fmla="*/ 315 w 326"/>
                <a:gd name="T87" fmla="*/ 93 h 262"/>
                <a:gd name="T88" fmla="*/ 317 w 326"/>
                <a:gd name="T89" fmla="*/ 91 h 262"/>
                <a:gd name="T90" fmla="*/ 315 w 326"/>
                <a:gd name="T91" fmla="*/ 86 h 262"/>
                <a:gd name="T92" fmla="*/ 315 w 326"/>
                <a:gd name="T93" fmla="*/ 77 h 262"/>
                <a:gd name="T94" fmla="*/ 313 w 326"/>
                <a:gd name="T95" fmla="*/ 71 h 262"/>
                <a:gd name="T96" fmla="*/ 313 w 326"/>
                <a:gd name="T97" fmla="*/ 69 h 262"/>
                <a:gd name="T98" fmla="*/ 311 w 326"/>
                <a:gd name="T99" fmla="*/ 66 h 262"/>
                <a:gd name="T100" fmla="*/ 312 w 326"/>
                <a:gd name="T101" fmla="*/ 58 h 262"/>
                <a:gd name="T102" fmla="*/ 310 w 326"/>
                <a:gd name="T103" fmla="*/ 50 h 262"/>
                <a:gd name="T104" fmla="*/ 301 w 326"/>
                <a:gd name="T105" fmla="*/ 30 h 262"/>
                <a:gd name="T106" fmla="*/ 298 w 326"/>
                <a:gd name="T107" fmla="*/ 20 h 262"/>
                <a:gd name="T108" fmla="*/ 296 w 326"/>
                <a:gd name="T109" fmla="*/ 16 h 262"/>
                <a:gd name="T110" fmla="*/ 288 w 326"/>
                <a:gd name="T111" fmla="*/ 0 h 262"/>
                <a:gd name="T112" fmla="*/ 299 w 326"/>
                <a:gd name="T113" fmla="*/ 19 h 262"/>
                <a:gd name="T114" fmla="*/ 311 w 326"/>
                <a:gd name="T115" fmla="*/ 61 h 262"/>
                <a:gd name="T116" fmla="*/ 312 w 326"/>
                <a:gd name="T117" fmla="*/ 60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262">
                  <a:moveTo>
                    <a:pt x="288" y="0"/>
                  </a:moveTo>
                  <a:cubicBezTo>
                    <a:pt x="290" y="2"/>
                    <a:pt x="293" y="2"/>
                    <a:pt x="293" y="5"/>
                  </a:cubicBezTo>
                  <a:cubicBezTo>
                    <a:pt x="296" y="8"/>
                    <a:pt x="297" y="10"/>
                    <a:pt x="298" y="14"/>
                  </a:cubicBezTo>
                  <a:cubicBezTo>
                    <a:pt x="299" y="14"/>
                    <a:pt x="300" y="14"/>
                    <a:pt x="300" y="15"/>
                  </a:cubicBezTo>
                  <a:cubicBezTo>
                    <a:pt x="300" y="21"/>
                    <a:pt x="306" y="24"/>
                    <a:pt x="307" y="29"/>
                  </a:cubicBezTo>
                  <a:cubicBezTo>
                    <a:pt x="307" y="32"/>
                    <a:pt x="309" y="39"/>
                    <a:pt x="313" y="41"/>
                  </a:cubicBezTo>
                  <a:cubicBezTo>
                    <a:pt x="313" y="42"/>
                    <a:pt x="313" y="43"/>
                    <a:pt x="313" y="44"/>
                  </a:cubicBezTo>
                  <a:cubicBezTo>
                    <a:pt x="313" y="46"/>
                    <a:pt x="315" y="49"/>
                    <a:pt x="315" y="51"/>
                  </a:cubicBezTo>
                  <a:cubicBezTo>
                    <a:pt x="318" y="54"/>
                    <a:pt x="316" y="60"/>
                    <a:pt x="317" y="65"/>
                  </a:cubicBezTo>
                  <a:cubicBezTo>
                    <a:pt x="318" y="68"/>
                    <a:pt x="321" y="71"/>
                    <a:pt x="321" y="74"/>
                  </a:cubicBezTo>
                  <a:cubicBezTo>
                    <a:pt x="322" y="76"/>
                    <a:pt x="321" y="79"/>
                    <a:pt x="321" y="81"/>
                  </a:cubicBezTo>
                  <a:cubicBezTo>
                    <a:pt x="322" y="86"/>
                    <a:pt x="324" y="90"/>
                    <a:pt x="324" y="95"/>
                  </a:cubicBezTo>
                  <a:cubicBezTo>
                    <a:pt x="324" y="98"/>
                    <a:pt x="322" y="100"/>
                    <a:pt x="322" y="104"/>
                  </a:cubicBezTo>
                  <a:cubicBezTo>
                    <a:pt x="323" y="105"/>
                    <a:pt x="325" y="103"/>
                    <a:pt x="326" y="104"/>
                  </a:cubicBezTo>
                  <a:cubicBezTo>
                    <a:pt x="325" y="106"/>
                    <a:pt x="324" y="107"/>
                    <a:pt x="322" y="107"/>
                  </a:cubicBezTo>
                  <a:cubicBezTo>
                    <a:pt x="323" y="119"/>
                    <a:pt x="318" y="129"/>
                    <a:pt x="317" y="140"/>
                  </a:cubicBezTo>
                  <a:cubicBezTo>
                    <a:pt x="316" y="148"/>
                    <a:pt x="310" y="155"/>
                    <a:pt x="308" y="163"/>
                  </a:cubicBezTo>
                  <a:cubicBezTo>
                    <a:pt x="307" y="166"/>
                    <a:pt x="307" y="169"/>
                    <a:pt x="305" y="172"/>
                  </a:cubicBezTo>
                  <a:cubicBezTo>
                    <a:pt x="302" y="176"/>
                    <a:pt x="299" y="180"/>
                    <a:pt x="296" y="182"/>
                  </a:cubicBezTo>
                  <a:cubicBezTo>
                    <a:pt x="291" y="192"/>
                    <a:pt x="285" y="200"/>
                    <a:pt x="276" y="207"/>
                  </a:cubicBezTo>
                  <a:cubicBezTo>
                    <a:pt x="276" y="207"/>
                    <a:pt x="276" y="208"/>
                    <a:pt x="276" y="208"/>
                  </a:cubicBezTo>
                  <a:cubicBezTo>
                    <a:pt x="261" y="223"/>
                    <a:pt x="241" y="234"/>
                    <a:pt x="221" y="243"/>
                  </a:cubicBezTo>
                  <a:cubicBezTo>
                    <a:pt x="220" y="244"/>
                    <a:pt x="219" y="246"/>
                    <a:pt x="218" y="247"/>
                  </a:cubicBezTo>
                  <a:cubicBezTo>
                    <a:pt x="215" y="246"/>
                    <a:pt x="211" y="248"/>
                    <a:pt x="206" y="249"/>
                  </a:cubicBezTo>
                  <a:cubicBezTo>
                    <a:pt x="202" y="251"/>
                    <a:pt x="198" y="252"/>
                    <a:pt x="194" y="252"/>
                  </a:cubicBezTo>
                  <a:cubicBezTo>
                    <a:pt x="196" y="254"/>
                    <a:pt x="193" y="255"/>
                    <a:pt x="194" y="256"/>
                  </a:cubicBezTo>
                  <a:cubicBezTo>
                    <a:pt x="191" y="254"/>
                    <a:pt x="190" y="258"/>
                    <a:pt x="191" y="259"/>
                  </a:cubicBezTo>
                  <a:cubicBezTo>
                    <a:pt x="189" y="259"/>
                    <a:pt x="188" y="259"/>
                    <a:pt x="187" y="258"/>
                  </a:cubicBezTo>
                  <a:cubicBezTo>
                    <a:pt x="183" y="262"/>
                    <a:pt x="179" y="258"/>
                    <a:pt x="178" y="253"/>
                  </a:cubicBezTo>
                  <a:cubicBezTo>
                    <a:pt x="175" y="252"/>
                    <a:pt x="173" y="253"/>
                    <a:pt x="170" y="254"/>
                  </a:cubicBezTo>
                  <a:cubicBezTo>
                    <a:pt x="163" y="254"/>
                    <a:pt x="156" y="253"/>
                    <a:pt x="150" y="254"/>
                  </a:cubicBezTo>
                  <a:cubicBezTo>
                    <a:pt x="139" y="252"/>
                    <a:pt x="128" y="250"/>
                    <a:pt x="118" y="247"/>
                  </a:cubicBezTo>
                  <a:cubicBezTo>
                    <a:pt x="115" y="247"/>
                    <a:pt x="112" y="245"/>
                    <a:pt x="108" y="245"/>
                  </a:cubicBezTo>
                  <a:cubicBezTo>
                    <a:pt x="97" y="238"/>
                    <a:pt x="83" y="234"/>
                    <a:pt x="74" y="226"/>
                  </a:cubicBezTo>
                  <a:cubicBezTo>
                    <a:pt x="72" y="225"/>
                    <a:pt x="70" y="224"/>
                    <a:pt x="69" y="222"/>
                  </a:cubicBezTo>
                  <a:cubicBezTo>
                    <a:pt x="60" y="218"/>
                    <a:pt x="56" y="211"/>
                    <a:pt x="48" y="206"/>
                  </a:cubicBezTo>
                  <a:cubicBezTo>
                    <a:pt x="44" y="201"/>
                    <a:pt x="39" y="197"/>
                    <a:pt x="35" y="191"/>
                  </a:cubicBezTo>
                  <a:cubicBezTo>
                    <a:pt x="34" y="191"/>
                    <a:pt x="34" y="190"/>
                    <a:pt x="33" y="189"/>
                  </a:cubicBezTo>
                  <a:cubicBezTo>
                    <a:pt x="30" y="185"/>
                    <a:pt x="27" y="181"/>
                    <a:pt x="24" y="178"/>
                  </a:cubicBezTo>
                  <a:cubicBezTo>
                    <a:pt x="20" y="170"/>
                    <a:pt x="15" y="163"/>
                    <a:pt x="12" y="155"/>
                  </a:cubicBezTo>
                  <a:cubicBezTo>
                    <a:pt x="10" y="146"/>
                    <a:pt x="6" y="138"/>
                    <a:pt x="4" y="127"/>
                  </a:cubicBezTo>
                  <a:cubicBezTo>
                    <a:pt x="0" y="120"/>
                    <a:pt x="3" y="112"/>
                    <a:pt x="3" y="104"/>
                  </a:cubicBezTo>
                  <a:cubicBezTo>
                    <a:pt x="3" y="103"/>
                    <a:pt x="2" y="103"/>
                    <a:pt x="1" y="103"/>
                  </a:cubicBezTo>
                  <a:cubicBezTo>
                    <a:pt x="2" y="100"/>
                    <a:pt x="0" y="96"/>
                    <a:pt x="3" y="94"/>
                  </a:cubicBezTo>
                  <a:cubicBezTo>
                    <a:pt x="1" y="93"/>
                    <a:pt x="2" y="90"/>
                    <a:pt x="2" y="88"/>
                  </a:cubicBezTo>
                  <a:cubicBezTo>
                    <a:pt x="3" y="91"/>
                    <a:pt x="6" y="92"/>
                    <a:pt x="6" y="95"/>
                  </a:cubicBezTo>
                  <a:cubicBezTo>
                    <a:pt x="7" y="98"/>
                    <a:pt x="6" y="102"/>
                    <a:pt x="8" y="104"/>
                  </a:cubicBezTo>
                  <a:cubicBezTo>
                    <a:pt x="8" y="107"/>
                    <a:pt x="9" y="110"/>
                    <a:pt x="10" y="111"/>
                  </a:cubicBezTo>
                  <a:cubicBezTo>
                    <a:pt x="11" y="119"/>
                    <a:pt x="13" y="124"/>
                    <a:pt x="14" y="129"/>
                  </a:cubicBezTo>
                  <a:cubicBezTo>
                    <a:pt x="17" y="135"/>
                    <a:pt x="18" y="142"/>
                    <a:pt x="22" y="148"/>
                  </a:cubicBezTo>
                  <a:cubicBezTo>
                    <a:pt x="26" y="153"/>
                    <a:pt x="32" y="158"/>
                    <a:pt x="34" y="164"/>
                  </a:cubicBezTo>
                  <a:cubicBezTo>
                    <a:pt x="34" y="166"/>
                    <a:pt x="34" y="167"/>
                    <a:pt x="34" y="169"/>
                  </a:cubicBezTo>
                  <a:cubicBezTo>
                    <a:pt x="35" y="170"/>
                    <a:pt x="36" y="171"/>
                    <a:pt x="37" y="173"/>
                  </a:cubicBezTo>
                  <a:cubicBezTo>
                    <a:pt x="40" y="177"/>
                    <a:pt x="41" y="182"/>
                    <a:pt x="43" y="187"/>
                  </a:cubicBezTo>
                  <a:cubicBezTo>
                    <a:pt x="45" y="192"/>
                    <a:pt x="50" y="195"/>
                    <a:pt x="54" y="199"/>
                  </a:cubicBezTo>
                  <a:cubicBezTo>
                    <a:pt x="56" y="202"/>
                    <a:pt x="57" y="205"/>
                    <a:pt x="61" y="206"/>
                  </a:cubicBezTo>
                  <a:cubicBezTo>
                    <a:pt x="65" y="211"/>
                    <a:pt x="71" y="215"/>
                    <a:pt x="77" y="218"/>
                  </a:cubicBezTo>
                  <a:cubicBezTo>
                    <a:pt x="81" y="221"/>
                    <a:pt x="84" y="225"/>
                    <a:pt x="90" y="226"/>
                  </a:cubicBezTo>
                  <a:cubicBezTo>
                    <a:pt x="90" y="227"/>
                    <a:pt x="90" y="227"/>
                    <a:pt x="90" y="228"/>
                  </a:cubicBezTo>
                  <a:cubicBezTo>
                    <a:pt x="98" y="231"/>
                    <a:pt x="106" y="234"/>
                    <a:pt x="113" y="237"/>
                  </a:cubicBezTo>
                  <a:cubicBezTo>
                    <a:pt x="119" y="239"/>
                    <a:pt x="126" y="240"/>
                    <a:pt x="133" y="241"/>
                  </a:cubicBezTo>
                  <a:cubicBezTo>
                    <a:pt x="136" y="242"/>
                    <a:pt x="138" y="243"/>
                    <a:pt x="141" y="243"/>
                  </a:cubicBezTo>
                  <a:cubicBezTo>
                    <a:pt x="143" y="243"/>
                    <a:pt x="143" y="242"/>
                    <a:pt x="145" y="243"/>
                  </a:cubicBezTo>
                  <a:cubicBezTo>
                    <a:pt x="148" y="243"/>
                    <a:pt x="151" y="244"/>
                    <a:pt x="154" y="244"/>
                  </a:cubicBezTo>
                  <a:cubicBezTo>
                    <a:pt x="157" y="244"/>
                    <a:pt x="159" y="244"/>
                    <a:pt x="162" y="244"/>
                  </a:cubicBezTo>
                  <a:cubicBezTo>
                    <a:pt x="170" y="244"/>
                    <a:pt x="179" y="242"/>
                    <a:pt x="187" y="241"/>
                  </a:cubicBezTo>
                  <a:cubicBezTo>
                    <a:pt x="191" y="241"/>
                    <a:pt x="195" y="240"/>
                    <a:pt x="199" y="239"/>
                  </a:cubicBezTo>
                  <a:cubicBezTo>
                    <a:pt x="204" y="238"/>
                    <a:pt x="210" y="237"/>
                    <a:pt x="213" y="233"/>
                  </a:cubicBezTo>
                  <a:cubicBezTo>
                    <a:pt x="214" y="234"/>
                    <a:pt x="218" y="234"/>
                    <a:pt x="218" y="231"/>
                  </a:cubicBezTo>
                  <a:cubicBezTo>
                    <a:pt x="225" y="231"/>
                    <a:pt x="231" y="228"/>
                    <a:pt x="236" y="224"/>
                  </a:cubicBezTo>
                  <a:cubicBezTo>
                    <a:pt x="237" y="223"/>
                    <a:pt x="238" y="222"/>
                    <a:pt x="240" y="221"/>
                  </a:cubicBezTo>
                  <a:cubicBezTo>
                    <a:pt x="241" y="220"/>
                    <a:pt x="243" y="221"/>
                    <a:pt x="244" y="220"/>
                  </a:cubicBezTo>
                  <a:cubicBezTo>
                    <a:pt x="246" y="219"/>
                    <a:pt x="248" y="216"/>
                    <a:pt x="250" y="214"/>
                  </a:cubicBezTo>
                  <a:cubicBezTo>
                    <a:pt x="256" y="212"/>
                    <a:pt x="260" y="205"/>
                    <a:pt x="266" y="204"/>
                  </a:cubicBezTo>
                  <a:cubicBezTo>
                    <a:pt x="267" y="200"/>
                    <a:pt x="269" y="197"/>
                    <a:pt x="273" y="196"/>
                  </a:cubicBezTo>
                  <a:cubicBezTo>
                    <a:pt x="276" y="189"/>
                    <a:pt x="282" y="185"/>
                    <a:pt x="286" y="179"/>
                  </a:cubicBezTo>
                  <a:cubicBezTo>
                    <a:pt x="286" y="178"/>
                    <a:pt x="287" y="177"/>
                    <a:pt x="287" y="176"/>
                  </a:cubicBezTo>
                  <a:cubicBezTo>
                    <a:pt x="288" y="176"/>
                    <a:pt x="288" y="174"/>
                    <a:pt x="289" y="174"/>
                  </a:cubicBezTo>
                  <a:cubicBezTo>
                    <a:pt x="292" y="167"/>
                    <a:pt x="296" y="163"/>
                    <a:pt x="299" y="157"/>
                  </a:cubicBezTo>
                  <a:cubicBezTo>
                    <a:pt x="299" y="154"/>
                    <a:pt x="301" y="152"/>
                    <a:pt x="302" y="150"/>
                  </a:cubicBezTo>
                  <a:cubicBezTo>
                    <a:pt x="303" y="147"/>
                    <a:pt x="303" y="143"/>
                    <a:pt x="304" y="141"/>
                  </a:cubicBezTo>
                  <a:cubicBezTo>
                    <a:pt x="305" y="135"/>
                    <a:pt x="308" y="132"/>
                    <a:pt x="309" y="125"/>
                  </a:cubicBezTo>
                  <a:cubicBezTo>
                    <a:pt x="309" y="125"/>
                    <a:pt x="309" y="124"/>
                    <a:pt x="310" y="125"/>
                  </a:cubicBezTo>
                  <a:cubicBezTo>
                    <a:pt x="309" y="122"/>
                    <a:pt x="309" y="120"/>
                    <a:pt x="312" y="120"/>
                  </a:cubicBezTo>
                  <a:cubicBezTo>
                    <a:pt x="311" y="117"/>
                    <a:pt x="312" y="116"/>
                    <a:pt x="311" y="113"/>
                  </a:cubicBezTo>
                  <a:cubicBezTo>
                    <a:pt x="314" y="108"/>
                    <a:pt x="313" y="102"/>
                    <a:pt x="314" y="95"/>
                  </a:cubicBezTo>
                  <a:cubicBezTo>
                    <a:pt x="314" y="94"/>
                    <a:pt x="313" y="96"/>
                    <a:pt x="313" y="95"/>
                  </a:cubicBezTo>
                  <a:cubicBezTo>
                    <a:pt x="313" y="94"/>
                    <a:pt x="316" y="95"/>
                    <a:pt x="315" y="93"/>
                  </a:cubicBezTo>
                  <a:cubicBezTo>
                    <a:pt x="316" y="92"/>
                    <a:pt x="314" y="94"/>
                    <a:pt x="315" y="92"/>
                  </a:cubicBezTo>
                  <a:cubicBezTo>
                    <a:pt x="315" y="91"/>
                    <a:pt x="316" y="92"/>
                    <a:pt x="317" y="91"/>
                  </a:cubicBezTo>
                  <a:cubicBezTo>
                    <a:pt x="315" y="90"/>
                    <a:pt x="314" y="89"/>
                    <a:pt x="314" y="86"/>
                  </a:cubicBezTo>
                  <a:cubicBezTo>
                    <a:pt x="314" y="87"/>
                    <a:pt x="316" y="87"/>
                    <a:pt x="315" y="86"/>
                  </a:cubicBezTo>
                  <a:cubicBezTo>
                    <a:pt x="315" y="85"/>
                    <a:pt x="315" y="87"/>
                    <a:pt x="314" y="86"/>
                  </a:cubicBezTo>
                  <a:cubicBezTo>
                    <a:pt x="315" y="82"/>
                    <a:pt x="314" y="80"/>
                    <a:pt x="315" y="77"/>
                  </a:cubicBezTo>
                  <a:cubicBezTo>
                    <a:pt x="314" y="76"/>
                    <a:pt x="312" y="78"/>
                    <a:pt x="312" y="77"/>
                  </a:cubicBezTo>
                  <a:cubicBezTo>
                    <a:pt x="314" y="75"/>
                    <a:pt x="312" y="73"/>
                    <a:pt x="313" y="71"/>
                  </a:cubicBezTo>
                  <a:cubicBezTo>
                    <a:pt x="312" y="70"/>
                    <a:pt x="313" y="69"/>
                    <a:pt x="312" y="68"/>
                  </a:cubicBezTo>
                  <a:cubicBezTo>
                    <a:pt x="312" y="67"/>
                    <a:pt x="313" y="68"/>
                    <a:pt x="313" y="69"/>
                  </a:cubicBezTo>
                  <a:cubicBezTo>
                    <a:pt x="314" y="69"/>
                    <a:pt x="312" y="67"/>
                    <a:pt x="314" y="67"/>
                  </a:cubicBezTo>
                  <a:cubicBezTo>
                    <a:pt x="313" y="67"/>
                    <a:pt x="312" y="66"/>
                    <a:pt x="311" y="66"/>
                  </a:cubicBezTo>
                  <a:cubicBezTo>
                    <a:pt x="312" y="63"/>
                    <a:pt x="310" y="63"/>
                    <a:pt x="310" y="60"/>
                  </a:cubicBezTo>
                  <a:cubicBezTo>
                    <a:pt x="311" y="60"/>
                    <a:pt x="312" y="59"/>
                    <a:pt x="312" y="58"/>
                  </a:cubicBezTo>
                  <a:cubicBezTo>
                    <a:pt x="311" y="57"/>
                    <a:pt x="311" y="56"/>
                    <a:pt x="310" y="57"/>
                  </a:cubicBezTo>
                  <a:cubicBezTo>
                    <a:pt x="309" y="54"/>
                    <a:pt x="308" y="52"/>
                    <a:pt x="310" y="50"/>
                  </a:cubicBezTo>
                  <a:cubicBezTo>
                    <a:pt x="308" y="48"/>
                    <a:pt x="306" y="47"/>
                    <a:pt x="307" y="43"/>
                  </a:cubicBezTo>
                  <a:cubicBezTo>
                    <a:pt x="304" y="40"/>
                    <a:pt x="304" y="34"/>
                    <a:pt x="301" y="30"/>
                  </a:cubicBezTo>
                  <a:cubicBezTo>
                    <a:pt x="302" y="29"/>
                    <a:pt x="301" y="29"/>
                    <a:pt x="301" y="27"/>
                  </a:cubicBezTo>
                  <a:cubicBezTo>
                    <a:pt x="299" y="26"/>
                    <a:pt x="298" y="22"/>
                    <a:pt x="298" y="20"/>
                  </a:cubicBezTo>
                  <a:cubicBezTo>
                    <a:pt x="297" y="21"/>
                    <a:pt x="297" y="18"/>
                    <a:pt x="296" y="19"/>
                  </a:cubicBezTo>
                  <a:cubicBezTo>
                    <a:pt x="296" y="18"/>
                    <a:pt x="295" y="17"/>
                    <a:pt x="296" y="16"/>
                  </a:cubicBezTo>
                  <a:cubicBezTo>
                    <a:pt x="294" y="16"/>
                    <a:pt x="294" y="13"/>
                    <a:pt x="293" y="12"/>
                  </a:cubicBezTo>
                  <a:cubicBezTo>
                    <a:pt x="292" y="7"/>
                    <a:pt x="289" y="5"/>
                    <a:pt x="288" y="0"/>
                  </a:cubicBezTo>
                  <a:close/>
                  <a:moveTo>
                    <a:pt x="299" y="22"/>
                  </a:moveTo>
                  <a:cubicBezTo>
                    <a:pt x="300" y="21"/>
                    <a:pt x="300" y="20"/>
                    <a:pt x="299" y="19"/>
                  </a:cubicBezTo>
                  <a:cubicBezTo>
                    <a:pt x="299" y="20"/>
                    <a:pt x="299" y="21"/>
                    <a:pt x="299" y="22"/>
                  </a:cubicBezTo>
                  <a:close/>
                  <a:moveTo>
                    <a:pt x="311" y="61"/>
                  </a:moveTo>
                  <a:cubicBezTo>
                    <a:pt x="311" y="62"/>
                    <a:pt x="312" y="62"/>
                    <a:pt x="312" y="62"/>
                  </a:cubicBezTo>
                  <a:cubicBezTo>
                    <a:pt x="312" y="61"/>
                    <a:pt x="313" y="61"/>
                    <a:pt x="312" y="60"/>
                  </a:cubicBezTo>
                  <a:cubicBezTo>
                    <a:pt x="312" y="61"/>
                    <a:pt x="311" y="61"/>
                    <a:pt x="311"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350">
                <a:latin typeface="方正清刻本悦宋简体" panose="02000000000000000000" pitchFamily="2" charset="-122"/>
                <a:ea typeface="方正清刻本悦宋简体" panose="02000000000000000000" pitchFamily="2" charset="-122"/>
              </a:endParaRPr>
            </a:p>
          </p:txBody>
        </p:sp>
      </p:grpSp>
      <p:grpSp>
        <p:nvGrpSpPr>
          <p:cNvPr id="22" name="组合 21"/>
          <p:cNvGrpSpPr/>
          <p:nvPr/>
        </p:nvGrpSpPr>
        <p:grpSpPr>
          <a:xfrm>
            <a:off x="4033279" y="3891161"/>
            <a:ext cx="430887" cy="434519"/>
            <a:chOff x="11165604" y="552138"/>
            <a:chExt cx="585614" cy="590550"/>
          </a:xfrm>
        </p:grpSpPr>
        <p:sp>
          <p:nvSpPr>
            <p:cNvPr id="23"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3C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latin typeface="方正清刻本悦宋简体" panose="02000000000000000000" pitchFamily="2" charset="-122"/>
                <a:ea typeface="方正清刻本悦宋简体" panose="02000000000000000000" pitchFamily="2" charset="-122"/>
              </a:endParaRPr>
            </a:p>
          </p:txBody>
        </p:sp>
        <p:sp>
          <p:nvSpPr>
            <p:cNvPr id="24" name="文本框 23"/>
            <p:cNvSpPr txBox="1"/>
            <p:nvPr/>
          </p:nvSpPr>
          <p:spPr>
            <a:xfrm>
              <a:off x="11165604" y="602938"/>
              <a:ext cx="585614" cy="457200"/>
            </a:xfrm>
            <a:prstGeom prst="rect">
              <a:avLst/>
            </a:prstGeom>
            <a:noFill/>
          </p:spPr>
          <p:txBody>
            <a:bodyPr vert="eaVert" wrap="square" rtlCol="0">
              <a:spAutoFit/>
            </a:bodyPr>
            <a:lstStyle/>
            <a:p>
              <a:pPr algn="ct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一</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25" name="组合 24"/>
          <p:cNvGrpSpPr/>
          <p:nvPr/>
        </p:nvGrpSpPr>
        <p:grpSpPr>
          <a:xfrm>
            <a:off x="5808956" y="2462070"/>
            <a:ext cx="430887" cy="434519"/>
            <a:chOff x="11165604" y="552138"/>
            <a:chExt cx="585614" cy="590550"/>
          </a:xfrm>
        </p:grpSpPr>
        <p:sp>
          <p:nvSpPr>
            <p:cNvPr id="26"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3C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latin typeface="方正清刻本悦宋简体" panose="02000000000000000000" pitchFamily="2" charset="-122"/>
                <a:ea typeface="方正清刻本悦宋简体" panose="02000000000000000000" pitchFamily="2" charset="-122"/>
              </a:endParaRPr>
            </a:p>
          </p:txBody>
        </p:sp>
        <p:sp>
          <p:nvSpPr>
            <p:cNvPr id="27" name="文本框 26"/>
            <p:cNvSpPr txBox="1"/>
            <p:nvPr/>
          </p:nvSpPr>
          <p:spPr>
            <a:xfrm>
              <a:off x="11165604" y="602938"/>
              <a:ext cx="585614" cy="457200"/>
            </a:xfrm>
            <a:prstGeom prst="rect">
              <a:avLst/>
            </a:prstGeom>
            <a:noFill/>
          </p:spPr>
          <p:txBody>
            <a:bodyPr vert="eaVert" wrap="square" rtlCol="0">
              <a:spAutoFit/>
            </a:bodyPr>
            <a:lstStyle/>
            <a:p>
              <a:pPr algn="ct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二</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grpSp>
        <p:nvGrpSpPr>
          <p:cNvPr id="28" name="组合 27"/>
          <p:cNvGrpSpPr/>
          <p:nvPr/>
        </p:nvGrpSpPr>
        <p:grpSpPr>
          <a:xfrm>
            <a:off x="7461838" y="3136968"/>
            <a:ext cx="430887" cy="434519"/>
            <a:chOff x="11165604" y="552138"/>
            <a:chExt cx="585614" cy="590550"/>
          </a:xfrm>
        </p:grpSpPr>
        <p:sp>
          <p:nvSpPr>
            <p:cNvPr id="29" name="Freeform 5"/>
            <p:cNvSpPr/>
            <p:nvPr/>
          </p:nvSpPr>
          <p:spPr bwMode="auto">
            <a:xfrm>
              <a:off x="11175884" y="552138"/>
              <a:ext cx="573204" cy="590550"/>
            </a:xfrm>
            <a:custGeom>
              <a:avLst/>
              <a:gdLst>
                <a:gd name="T0" fmla="*/ 279 w 291"/>
                <a:gd name="T1" fmla="*/ 117 h 300"/>
                <a:gd name="T2" fmla="*/ 274 w 291"/>
                <a:gd name="T3" fmla="*/ 101 h 300"/>
                <a:gd name="T4" fmla="*/ 269 w 291"/>
                <a:gd name="T5" fmla="*/ 84 h 300"/>
                <a:gd name="T6" fmla="*/ 254 w 291"/>
                <a:gd name="T7" fmla="*/ 63 h 300"/>
                <a:gd name="T8" fmla="*/ 227 w 291"/>
                <a:gd name="T9" fmla="*/ 37 h 300"/>
                <a:gd name="T10" fmla="*/ 229 w 291"/>
                <a:gd name="T11" fmla="*/ 34 h 300"/>
                <a:gd name="T12" fmla="*/ 218 w 291"/>
                <a:gd name="T13" fmla="*/ 23 h 300"/>
                <a:gd name="T14" fmla="*/ 191 w 291"/>
                <a:gd name="T15" fmla="*/ 20 h 300"/>
                <a:gd name="T16" fmla="*/ 174 w 291"/>
                <a:gd name="T17" fmla="*/ 9 h 300"/>
                <a:gd name="T18" fmla="*/ 157 w 291"/>
                <a:gd name="T19" fmla="*/ 4 h 300"/>
                <a:gd name="T20" fmla="*/ 135 w 291"/>
                <a:gd name="T21" fmla="*/ 6 h 300"/>
                <a:gd name="T22" fmla="*/ 118 w 291"/>
                <a:gd name="T23" fmla="*/ 6 h 300"/>
                <a:gd name="T24" fmla="*/ 89 w 291"/>
                <a:gd name="T25" fmla="*/ 14 h 300"/>
                <a:gd name="T26" fmla="*/ 58 w 291"/>
                <a:gd name="T27" fmla="*/ 31 h 300"/>
                <a:gd name="T28" fmla="*/ 46 w 291"/>
                <a:gd name="T29" fmla="*/ 40 h 300"/>
                <a:gd name="T30" fmla="*/ 35 w 291"/>
                <a:gd name="T31" fmla="*/ 45 h 300"/>
                <a:gd name="T32" fmla="*/ 22 w 291"/>
                <a:gd name="T33" fmla="*/ 65 h 300"/>
                <a:gd name="T34" fmla="*/ 10 w 291"/>
                <a:gd name="T35" fmla="*/ 93 h 300"/>
                <a:gd name="T36" fmla="*/ 5 w 291"/>
                <a:gd name="T37" fmla="*/ 103 h 300"/>
                <a:gd name="T38" fmla="*/ 4 w 291"/>
                <a:gd name="T39" fmla="*/ 133 h 300"/>
                <a:gd name="T40" fmla="*/ 16 w 291"/>
                <a:gd name="T41" fmla="*/ 172 h 300"/>
                <a:gd name="T42" fmla="*/ 17 w 291"/>
                <a:gd name="T43" fmla="*/ 182 h 300"/>
                <a:gd name="T44" fmla="*/ 18 w 291"/>
                <a:gd name="T45" fmla="*/ 187 h 300"/>
                <a:gd name="T46" fmla="*/ 21 w 291"/>
                <a:gd name="T47" fmla="*/ 193 h 300"/>
                <a:gd name="T48" fmla="*/ 54 w 291"/>
                <a:gd name="T49" fmla="*/ 227 h 300"/>
                <a:gd name="T50" fmla="*/ 83 w 291"/>
                <a:gd name="T51" fmla="*/ 244 h 300"/>
                <a:gd name="T52" fmla="*/ 107 w 291"/>
                <a:gd name="T53" fmla="*/ 263 h 300"/>
                <a:gd name="T54" fmla="*/ 116 w 291"/>
                <a:gd name="T55" fmla="*/ 265 h 300"/>
                <a:gd name="T56" fmla="*/ 113 w 291"/>
                <a:gd name="T57" fmla="*/ 273 h 300"/>
                <a:gd name="T58" fmla="*/ 130 w 291"/>
                <a:gd name="T59" fmla="*/ 281 h 300"/>
                <a:gd name="T60" fmla="*/ 124 w 291"/>
                <a:gd name="T61" fmla="*/ 287 h 300"/>
                <a:gd name="T62" fmla="*/ 150 w 291"/>
                <a:gd name="T63" fmla="*/ 293 h 300"/>
                <a:gd name="T64" fmla="*/ 185 w 291"/>
                <a:gd name="T65" fmla="*/ 289 h 300"/>
                <a:gd name="T66" fmla="*/ 210 w 291"/>
                <a:gd name="T67" fmla="*/ 273 h 300"/>
                <a:gd name="T68" fmla="*/ 246 w 291"/>
                <a:gd name="T69" fmla="*/ 252 h 300"/>
                <a:gd name="T70" fmla="*/ 268 w 291"/>
                <a:gd name="T71" fmla="*/ 223 h 300"/>
                <a:gd name="T72" fmla="*/ 274 w 291"/>
                <a:gd name="T73" fmla="*/ 196 h 300"/>
                <a:gd name="T74" fmla="*/ 280 w 291"/>
                <a:gd name="T75" fmla="*/ 183 h 300"/>
                <a:gd name="T76" fmla="*/ 284 w 291"/>
                <a:gd name="T77" fmla="*/ 15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1" h="300">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3C413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schemeClr val="bg1"/>
                </a:solidFill>
                <a:latin typeface="方正清刻本悦宋简体" panose="02000000000000000000" pitchFamily="2" charset="-122"/>
                <a:ea typeface="方正清刻本悦宋简体" panose="02000000000000000000" pitchFamily="2" charset="-122"/>
              </a:endParaRPr>
            </a:p>
          </p:txBody>
        </p:sp>
        <p:sp>
          <p:nvSpPr>
            <p:cNvPr id="30" name="文本框 29"/>
            <p:cNvSpPr txBox="1"/>
            <p:nvPr/>
          </p:nvSpPr>
          <p:spPr>
            <a:xfrm>
              <a:off x="11165604" y="602938"/>
              <a:ext cx="585614" cy="457200"/>
            </a:xfrm>
            <a:prstGeom prst="rect">
              <a:avLst/>
            </a:prstGeom>
            <a:noFill/>
          </p:spPr>
          <p:txBody>
            <a:bodyPr vert="eaVert" wrap="square" rtlCol="0">
              <a:spAutoFit/>
            </a:bodyPr>
            <a:lstStyle/>
            <a:p>
              <a:pPr algn="ctr"/>
              <a:r>
                <a:rPr lang="zh-CN" altLang="en-US" sz="1600" dirty="0" smtClean="0">
                  <a:solidFill>
                    <a:schemeClr val="bg1"/>
                  </a:solidFill>
                  <a:latin typeface="方正清刻本悦宋简体" panose="02000000000000000000" pitchFamily="2" charset="-122"/>
                  <a:ea typeface="方正清刻本悦宋简体" panose="02000000000000000000" pitchFamily="2" charset="-122"/>
                </a:rPr>
                <a:t>三</a:t>
              </a:r>
              <a:endParaRPr lang="zh-CN" altLang="en-US" sz="1600" dirty="0">
                <a:solidFill>
                  <a:schemeClr val="bg1"/>
                </a:solidFill>
                <a:latin typeface="方正清刻本悦宋简体" panose="02000000000000000000" pitchFamily="2" charset="-122"/>
                <a:ea typeface="方正清刻本悦宋简体" panose="02000000000000000000" pitchFamily="2" charset="-122"/>
              </a:endParaRPr>
            </a:p>
          </p:txBody>
        </p:sp>
      </p:grpSp>
      <p:sp>
        <p:nvSpPr>
          <p:cNvPr id="31" name="Text Box 15"/>
          <p:cNvSpPr txBox="1">
            <a:spLocks noChangeArrowheads="1"/>
          </p:cNvSpPr>
          <p:nvPr/>
        </p:nvSpPr>
        <p:spPr bwMode="auto">
          <a:xfrm>
            <a:off x="2583749" y="3677022"/>
            <a:ext cx="1429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a:t>
            </a:r>
            <a:r>
              <a:rPr lang="zh-CN" altLang="en-US" sz="12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zh-CN" altLang="en-US" sz="12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2" name="Text Box 16"/>
          <p:cNvSpPr txBox="1">
            <a:spLocks noChangeArrowheads="1"/>
          </p:cNvSpPr>
          <p:nvPr/>
        </p:nvSpPr>
        <p:spPr bwMode="auto">
          <a:xfrm>
            <a:off x="2556763" y="3472295"/>
            <a:ext cx="1433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sz="16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3" name="Text Box 17"/>
          <p:cNvSpPr txBox="1">
            <a:spLocks noChangeArrowheads="1"/>
          </p:cNvSpPr>
          <p:nvPr/>
        </p:nvSpPr>
        <p:spPr bwMode="auto">
          <a:xfrm>
            <a:off x="3441129" y="3532620"/>
            <a:ext cx="252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4" name="Text Box 15"/>
          <p:cNvSpPr txBox="1">
            <a:spLocks noChangeArrowheads="1"/>
          </p:cNvSpPr>
          <p:nvPr/>
        </p:nvSpPr>
        <p:spPr bwMode="auto">
          <a:xfrm>
            <a:off x="5314237" y="1780144"/>
            <a:ext cx="1429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a:t>
            </a:r>
            <a:r>
              <a:rPr lang="zh-CN" altLang="en-US" sz="12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zh-CN" altLang="en-US" sz="12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5" name="Text Box 16"/>
          <p:cNvSpPr txBox="1">
            <a:spLocks noChangeArrowheads="1"/>
          </p:cNvSpPr>
          <p:nvPr/>
        </p:nvSpPr>
        <p:spPr bwMode="auto">
          <a:xfrm>
            <a:off x="5287251" y="1575417"/>
            <a:ext cx="1433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sz="16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6" name="Text Box 17"/>
          <p:cNvSpPr txBox="1">
            <a:spLocks noChangeArrowheads="1"/>
          </p:cNvSpPr>
          <p:nvPr/>
        </p:nvSpPr>
        <p:spPr bwMode="auto">
          <a:xfrm>
            <a:off x="6171617" y="1635742"/>
            <a:ext cx="252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7" name="Text Box 15"/>
          <p:cNvSpPr txBox="1">
            <a:spLocks noChangeArrowheads="1"/>
          </p:cNvSpPr>
          <p:nvPr/>
        </p:nvSpPr>
        <p:spPr bwMode="auto">
          <a:xfrm>
            <a:off x="8134631" y="3239948"/>
            <a:ext cx="142969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a:t>
            </a:r>
            <a:r>
              <a:rPr lang="zh-CN" altLang="en-US" sz="12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zh-CN" altLang="en-US" sz="12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8" name="Text Box 16"/>
          <p:cNvSpPr txBox="1">
            <a:spLocks noChangeArrowheads="1"/>
          </p:cNvSpPr>
          <p:nvPr/>
        </p:nvSpPr>
        <p:spPr bwMode="auto">
          <a:xfrm>
            <a:off x="8107645" y="3035221"/>
            <a:ext cx="14331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600"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sz="16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39" name="Text Box 17"/>
          <p:cNvSpPr txBox="1">
            <a:spLocks noChangeArrowheads="1"/>
          </p:cNvSpPr>
          <p:nvPr/>
        </p:nvSpPr>
        <p:spPr bwMode="auto">
          <a:xfrm>
            <a:off x="8992011" y="3095546"/>
            <a:ext cx="25273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2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circle(out)">
                                      <p:cBhvr>
                                        <p:cTn id="19" dur="1000"/>
                                        <p:tgtEl>
                                          <p:spTgt spid="22"/>
                                        </p:tgtEl>
                                      </p:cBhvr>
                                    </p:animEffect>
                                  </p:childTnLst>
                                </p:cTn>
                              </p:par>
                            </p:childTnLst>
                          </p:cTn>
                        </p:par>
                        <p:par>
                          <p:cTn id="20" fill="hold">
                            <p:stCondLst>
                              <p:cond delay="2500"/>
                            </p:stCondLst>
                            <p:childTnLst>
                              <p:par>
                                <p:cTn id="21" presetID="6" presetClass="entr" presetSubtype="32" fill="hold"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out)">
                                      <p:cBhvr>
                                        <p:cTn id="23" dur="1000"/>
                                        <p:tgtEl>
                                          <p:spTgt spid="25"/>
                                        </p:tgtEl>
                                      </p:cBhvr>
                                    </p:animEffect>
                                  </p:childTnLst>
                                </p:cTn>
                              </p:par>
                            </p:childTnLst>
                          </p:cTn>
                        </p:par>
                        <p:par>
                          <p:cTn id="24" fill="hold">
                            <p:stCondLst>
                              <p:cond delay="3500"/>
                            </p:stCondLst>
                            <p:childTnLst>
                              <p:par>
                                <p:cTn id="25" presetID="6" presetClass="entr" presetSubtype="32"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circle(out)">
                                      <p:cBhvr>
                                        <p:cTn id="27" dur="1000"/>
                                        <p:tgtEl>
                                          <p:spTgt spid="28"/>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par>
                          <p:cTn id="38" fill="hold">
                            <p:stCondLst>
                              <p:cond delay="5000"/>
                            </p:stCondLst>
                            <p:childTnLst>
                              <p:par>
                                <p:cTn id="39" presetID="10"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500"/>
                                        <p:tgtEl>
                                          <p:spTgt spid="3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fade">
                                      <p:cBhvr>
                                        <p:cTn id="54" dur="500"/>
                                        <p:tgtEl>
                                          <p:spTgt spid="3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31" grpId="0" bldLvl="0" autoUpdateAnimBg="0"/>
      <p:bldP spid="32" grpId="0" bldLvl="0" autoUpdateAnimBg="0"/>
      <p:bldP spid="33" grpId="0" bldLvl="0" autoUpdateAnimBg="0"/>
      <p:bldP spid="34" grpId="0" bldLvl="0" autoUpdateAnimBg="0"/>
      <p:bldP spid="35" grpId="0" bldLvl="0" autoUpdateAnimBg="0"/>
      <p:bldP spid="36" grpId="0" bldLvl="0" autoUpdateAnimBg="0"/>
      <p:bldP spid="37" grpId="0" bldLvl="0" autoUpdateAnimBg="0"/>
      <p:bldP spid="38" grpId="0" bldLvl="0" autoUpdateAnimBg="0"/>
      <p:bldP spid="39" grpId="0" bldLvl="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图片 8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636879" y="1847184"/>
            <a:ext cx="4173880" cy="3614879"/>
          </a:xfrm>
          <a:prstGeom prst="rect">
            <a:avLst/>
          </a:prstGeom>
        </p:spPr>
      </p:pic>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grpSp>
        <p:nvGrpSpPr>
          <p:cNvPr id="70" name="组合 69"/>
          <p:cNvGrpSpPr/>
          <p:nvPr/>
        </p:nvGrpSpPr>
        <p:grpSpPr>
          <a:xfrm>
            <a:off x="4318000" y="2638319"/>
            <a:ext cx="3556000" cy="2735262"/>
            <a:chOff x="2917371" y="1509173"/>
            <a:chExt cx="6308028" cy="4852111"/>
          </a:xfrm>
        </p:grpSpPr>
        <p:sp>
          <p:nvSpPr>
            <p:cNvPr id="71" name="弧形 70"/>
            <p:cNvSpPr/>
            <p:nvPr/>
          </p:nvSpPr>
          <p:spPr>
            <a:xfrm rot="13603818">
              <a:off x="3538272" y="1659071"/>
              <a:ext cx="4626616" cy="4626616"/>
            </a:xfrm>
            <a:prstGeom prst="arc">
              <a:avLst>
                <a:gd name="adj1" fmla="val 16200000"/>
                <a:gd name="adj2" fmla="val 21493235"/>
              </a:avLst>
            </a:prstGeom>
            <a:ln w="76200">
              <a:solidFill>
                <a:srgbClr val="3C41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413B"/>
                </a:solidFill>
              </a:endParaRPr>
            </a:p>
          </p:txBody>
        </p:sp>
        <p:sp>
          <p:nvSpPr>
            <p:cNvPr id="72" name="弧形 71"/>
            <p:cNvSpPr/>
            <p:nvPr/>
          </p:nvSpPr>
          <p:spPr>
            <a:xfrm rot="2597983">
              <a:off x="4046967" y="1734668"/>
              <a:ext cx="4626616" cy="4626616"/>
            </a:xfrm>
            <a:prstGeom prst="arc">
              <a:avLst>
                <a:gd name="adj1" fmla="val 16127698"/>
                <a:gd name="adj2" fmla="val 21464082"/>
              </a:avLst>
            </a:prstGeom>
            <a:ln w="76200">
              <a:solidFill>
                <a:srgbClr val="3C413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rgbClr val="3C413B"/>
                </a:solidFill>
              </a:endParaRPr>
            </a:p>
          </p:txBody>
        </p:sp>
        <p:cxnSp>
          <p:nvCxnSpPr>
            <p:cNvPr id="73" name="直接连接符 72"/>
            <p:cNvCxnSpPr/>
            <p:nvPr/>
          </p:nvCxnSpPr>
          <p:spPr>
            <a:xfrm flipH="1" flipV="1">
              <a:off x="2917371" y="1509173"/>
              <a:ext cx="1059543" cy="1059543"/>
            </a:xfrm>
            <a:prstGeom prst="line">
              <a:avLst/>
            </a:prstGeom>
            <a:ln>
              <a:solidFill>
                <a:srgbClr val="3C413B"/>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flipH="1">
              <a:off x="2934180" y="5149684"/>
              <a:ext cx="862336" cy="904453"/>
            </a:xfrm>
            <a:prstGeom prst="line">
              <a:avLst/>
            </a:prstGeom>
            <a:ln>
              <a:solidFill>
                <a:srgbClr val="3C413B"/>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flipV="1">
              <a:off x="8188200" y="1509173"/>
              <a:ext cx="1035953" cy="1078153"/>
            </a:xfrm>
            <a:prstGeom prst="line">
              <a:avLst/>
            </a:prstGeom>
            <a:ln>
              <a:solidFill>
                <a:srgbClr val="3C413B"/>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8408028" y="5196088"/>
              <a:ext cx="817371" cy="861537"/>
            </a:xfrm>
            <a:prstGeom prst="line">
              <a:avLst/>
            </a:prstGeom>
            <a:ln>
              <a:solidFill>
                <a:srgbClr val="3C413B"/>
              </a:solidFill>
            </a:ln>
          </p:spPr>
          <p:style>
            <a:lnRef idx="1">
              <a:schemeClr val="accent1"/>
            </a:lnRef>
            <a:fillRef idx="0">
              <a:schemeClr val="accent1"/>
            </a:fillRef>
            <a:effectRef idx="0">
              <a:schemeClr val="accent1"/>
            </a:effectRef>
            <a:fontRef idx="minor">
              <a:schemeClr val="tx1"/>
            </a:fontRef>
          </p:style>
        </p:cxnSp>
      </p:grpSp>
      <p:sp>
        <p:nvSpPr>
          <p:cNvPr id="77" name="Text Box 15"/>
          <p:cNvSpPr txBox="1">
            <a:spLocks noChangeArrowheads="1"/>
          </p:cNvSpPr>
          <p:nvPr/>
        </p:nvSpPr>
        <p:spPr bwMode="auto">
          <a:xfrm>
            <a:off x="7939902" y="2592795"/>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a:t>
            </a:r>
            <a:r>
              <a:rPr lang="zh-CN" altLang="en-US" sz="14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en-US" altLang="zh-CN" sz="1400" dirty="0" smtClean="0">
              <a:solidFill>
                <a:srgbClr val="3C413B"/>
              </a:solidFill>
              <a:latin typeface="方正宋刻本秀楷简体" panose="02000000000000000000" pitchFamily="2" charset="-122"/>
              <a:ea typeface="方正宋刻本秀楷简体" panose="02000000000000000000" pitchFamily="2" charset="-122"/>
            </a:endParaRPr>
          </a:p>
        </p:txBody>
      </p:sp>
      <p:sp>
        <p:nvSpPr>
          <p:cNvPr id="78" name="Text Box 16"/>
          <p:cNvSpPr txBox="1">
            <a:spLocks noChangeArrowheads="1"/>
          </p:cNvSpPr>
          <p:nvPr/>
        </p:nvSpPr>
        <p:spPr bwMode="auto">
          <a:xfrm>
            <a:off x="7912917" y="2226083"/>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79" name="Text Box 17"/>
          <p:cNvSpPr txBox="1">
            <a:spLocks noChangeArrowheads="1"/>
          </p:cNvSpPr>
          <p:nvPr/>
        </p:nvSpPr>
        <p:spPr bwMode="auto">
          <a:xfrm>
            <a:off x="9047977" y="2286408"/>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sz="20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0" name="Text Box 15"/>
          <p:cNvSpPr txBox="1">
            <a:spLocks noChangeArrowheads="1"/>
          </p:cNvSpPr>
          <p:nvPr/>
        </p:nvSpPr>
        <p:spPr bwMode="auto">
          <a:xfrm>
            <a:off x="7939902" y="5119210"/>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a:t>
            </a:r>
            <a:r>
              <a:rPr lang="zh-CN" altLang="en-US" sz="14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en-US" altLang="zh-CN" sz="1400" dirty="0" smtClean="0">
              <a:solidFill>
                <a:srgbClr val="3C413B"/>
              </a:solidFill>
              <a:latin typeface="方正宋刻本秀楷简体" panose="02000000000000000000" pitchFamily="2" charset="-122"/>
              <a:ea typeface="方正宋刻本秀楷简体" panose="02000000000000000000" pitchFamily="2" charset="-122"/>
            </a:endParaRPr>
          </a:p>
        </p:txBody>
      </p:sp>
      <p:sp>
        <p:nvSpPr>
          <p:cNvPr id="81" name="Text Box 16"/>
          <p:cNvSpPr txBox="1">
            <a:spLocks noChangeArrowheads="1"/>
          </p:cNvSpPr>
          <p:nvPr/>
        </p:nvSpPr>
        <p:spPr bwMode="auto">
          <a:xfrm>
            <a:off x="7912917" y="4752498"/>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2" name="Text Box 17"/>
          <p:cNvSpPr txBox="1">
            <a:spLocks noChangeArrowheads="1"/>
          </p:cNvSpPr>
          <p:nvPr/>
        </p:nvSpPr>
        <p:spPr bwMode="auto">
          <a:xfrm>
            <a:off x="9047977" y="4812823"/>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sz="20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3" name="Text Box 15"/>
          <p:cNvSpPr txBox="1">
            <a:spLocks noChangeArrowheads="1"/>
          </p:cNvSpPr>
          <p:nvPr/>
        </p:nvSpPr>
        <p:spPr bwMode="auto">
          <a:xfrm>
            <a:off x="1458731" y="4789648"/>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a:t>
            </a:r>
            <a:r>
              <a:rPr lang="zh-CN" altLang="en-US" sz="14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en-US" altLang="zh-CN" sz="1400" dirty="0" smtClean="0">
              <a:solidFill>
                <a:srgbClr val="3C413B"/>
              </a:solidFill>
              <a:latin typeface="方正宋刻本秀楷简体" panose="02000000000000000000" pitchFamily="2" charset="-122"/>
              <a:ea typeface="方正宋刻本秀楷简体" panose="02000000000000000000" pitchFamily="2" charset="-122"/>
            </a:endParaRPr>
          </a:p>
        </p:txBody>
      </p:sp>
      <p:sp>
        <p:nvSpPr>
          <p:cNvPr id="84" name="Text Box 16"/>
          <p:cNvSpPr txBox="1">
            <a:spLocks noChangeArrowheads="1"/>
          </p:cNvSpPr>
          <p:nvPr/>
        </p:nvSpPr>
        <p:spPr bwMode="auto">
          <a:xfrm>
            <a:off x="2884020" y="4422936"/>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5" name="Text Box 17"/>
          <p:cNvSpPr txBox="1">
            <a:spLocks noChangeArrowheads="1"/>
          </p:cNvSpPr>
          <p:nvPr/>
        </p:nvSpPr>
        <p:spPr bwMode="auto">
          <a:xfrm>
            <a:off x="2373229" y="4483261"/>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sz="20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6" name="Text Box 15"/>
          <p:cNvSpPr txBox="1">
            <a:spLocks noChangeArrowheads="1"/>
          </p:cNvSpPr>
          <p:nvPr/>
        </p:nvSpPr>
        <p:spPr bwMode="auto">
          <a:xfrm>
            <a:off x="1458731" y="2553926"/>
            <a:ext cx="288775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lnSpc>
                <a:spcPct val="150000"/>
              </a:lnSpc>
            </a:pPr>
            <a:r>
              <a:rPr lang="zh-CN" altLang="en-US" sz="14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a:t>
            </a:r>
            <a:r>
              <a:rPr lang="zh-CN" altLang="en-US" sz="1400" dirty="0" smtClean="0">
                <a:solidFill>
                  <a:srgbClr val="3C413B"/>
                </a:solidFill>
                <a:latin typeface="方正宋刻本秀楷简体" panose="02000000000000000000" pitchFamily="2" charset="-122"/>
                <a:ea typeface="方正宋刻本秀楷简体" panose="02000000000000000000" pitchFamily="2" charset="-122"/>
              </a:rPr>
              <a:t>内容</a:t>
            </a:r>
            <a:endParaRPr lang="en-US" altLang="zh-CN" sz="1400" dirty="0" smtClean="0">
              <a:solidFill>
                <a:srgbClr val="3C413B"/>
              </a:solidFill>
              <a:latin typeface="方正宋刻本秀楷简体" panose="02000000000000000000" pitchFamily="2" charset="-122"/>
              <a:ea typeface="方正宋刻本秀楷简体" panose="02000000000000000000" pitchFamily="2" charset="-122"/>
            </a:endParaRPr>
          </a:p>
        </p:txBody>
      </p:sp>
      <p:sp>
        <p:nvSpPr>
          <p:cNvPr id="87" name="Text Box 16"/>
          <p:cNvSpPr txBox="1">
            <a:spLocks noChangeArrowheads="1"/>
          </p:cNvSpPr>
          <p:nvPr/>
        </p:nvSpPr>
        <p:spPr bwMode="auto">
          <a:xfrm>
            <a:off x="2884020" y="2187214"/>
            <a:ext cx="14331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r>
              <a:rPr lang="zh-CN" altLang="en-US"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8" name="Text Box 17"/>
          <p:cNvSpPr txBox="1">
            <a:spLocks noChangeArrowheads="1"/>
          </p:cNvSpPr>
          <p:nvPr/>
        </p:nvSpPr>
        <p:spPr bwMode="auto">
          <a:xfrm>
            <a:off x="2373229" y="2247539"/>
            <a:ext cx="25273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400"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sz="2000" dirty="0">
              <a:solidFill>
                <a:srgbClr val="3C413B"/>
              </a:solidFill>
              <a:latin typeface="方正宋刻本秀楷简体" panose="02000000000000000000" pitchFamily="2" charset="-122"/>
              <a:ea typeface="方正宋刻本秀楷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31" presetClass="entr" presetSubtype="0"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 calcmode="lin" valueType="num">
                                      <p:cBhvr>
                                        <p:cTn id="10" dur="1000" fill="hold"/>
                                        <p:tgtEl>
                                          <p:spTgt spid="89"/>
                                        </p:tgtEl>
                                        <p:attrNameLst>
                                          <p:attrName>ppt_w</p:attrName>
                                        </p:attrNameLst>
                                      </p:cBhvr>
                                      <p:tavLst>
                                        <p:tav tm="0">
                                          <p:val>
                                            <p:fltVal val="0"/>
                                          </p:val>
                                        </p:tav>
                                        <p:tav tm="100000">
                                          <p:val>
                                            <p:strVal val="#ppt_w"/>
                                          </p:val>
                                        </p:tav>
                                      </p:tavLst>
                                    </p:anim>
                                    <p:anim calcmode="lin" valueType="num">
                                      <p:cBhvr>
                                        <p:cTn id="11" dur="1000" fill="hold"/>
                                        <p:tgtEl>
                                          <p:spTgt spid="89"/>
                                        </p:tgtEl>
                                        <p:attrNameLst>
                                          <p:attrName>ppt_h</p:attrName>
                                        </p:attrNameLst>
                                      </p:cBhvr>
                                      <p:tavLst>
                                        <p:tav tm="0">
                                          <p:val>
                                            <p:fltVal val="0"/>
                                          </p:val>
                                        </p:tav>
                                        <p:tav tm="100000">
                                          <p:val>
                                            <p:strVal val="#ppt_h"/>
                                          </p:val>
                                        </p:tav>
                                      </p:tavLst>
                                    </p:anim>
                                    <p:anim calcmode="lin" valueType="num">
                                      <p:cBhvr>
                                        <p:cTn id="12" dur="1000" fill="hold"/>
                                        <p:tgtEl>
                                          <p:spTgt spid="89"/>
                                        </p:tgtEl>
                                        <p:attrNameLst>
                                          <p:attrName>style.rotation</p:attrName>
                                        </p:attrNameLst>
                                      </p:cBhvr>
                                      <p:tavLst>
                                        <p:tav tm="0">
                                          <p:val>
                                            <p:fltVal val="90"/>
                                          </p:val>
                                        </p:tav>
                                        <p:tav tm="100000">
                                          <p:val>
                                            <p:fltVal val="0"/>
                                          </p:val>
                                        </p:tav>
                                      </p:tavLst>
                                    </p:anim>
                                    <p:animEffect transition="in" filter="fade">
                                      <p:cBhvr>
                                        <p:cTn id="13" dur="1000"/>
                                        <p:tgtEl>
                                          <p:spTgt spid="89"/>
                                        </p:tgtEl>
                                      </p:cBhvr>
                                    </p:animEffect>
                                  </p:childTnLst>
                                </p:cTn>
                              </p:par>
                            </p:childTnLst>
                          </p:cTn>
                        </p:par>
                        <p:par>
                          <p:cTn id="14" fill="hold">
                            <p:stCondLst>
                              <p:cond delay="500"/>
                            </p:stCondLst>
                            <p:childTnLst>
                              <p:par>
                                <p:cTn id="15" presetID="50" presetClass="entr" presetSubtype="0"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p:cTn id="17" dur="1000" fill="hold"/>
                                        <p:tgtEl>
                                          <p:spTgt spid="70"/>
                                        </p:tgtEl>
                                        <p:attrNameLst>
                                          <p:attrName>ppt_w</p:attrName>
                                        </p:attrNameLst>
                                      </p:cBhvr>
                                      <p:tavLst>
                                        <p:tav tm="0">
                                          <p:val>
                                            <p:strVal val="#ppt_w+.3"/>
                                          </p:val>
                                        </p:tav>
                                        <p:tav tm="100000">
                                          <p:val>
                                            <p:strVal val="#ppt_w"/>
                                          </p:val>
                                        </p:tav>
                                      </p:tavLst>
                                    </p:anim>
                                    <p:anim calcmode="lin" valueType="num">
                                      <p:cBhvr>
                                        <p:cTn id="18" dur="1000" fill="hold"/>
                                        <p:tgtEl>
                                          <p:spTgt spid="70"/>
                                        </p:tgtEl>
                                        <p:attrNameLst>
                                          <p:attrName>ppt_h</p:attrName>
                                        </p:attrNameLst>
                                      </p:cBhvr>
                                      <p:tavLst>
                                        <p:tav tm="0">
                                          <p:val>
                                            <p:strVal val="#ppt_h"/>
                                          </p:val>
                                        </p:tav>
                                        <p:tav tm="100000">
                                          <p:val>
                                            <p:strVal val="#ppt_h"/>
                                          </p:val>
                                        </p:tav>
                                      </p:tavLst>
                                    </p:anim>
                                    <p:animEffect transition="in" filter="fade">
                                      <p:cBhvr>
                                        <p:cTn id="19" dur="1000"/>
                                        <p:tgtEl>
                                          <p:spTgt spid="70"/>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fade">
                                      <p:cBhvr>
                                        <p:cTn id="23" dur="500"/>
                                        <p:tgtEl>
                                          <p:spTgt spid="8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8"/>
                                        </p:tgtEl>
                                        <p:attrNameLst>
                                          <p:attrName>style.visibility</p:attrName>
                                        </p:attrNameLst>
                                      </p:cBhvr>
                                      <p:to>
                                        <p:strVal val="visible"/>
                                      </p:to>
                                    </p:set>
                                    <p:animEffect transition="in" filter="fade">
                                      <p:cBhvr>
                                        <p:cTn id="26" dur="500"/>
                                        <p:tgtEl>
                                          <p:spTgt spid="8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fade">
                                      <p:cBhvr>
                                        <p:cTn id="29" dur="500"/>
                                        <p:tgtEl>
                                          <p:spTgt spid="86"/>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fade">
                                      <p:cBhvr>
                                        <p:cTn id="33" dur="500"/>
                                        <p:tgtEl>
                                          <p:spTgt spid="8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fade">
                                      <p:cBhvr>
                                        <p:cTn id="36" dur="500"/>
                                        <p:tgtEl>
                                          <p:spTgt spid="8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childTnLst>
                          </p:cTn>
                        </p:par>
                        <p:par>
                          <p:cTn id="40" fill="hold">
                            <p:stCondLst>
                              <p:cond delay="2500"/>
                            </p:stCondLst>
                            <p:childTnLst>
                              <p:par>
                                <p:cTn id="41" presetID="10" presetClass="entr" presetSubtype="0" fill="hold" grpId="0" nodeType="after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fade">
                                      <p:cBhvr>
                                        <p:cTn id="46" dur="500"/>
                                        <p:tgtEl>
                                          <p:spTgt spid="7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500"/>
                                        <p:tgtEl>
                                          <p:spTgt spid="77"/>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2"/>
                                        </p:tgtEl>
                                        <p:attrNameLst>
                                          <p:attrName>style.visibility</p:attrName>
                                        </p:attrNameLst>
                                      </p:cBhvr>
                                      <p:to>
                                        <p:strVal val="visible"/>
                                      </p:to>
                                    </p:set>
                                    <p:animEffect transition="in" filter="fade">
                                      <p:cBhvr>
                                        <p:cTn id="56" dur="500"/>
                                        <p:tgtEl>
                                          <p:spTgt spid="8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77" grpId="0" bldLvl="0" autoUpdateAnimBg="0"/>
      <p:bldP spid="78" grpId="0" bldLvl="0" autoUpdateAnimBg="0"/>
      <p:bldP spid="79" grpId="0" bldLvl="0" autoUpdateAnimBg="0"/>
      <p:bldP spid="80" grpId="0" bldLvl="0" autoUpdateAnimBg="0"/>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graphicFrame>
        <p:nvGraphicFramePr>
          <p:cNvPr id="5" name="Chart 4"/>
          <p:cNvGraphicFramePr/>
          <p:nvPr/>
        </p:nvGraphicFramePr>
        <p:xfrm>
          <a:off x="2343150" y="1543935"/>
          <a:ext cx="7660644" cy="2757111"/>
        </p:xfrm>
        <a:graphic>
          <a:graphicData uri="http://schemas.openxmlformats.org/drawingml/2006/chart">
            <c:chart xmlns:c="http://schemas.openxmlformats.org/drawingml/2006/chart" xmlns:r="http://schemas.openxmlformats.org/officeDocument/2006/relationships" r:id="rId1"/>
          </a:graphicData>
        </a:graphic>
      </p:graphicFrame>
      <p:sp>
        <p:nvSpPr>
          <p:cNvPr id="7" name="Text Box 12"/>
          <p:cNvSpPr txBox="1">
            <a:spLocks noChangeArrowheads="1"/>
          </p:cNvSpPr>
          <p:nvPr/>
        </p:nvSpPr>
        <p:spPr bwMode="auto">
          <a:xfrm>
            <a:off x="8196803" y="4412852"/>
            <a:ext cx="492443" cy="137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000" dirty="0" smtClean="0">
                <a:solidFill>
                  <a:srgbClr val="3C413B"/>
                </a:solidFill>
                <a:latin typeface="方正清刻本悦宋简体" panose="02000000000000000000" pitchFamily="2" charset="-122"/>
                <a:ea typeface="方正清刻本悦宋简体" panose="02000000000000000000" pitchFamily="2" charset="-122"/>
              </a:rPr>
              <a:t>您</a:t>
            </a:r>
            <a:r>
              <a:rPr lang="zh-CN" altLang="en-US" sz="2000" dirty="0">
                <a:solidFill>
                  <a:srgbClr val="3C413B"/>
                </a:solidFill>
                <a:latin typeface="方正清刻本悦宋简体" panose="02000000000000000000" pitchFamily="2" charset="-122"/>
                <a:ea typeface="方正清刻本悦宋简体" panose="02000000000000000000" pitchFamily="2" charset="-122"/>
              </a:rPr>
              <a:t>的子标题</a:t>
            </a:r>
            <a:endParaRPr lang="zh-CN" altLang="en-US" sz="2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8" name="Text Box 14"/>
          <p:cNvSpPr txBox="1">
            <a:spLocks noChangeArrowheads="1"/>
          </p:cNvSpPr>
          <p:nvPr/>
        </p:nvSpPr>
        <p:spPr bwMode="auto">
          <a:xfrm>
            <a:off x="7956515" y="4412852"/>
            <a:ext cx="346249"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50" dirty="0">
                <a:solidFill>
                  <a:srgbClr val="3C413B"/>
                </a:solidFill>
                <a:latin typeface="方正清刻本悦宋简体" panose="02000000000000000000" pitchFamily="2" charset="-122"/>
                <a:ea typeface="方正清刻本悦宋简体" panose="02000000000000000000" pitchFamily="2" charset="-122"/>
              </a:rPr>
              <a:t>Your content title·Your sub-title</a:t>
            </a:r>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9" name="Text Box 16"/>
          <p:cNvSpPr txBox="1">
            <a:spLocks noChangeArrowheads="1"/>
          </p:cNvSpPr>
          <p:nvPr/>
        </p:nvSpPr>
        <p:spPr bwMode="auto">
          <a:xfrm>
            <a:off x="3122609" y="4569873"/>
            <a:ext cx="4893647" cy="1530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2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输入您的内容输入您的内容输入您的内容输入您的内容。</a:t>
            </a:r>
            <a:endParaRPr lang="zh-CN" altLang="en-US" sz="12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lnSpc>
                <a:spcPct val="150000"/>
              </a:lnSpc>
            </a:pPr>
            <a:endParaRPr lang="zh-CN" altLang="en-US" sz="1200" dirty="0">
              <a:solidFill>
                <a:srgbClr val="3C413B"/>
              </a:solidFill>
              <a:latin typeface="方正清刻本悦宋简体" panose="02000000000000000000" pitchFamily="2" charset="-122"/>
              <a:ea typeface="方正清刻本悦宋简体" panose="02000000000000000000" pitchFamily="2" charset="-122"/>
            </a:endParaRPr>
          </a:p>
          <a:p>
            <a:pPr eaLnBrk="1" hangingPunct="1">
              <a:lnSpc>
                <a:spcPct val="150000"/>
              </a:lnSpc>
            </a:pPr>
            <a:r>
              <a:rPr lang="zh-CN" altLang="en-US" sz="1200" dirty="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输入您的内容输入您的内容，输入您的内容输入您的内容输入您的内容。</a:t>
            </a:r>
            <a:endParaRPr lang="zh-CN" altLang="en-US" sz="1200" dirty="0">
              <a:solidFill>
                <a:srgbClr val="3C413B"/>
              </a:solidFill>
              <a:latin typeface="方正清刻本悦宋简体" panose="02000000000000000000" pitchFamily="2" charset="-122"/>
              <a:ea typeface="方正清刻本悦宋简体" panose="02000000000000000000"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9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Graphic spid="5" grpId="0">
        <p:bldAsOne/>
      </p:bldGraphic>
      <p:bldP spid="7" grpId="0" bldLvl="0" autoUpdateAnimBg="0"/>
      <p:bldP spid="8" grpId="0" bldLvl="0" autoUpdateAnimBg="0"/>
      <p:bldP spid="9"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982962" y="1317843"/>
            <a:ext cx="6834722" cy="186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1500" spc="600" dirty="0" smtClean="0">
                <a:solidFill>
                  <a:srgbClr val="3C413B"/>
                </a:solidFill>
                <a:latin typeface="叶根友行书繁" panose="02010601030101010101" pitchFamily="2" charset="-122"/>
                <a:ea typeface="叶根友行书繁" panose="02010601030101010101" pitchFamily="2" charset="-122"/>
              </a:rPr>
              <a:t>谢谢观赏</a:t>
            </a:r>
            <a:endParaRPr lang="zh-CN" altLang="en-US" sz="11500" spc="600" dirty="0">
              <a:solidFill>
                <a:srgbClr val="3C413B"/>
              </a:solidFill>
              <a:latin typeface="叶根友行书繁" panose="02010601030101010101" pitchFamily="2" charset="-122"/>
              <a:ea typeface="叶根友行书繁" panose="02010601030101010101" pitchFamily="2" charset="-122"/>
            </a:endParaRPr>
          </a:p>
        </p:txBody>
      </p:sp>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163050" y="3057971"/>
            <a:ext cx="3028950" cy="3836670"/>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67" y="1455501"/>
            <a:ext cx="5063518" cy="5402499"/>
          </a:xfrm>
          <a:prstGeom prst="rect">
            <a:avLst/>
          </a:prstGeom>
        </p:spPr>
      </p:pic>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59362" y="4046161"/>
            <a:ext cx="2704221" cy="2319937"/>
          </a:xfrm>
          <a:prstGeom prst="rect">
            <a:avLst/>
          </a:prstGeom>
        </p:spPr>
      </p:pic>
      <p:sp>
        <p:nvSpPr>
          <p:cNvPr id="7" name="Text Box 3"/>
          <p:cNvSpPr txBox="1">
            <a:spLocks noChangeArrowheads="1"/>
          </p:cNvSpPr>
          <p:nvPr/>
        </p:nvSpPr>
        <p:spPr bwMode="auto">
          <a:xfrm>
            <a:off x="4398570" y="3258721"/>
            <a:ext cx="3389586"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4400" spc="300" dirty="0">
                <a:solidFill>
                  <a:srgbClr val="3C413B"/>
                </a:solidFill>
                <a:latin typeface="叶根友行书繁" panose="02010601030101010101" pitchFamily="2" charset="-122"/>
                <a:ea typeface="叶根友行书繁" panose="02010601030101010101" pitchFamily="2" charset="-122"/>
              </a:rPr>
              <a:t>Thank  you</a:t>
            </a:r>
            <a:endParaRPr lang="zh-CN" altLang="en-US" sz="4400" spc="300" dirty="0">
              <a:solidFill>
                <a:srgbClr val="3C413B"/>
              </a:solidFill>
              <a:latin typeface="叶根友行书繁" panose="02010601030101010101" pitchFamily="2" charset="-122"/>
              <a:ea typeface="叶根友行书繁" panose="02010601030101010101" pitchFamily="2" charset="-122"/>
            </a:endParaRPr>
          </a:p>
          <a:p>
            <a:pPr eaLnBrk="1" hangingPunct="1"/>
            <a:endParaRPr lang="zh-CN" altLang="en-US" spc="300" dirty="0">
              <a:solidFill>
                <a:srgbClr val="3C413B"/>
              </a:solidFill>
              <a:latin typeface="叶根友行书繁" panose="02010601030101010101" pitchFamily="2" charset="-122"/>
              <a:ea typeface="叶根友行书繁"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0"/>
    </mc:Choice>
    <mc:Fallback>
      <p:transition spd="slow"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par>
                          <p:cTn id="8" fill="hold">
                            <p:stCondLst>
                              <p:cond delay="1000"/>
                            </p:stCondLst>
                            <p:childTnLst>
                              <p:par>
                                <p:cTn id="9" presetID="10" presetClass="entr" presetSubtype="0" fill="hold" grpId="2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7" grpId="0" bldLvl="0" autoUpdateAnimBg="0"/>
      <p:bldP spid="7" grpId="1" bldLvl="0" autoUpdateAnimBg="0"/>
      <p:bldP spid="7" grpId="2" bldLvl="0" autoUpdateAnimBg="0"/>
      <p:bldP spid="7" grpId="3" bldLvl="0" autoUpdateAnimBg="0"/>
      <p:bldP spid="7" grpId="4" bldLvl="0" autoUpdateAnimBg="0"/>
      <p:bldP spid="7" grpId="5" bldLvl="0" autoUpdateAnimBg="0"/>
      <p:bldP spid="7" grpId="6" bldLvl="0" autoUpdateAnimBg="0"/>
      <p:bldP spid="7" grpId="7" bldLvl="0" autoUpdateAnimBg="0"/>
      <p:bldP spid="7" grpId="8" bldLvl="0" autoUpdateAnimBg="0"/>
      <p:bldP spid="7" grpId="9" bldLvl="0" autoUpdateAnimBg="0"/>
      <p:bldP spid="7" grpId="10" bldLvl="0" autoUpdateAnimBg="0"/>
      <p:bldP spid="7" grpId="11" bldLvl="0" autoUpdateAnimBg="0"/>
      <p:bldP spid="7" grpId="12" bldLvl="0" autoUpdateAnimBg="0"/>
      <p:bldP spid="7" grpId="13" bldLvl="0" autoUpdateAnimBg="0"/>
      <p:bldP spid="7" grpId="14" bldLvl="0" autoUpdateAnimBg="0"/>
      <p:bldP spid="7" grpId="15" bldLvl="0" autoUpdateAnimBg="0"/>
      <p:bldP spid="7" grpId="16" bldLvl="0" autoUpdateAnimBg="0"/>
      <p:bldP spid="7" grpId="17" bldLvl="0" autoUpdateAnimBg="0"/>
      <p:bldP spid="7" grpId="18" bldLvl="0" autoUpdateAnimBg="0"/>
      <p:bldP spid="7" grpId="19" bldLvl="0" autoUpdateAnimBg="0"/>
      <p:bldP spid="7" grpId="2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9457842" y="874815"/>
            <a:ext cx="1292662" cy="2305050"/>
          </a:xfrm>
          <a:prstGeom prst="rect">
            <a:avLst/>
          </a:prstGeom>
          <a:noFill/>
        </p:spPr>
        <p:txBody>
          <a:bodyPr vert="eaVert" wrap="square" rtlCol="0">
            <a:spAutoFit/>
          </a:bodyPr>
          <a:lstStyle/>
          <a:p>
            <a:r>
              <a:rPr lang="zh-CN" altLang="en-US" sz="7200" spc="600" dirty="0" smtClean="0">
                <a:solidFill>
                  <a:srgbClr val="3C413B"/>
                </a:solidFill>
                <a:latin typeface="叶根友毛笔行书修正版" panose="02010601030101010101" pitchFamily="2" charset="-122"/>
                <a:ea typeface="叶根友毛笔行书修正版" panose="02010601030101010101" pitchFamily="2" charset="-122"/>
              </a:rPr>
              <a:t>目录</a:t>
            </a:r>
            <a:endParaRPr lang="zh-CN" altLang="en-US" sz="7200" spc="600" dirty="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26" name="矩形 25"/>
          <p:cNvSpPr/>
          <p:nvPr/>
        </p:nvSpPr>
        <p:spPr>
          <a:xfrm>
            <a:off x="9081135" y="1237380"/>
            <a:ext cx="492443" cy="1579920"/>
          </a:xfrm>
          <a:prstGeom prst="rect">
            <a:avLst/>
          </a:prstGeom>
        </p:spPr>
        <p:txBody>
          <a:bodyPr vert="eaVert" wrap="none">
            <a:spAutoFit/>
          </a:bodyPr>
          <a:lstStyle/>
          <a:p>
            <a:r>
              <a:rPr lang="zh-CN" altLang="en-US" sz="2000" dirty="0" smtClean="0">
                <a:solidFill>
                  <a:srgbClr val="3C413B"/>
                </a:solidFill>
                <a:latin typeface="叶根友行书繁" panose="02010601030101010101" pitchFamily="2" charset="-122"/>
                <a:ea typeface="叶根友行书繁" panose="02010601030101010101" pitchFamily="2" charset="-122"/>
              </a:rPr>
              <a:t>CATEGORIES</a:t>
            </a:r>
            <a:endParaRPr lang="zh-CN" altLang="en-US" sz="2000" dirty="0">
              <a:solidFill>
                <a:srgbClr val="3C413B"/>
              </a:solidFill>
              <a:latin typeface="叶根友行书繁" panose="02010601030101010101" pitchFamily="2" charset="-122"/>
              <a:ea typeface="叶根友行书繁" panose="02010601030101010101" pitchFamily="2" charset="-122"/>
            </a:endParaRPr>
          </a:p>
        </p:txBody>
      </p:sp>
      <p:sp>
        <p:nvSpPr>
          <p:cNvPr id="27" name="椭圆 26"/>
          <p:cNvSpPr/>
          <p:nvPr/>
        </p:nvSpPr>
        <p:spPr>
          <a:xfrm>
            <a:off x="7600014" y="2439911"/>
            <a:ext cx="788987" cy="786295"/>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3C413B"/>
                </a:solidFill>
                <a:latin typeface="叶根友行书繁" panose="02010601030101010101" pitchFamily="2" charset="-122"/>
                <a:ea typeface="叶根友行书繁" panose="02010601030101010101" pitchFamily="2" charset="-122"/>
              </a:rPr>
              <a:t>正</a:t>
            </a:r>
            <a:endParaRPr lang="zh-CN" altLang="en-US" sz="4000" dirty="0">
              <a:solidFill>
                <a:srgbClr val="3C413B"/>
              </a:solidFill>
              <a:latin typeface="叶根友行书繁" panose="02010601030101010101" pitchFamily="2" charset="-122"/>
              <a:ea typeface="叶根友行书繁" panose="02010601030101010101" pitchFamily="2" charset="-122"/>
            </a:endParaRPr>
          </a:p>
        </p:txBody>
      </p:sp>
      <p:sp>
        <p:nvSpPr>
          <p:cNvPr id="28" name="椭圆 27"/>
          <p:cNvSpPr/>
          <p:nvPr/>
        </p:nvSpPr>
        <p:spPr>
          <a:xfrm>
            <a:off x="5742186" y="2439911"/>
            <a:ext cx="788987" cy="786295"/>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smtClean="0">
                <a:solidFill>
                  <a:srgbClr val="3C413B"/>
                </a:solidFill>
                <a:latin typeface="叶根友毛笔行书修正版" panose="02010601030101010101" pitchFamily="2" charset="-122"/>
                <a:ea typeface="叶根友毛笔行书修正版" panose="02010601030101010101" pitchFamily="2" charset="-122"/>
              </a:rPr>
              <a:t>清</a:t>
            </a:r>
            <a:endParaRPr lang="zh-CN" altLang="en-US" sz="4000" dirty="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29" name="椭圆 28"/>
          <p:cNvSpPr/>
          <p:nvPr/>
        </p:nvSpPr>
        <p:spPr>
          <a:xfrm>
            <a:off x="3884358" y="2439911"/>
            <a:ext cx="788987" cy="786295"/>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smtClean="0">
                <a:solidFill>
                  <a:srgbClr val="3C413B"/>
                </a:solidFill>
                <a:latin typeface="叶根友行书繁" panose="02010601030101010101" pitchFamily="2" charset="-122"/>
                <a:ea typeface="叶根友行书繁" panose="02010601030101010101" pitchFamily="2" charset="-122"/>
              </a:rPr>
              <a:t>和</a:t>
            </a:r>
            <a:endParaRPr lang="zh-CN" altLang="en-US" sz="4000" dirty="0">
              <a:solidFill>
                <a:srgbClr val="3C413B"/>
              </a:solidFill>
              <a:latin typeface="叶根友行书繁" panose="02010601030101010101" pitchFamily="2" charset="-122"/>
              <a:ea typeface="叶根友行书繁" panose="02010601030101010101" pitchFamily="2" charset="-122"/>
            </a:endParaRPr>
          </a:p>
        </p:txBody>
      </p:sp>
      <p:sp>
        <p:nvSpPr>
          <p:cNvPr id="30" name="椭圆 29"/>
          <p:cNvSpPr/>
          <p:nvPr/>
        </p:nvSpPr>
        <p:spPr>
          <a:xfrm>
            <a:off x="2026530" y="2439911"/>
            <a:ext cx="788987" cy="786295"/>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4000" dirty="0">
                <a:solidFill>
                  <a:srgbClr val="3C413B"/>
                </a:solidFill>
                <a:latin typeface="叶根友行书繁" panose="02010601030101010101" pitchFamily="2" charset="-122"/>
                <a:ea typeface="叶根友行书繁" panose="02010601030101010101" pitchFamily="2" charset="-122"/>
              </a:rPr>
              <a:t>雅</a:t>
            </a:r>
            <a:endParaRPr lang="zh-CN" altLang="en-US" sz="4000" dirty="0">
              <a:solidFill>
                <a:srgbClr val="3C413B"/>
              </a:solidFill>
              <a:latin typeface="叶根友行书繁" panose="02010601030101010101" pitchFamily="2" charset="-122"/>
              <a:ea typeface="叶根友行书繁" panose="02010601030101010101" pitchFamily="2" charset="-122"/>
            </a:endParaRPr>
          </a:p>
        </p:txBody>
      </p:sp>
      <p:sp>
        <p:nvSpPr>
          <p:cNvPr id="48" name="Text Box 9"/>
          <p:cNvSpPr txBox="1">
            <a:spLocks noChangeArrowheads="1"/>
          </p:cNvSpPr>
          <p:nvPr/>
        </p:nvSpPr>
        <p:spPr bwMode="auto">
          <a:xfrm>
            <a:off x="7686730" y="3494527"/>
            <a:ext cx="615553"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rgbClr val="3C413B"/>
                </a:solidFill>
                <a:latin typeface="方正清刻本悦宋简体" panose="02000000000000000000" pitchFamily="2" charset="-122"/>
                <a:ea typeface="方正清刻本悦宋简体" panose="02000000000000000000" pitchFamily="2" charset="-122"/>
              </a:rPr>
              <a:t>第一章节</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1" name="Text Box 9"/>
          <p:cNvSpPr txBox="1">
            <a:spLocks noChangeArrowheads="1"/>
          </p:cNvSpPr>
          <p:nvPr/>
        </p:nvSpPr>
        <p:spPr bwMode="auto">
          <a:xfrm>
            <a:off x="5828902" y="3494527"/>
            <a:ext cx="615553"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rgbClr val="3C413B"/>
                </a:solidFill>
                <a:latin typeface="方正清刻本悦宋简体" panose="02000000000000000000" pitchFamily="2" charset="-122"/>
                <a:ea typeface="方正清刻本悦宋简体" panose="02000000000000000000" pitchFamily="2" charset="-122"/>
              </a:rPr>
              <a:t>第二章节</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2" name="Text Box 9"/>
          <p:cNvSpPr txBox="1">
            <a:spLocks noChangeArrowheads="1"/>
          </p:cNvSpPr>
          <p:nvPr/>
        </p:nvSpPr>
        <p:spPr bwMode="auto">
          <a:xfrm>
            <a:off x="3971074" y="3494527"/>
            <a:ext cx="615553"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rgbClr val="3C413B"/>
                </a:solidFill>
                <a:latin typeface="方正清刻本悦宋简体" panose="02000000000000000000" pitchFamily="2" charset="-122"/>
                <a:ea typeface="方正清刻本悦宋简体" panose="02000000000000000000" pitchFamily="2" charset="-122"/>
              </a:rPr>
              <a:t>第</a:t>
            </a:r>
            <a:r>
              <a:rPr lang="zh-CN" altLang="en-US" sz="2800" dirty="0">
                <a:solidFill>
                  <a:srgbClr val="3C413B"/>
                </a:solidFill>
                <a:latin typeface="方正清刻本悦宋简体" panose="02000000000000000000" pitchFamily="2" charset="-122"/>
                <a:ea typeface="方正清刻本悦宋简体" panose="02000000000000000000" pitchFamily="2" charset="-122"/>
              </a:rPr>
              <a:t>三</a:t>
            </a:r>
            <a:r>
              <a:rPr lang="zh-CN" altLang="en-US" sz="2800" dirty="0" smtClean="0">
                <a:solidFill>
                  <a:srgbClr val="3C413B"/>
                </a:solidFill>
                <a:latin typeface="方正清刻本悦宋简体" panose="02000000000000000000" pitchFamily="2" charset="-122"/>
                <a:ea typeface="方正清刻本悦宋简体" panose="02000000000000000000" pitchFamily="2" charset="-122"/>
              </a:rPr>
              <a:t>章节</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3" name="Text Box 9"/>
          <p:cNvSpPr txBox="1">
            <a:spLocks noChangeArrowheads="1"/>
          </p:cNvSpPr>
          <p:nvPr/>
        </p:nvSpPr>
        <p:spPr bwMode="auto">
          <a:xfrm>
            <a:off x="2113246" y="3494527"/>
            <a:ext cx="615553"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smtClean="0">
                <a:solidFill>
                  <a:srgbClr val="3C413B"/>
                </a:solidFill>
                <a:latin typeface="方正清刻本悦宋简体" panose="02000000000000000000" pitchFamily="2" charset="-122"/>
                <a:ea typeface="方正清刻本悦宋简体" panose="02000000000000000000" pitchFamily="2" charset="-122"/>
              </a:rPr>
              <a:t>第四章节</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4" name="图片 53"/>
          <p:cNvPicPr>
            <a:picLocks noChangeAspect="1"/>
          </p:cNvPicPr>
          <p:nvPr/>
        </p:nvPicPr>
        <p:blipFill>
          <a:blip r:embed="rId1"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7123461" y="5114704"/>
            <a:ext cx="4900233" cy="1352991"/>
          </a:xfrm>
          <a:prstGeom prst="rect">
            <a:avLst/>
          </a:prstGeom>
        </p:spPr>
      </p:pic>
    </p:spTree>
  </p:cSld>
  <p:clrMapOvr>
    <a:masterClrMapping/>
  </p:clrMapOvr>
  <p:transition spd="slow" advClick="0"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childTnLst>
                          </p:cTn>
                        </p:par>
                        <p:par>
                          <p:cTn id="12" fill="hold">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p:cTn id="15" dur="500" fill="hold"/>
                                        <p:tgtEl>
                                          <p:spTgt spid="27"/>
                                        </p:tgtEl>
                                        <p:attrNameLst>
                                          <p:attrName>ppt_w</p:attrName>
                                        </p:attrNameLst>
                                      </p:cBhvr>
                                      <p:tavLst>
                                        <p:tav tm="0">
                                          <p:val>
                                            <p:fltVal val="0"/>
                                          </p:val>
                                        </p:tav>
                                        <p:tav tm="100000">
                                          <p:val>
                                            <p:strVal val="#ppt_w"/>
                                          </p:val>
                                        </p:tav>
                                      </p:tavLst>
                                    </p:anim>
                                    <p:anim calcmode="lin" valueType="num">
                                      <p:cBhvr>
                                        <p:cTn id="16" dur="500" fill="hold"/>
                                        <p:tgtEl>
                                          <p:spTgt spid="27"/>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p:cTn id="20" dur="500" fill="hold"/>
                                        <p:tgtEl>
                                          <p:spTgt spid="28"/>
                                        </p:tgtEl>
                                        <p:attrNameLst>
                                          <p:attrName>ppt_w</p:attrName>
                                        </p:attrNameLst>
                                      </p:cBhvr>
                                      <p:tavLst>
                                        <p:tav tm="0">
                                          <p:val>
                                            <p:fltVal val="0"/>
                                          </p:val>
                                        </p:tav>
                                        <p:tav tm="100000">
                                          <p:val>
                                            <p:strVal val="#ppt_w"/>
                                          </p:val>
                                        </p:tav>
                                      </p:tavLst>
                                    </p:anim>
                                    <p:anim calcmode="lin" valueType="num">
                                      <p:cBhvr>
                                        <p:cTn id="21" dur="500" fill="hold"/>
                                        <p:tgtEl>
                                          <p:spTgt spid="28"/>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 calcmode="lin" valueType="num">
                                      <p:cBhvr>
                                        <p:cTn id="30" dur="500" fill="hold"/>
                                        <p:tgtEl>
                                          <p:spTgt spid="30"/>
                                        </p:tgtEl>
                                        <p:attrNameLst>
                                          <p:attrName>ppt_w</p:attrName>
                                        </p:attrNameLst>
                                      </p:cBhvr>
                                      <p:tavLst>
                                        <p:tav tm="0">
                                          <p:val>
                                            <p:fltVal val="0"/>
                                          </p:val>
                                        </p:tav>
                                        <p:tav tm="100000">
                                          <p:val>
                                            <p:strVal val="#ppt_w"/>
                                          </p:val>
                                        </p:tav>
                                      </p:tavLst>
                                    </p:anim>
                                    <p:anim calcmode="lin" valueType="num">
                                      <p:cBhvr>
                                        <p:cTn id="31" dur="500" fill="hold"/>
                                        <p:tgtEl>
                                          <p:spTgt spid="30"/>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1000"/>
                                        <p:tgtEl>
                                          <p:spTgt spid="52"/>
                                        </p:tgtEl>
                                      </p:cBhvr>
                                    </p:animEffect>
                                    <p:anim calcmode="lin" valueType="num">
                                      <p:cBhvr>
                                        <p:cTn id="48" dur="1000" fill="hold"/>
                                        <p:tgtEl>
                                          <p:spTgt spid="52"/>
                                        </p:tgtEl>
                                        <p:attrNameLst>
                                          <p:attrName>ppt_x</p:attrName>
                                        </p:attrNameLst>
                                      </p:cBhvr>
                                      <p:tavLst>
                                        <p:tav tm="0">
                                          <p:val>
                                            <p:strVal val="#ppt_x"/>
                                          </p:val>
                                        </p:tav>
                                        <p:tav tm="100000">
                                          <p:val>
                                            <p:strVal val="#ppt_x"/>
                                          </p:val>
                                        </p:tav>
                                      </p:tavLst>
                                    </p:anim>
                                    <p:anim calcmode="lin" valueType="num">
                                      <p:cBhvr>
                                        <p:cTn id="49" dur="1000" fill="hold"/>
                                        <p:tgtEl>
                                          <p:spTgt spid="52"/>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8" grpId="0" animBg="1"/>
      <p:bldP spid="29" grpId="0" animBg="1"/>
      <p:bldP spid="30" grpId="0" animBg="1"/>
      <p:bldP spid="48" grpId="0"/>
      <p:bldP spid="51" grpId="0"/>
      <p:bldP spid="52" grpId="0"/>
      <p:bldP spid="5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867515" y="1182610"/>
            <a:ext cx="2082043" cy="2074939"/>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500" dirty="0">
                <a:solidFill>
                  <a:srgbClr val="3C413B"/>
                </a:solidFill>
                <a:latin typeface="叶根友行书繁" panose="02010601030101010101" pitchFamily="2" charset="-122"/>
                <a:ea typeface="叶根友行书繁" panose="02010601030101010101" pitchFamily="2" charset="-122"/>
              </a:rPr>
              <a:t>正</a:t>
            </a:r>
            <a:endParaRPr lang="zh-CN" altLang="en-US" sz="11500" dirty="0">
              <a:solidFill>
                <a:srgbClr val="3C413B"/>
              </a:solidFill>
              <a:latin typeface="叶根友行书繁" panose="02010601030101010101" pitchFamily="2" charset="-122"/>
              <a:ea typeface="叶根友行书繁" panose="02010601030101010101" pitchFamily="2" charset="-122"/>
            </a:endParaRPr>
          </a:p>
        </p:txBody>
      </p:sp>
      <p:sp>
        <p:nvSpPr>
          <p:cNvPr id="5" name="Text Box 9"/>
          <p:cNvSpPr txBox="1">
            <a:spLocks noChangeArrowheads="1"/>
          </p:cNvSpPr>
          <p:nvPr/>
        </p:nvSpPr>
        <p:spPr bwMode="auto">
          <a:xfrm>
            <a:off x="9508426" y="3532627"/>
            <a:ext cx="800219"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smtClean="0">
                <a:solidFill>
                  <a:srgbClr val="3C413B"/>
                </a:solidFill>
                <a:latin typeface="方正清刻本悦宋简体" panose="02000000000000000000" pitchFamily="2" charset="-122"/>
                <a:ea typeface="方正清刻本悦宋简体" panose="02000000000000000000" pitchFamily="2" charset="-122"/>
              </a:rPr>
              <a:t>第一章节</a:t>
            </a:r>
            <a:endParaRPr lang="zh-CN" altLang="en-US" sz="4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6" name="矩形 5"/>
          <p:cNvSpPr/>
          <p:nvPr/>
        </p:nvSpPr>
        <p:spPr>
          <a:xfrm>
            <a:off x="2323514" y="2500310"/>
            <a:ext cx="6278642" cy="2357440"/>
          </a:xfrm>
          <a:prstGeom prst="rect">
            <a:avLst/>
          </a:prstGeom>
        </p:spPr>
        <p:txBody>
          <a:bodyPr vert="eaVert" wrap="square">
            <a:spAutoFit/>
          </a:bodyPr>
          <a:lstStyle/>
          <a:p>
            <a:pPr>
              <a:lnSpc>
                <a:spcPct val="150000"/>
              </a:lnSpc>
            </a:pPr>
            <a:r>
              <a:rPr lang="zh-CN" altLang="en-US" sz="2400" b="0" i="0" dirty="0" smtClean="0">
                <a:solidFill>
                  <a:srgbClr val="3C413B"/>
                </a:solidFill>
                <a:effectLst/>
                <a:latin typeface="方正宋刻本秀楷简体" panose="02000000000000000000" pitchFamily="2" charset="-122"/>
                <a:ea typeface="方正宋刻本秀楷简体" panose="02000000000000000000" pitchFamily="2" charset="-122"/>
              </a:rPr>
              <a:t>感恩的心态喝这杯茶，这杯茶就不仅仅是一碗茶汤，而在其中充满人文精神，充满了天地万物和谐相处、相互成就、共融共济、同体不二的精神，化解戾气，发扬正气，成就和气。</a:t>
            </a:r>
            <a:endParaRPr lang="zh-CN" altLang="en-US" sz="2400" dirty="0">
              <a:solidFill>
                <a:srgbClr val="3C413B"/>
              </a:solidFill>
              <a:latin typeface="方正宋刻本秀楷简体" panose="02000000000000000000" pitchFamily="2" charset="-122"/>
              <a:ea typeface="方正宋刻本秀楷简体" panose="02000000000000000000" pitchFamily="2" charset="-122"/>
            </a:endParaRPr>
          </a:p>
        </p:txBody>
      </p:sp>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2500310"/>
            <a:ext cx="4058828" cy="4330549"/>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flipH="1">
            <a:off x="8409890" y="-64278"/>
            <a:ext cx="3797510" cy="5377681"/>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iterate type="wd">
                                    <p:tmPct val="10000"/>
                                  </p:iterate>
                                  <p:childTnLst>
                                    <p:set>
                                      <p:cBhvr>
                                        <p:cTn id="16" dur="1" fill="hold">
                                          <p:stCondLst>
                                            <p:cond delay="0"/>
                                          </p:stCondLst>
                                        </p:cTn>
                                        <p:tgtEl>
                                          <p:spTgt spid="6"/>
                                        </p:tgtEl>
                                        <p:attrNameLst>
                                          <p:attrName>style.visibility</p:attrName>
                                        </p:attrNameLst>
                                      </p:cBhvr>
                                      <p:to>
                                        <p:strVal val="visible"/>
                                      </p:to>
                                    </p:set>
                                    <p:animEffect transition="in" filter="wipe(righ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68987" y="1899416"/>
            <a:ext cx="1415772" cy="3170099"/>
          </a:xfrm>
          <a:prstGeom prst="rect">
            <a:avLst/>
          </a:prstGeom>
          <a:noFill/>
        </p:spPr>
        <p:txBody>
          <a:bodyPr vert="eaVert" wrap="none" rtlCol="0">
            <a:spAutoFit/>
          </a:bodyPr>
          <a:lstStyle/>
          <a:p>
            <a:r>
              <a:rPr lang="zh-CN" altLang="en-US" sz="8000" dirty="0">
                <a:solidFill>
                  <a:srgbClr val="3C413B"/>
                </a:solidFill>
                <a:latin typeface="叶根友毛笔行书修正版" panose="02010601030101010101" pitchFamily="2" charset="-122"/>
                <a:ea typeface="叶根友毛笔行书修正版" panose="02010601030101010101" pitchFamily="2" charset="-122"/>
              </a:rPr>
              <a:t>茶</a:t>
            </a:r>
            <a:r>
              <a:rPr lang="en-US" altLang="zh-CN" sz="8000" dirty="0" smtClean="0">
                <a:solidFill>
                  <a:srgbClr val="3C413B"/>
                </a:solidFill>
                <a:latin typeface="叶根友毛笔行书修正版" panose="02010601030101010101" pitchFamily="2" charset="-122"/>
                <a:ea typeface="叶根友毛笔行书修正版" panose="02010601030101010101" pitchFamily="2" charset="-122"/>
              </a:rPr>
              <a:t>·</a:t>
            </a:r>
            <a:r>
              <a:rPr lang="zh-CN" altLang="en-US" sz="8000" dirty="0" smtClean="0">
                <a:solidFill>
                  <a:srgbClr val="3C413B"/>
                </a:solidFill>
                <a:latin typeface="叶根友毛笔行书修正版" panose="02010601030101010101" pitchFamily="2" charset="-122"/>
                <a:ea typeface="叶根友毛笔行书修正版" panose="02010601030101010101" pitchFamily="2" charset="-122"/>
              </a:rPr>
              <a:t>世</a:t>
            </a:r>
            <a:endParaRPr lang="zh-CN" altLang="en-US" sz="8000" dirty="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3" name="文本框 2"/>
          <p:cNvSpPr txBox="1"/>
          <p:nvPr/>
        </p:nvSpPr>
        <p:spPr>
          <a:xfrm>
            <a:off x="5653434" y="3428534"/>
            <a:ext cx="615553" cy="900246"/>
          </a:xfrm>
          <a:prstGeom prst="rect">
            <a:avLst/>
          </a:prstGeom>
          <a:noFill/>
        </p:spPr>
        <p:txBody>
          <a:bodyPr vert="eaVert" wrap="none" rtlCol="0">
            <a:spAutoFit/>
          </a:bodyPr>
          <a:lstStyle/>
          <a:p>
            <a:r>
              <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rPr>
              <a:t>咏 茶</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cs typeface="JulesLove" panose="020B0603050302020204" pitchFamily="34" charset="-122"/>
            </a:endParaRPr>
          </a:p>
        </p:txBody>
      </p:sp>
      <p:sp>
        <p:nvSpPr>
          <p:cNvPr id="4" name="文本框 3"/>
          <p:cNvSpPr txBox="1"/>
          <p:nvPr/>
        </p:nvSpPr>
        <p:spPr>
          <a:xfrm>
            <a:off x="2883445" y="3428534"/>
            <a:ext cx="2769989" cy="1640734"/>
          </a:xfrm>
          <a:prstGeom prst="rect">
            <a:avLst/>
          </a:prstGeom>
          <a:noFill/>
        </p:spPr>
        <p:txBody>
          <a:bodyPr vert="eaVert" wrap="square" rtlCol="0">
            <a:spAutoFit/>
          </a:bodyPr>
          <a:lstStyle/>
          <a:p>
            <a:pPr lvl="0"/>
            <a:r>
              <a:rPr lang="zh-CN" altLang="zh-CN" sz="1400" dirty="0">
                <a:solidFill>
                  <a:srgbClr val="3C413B"/>
                </a:solidFill>
                <a:latin typeface="方正清刻本悦宋简体" panose="02000000000000000000" pitchFamily="2" charset="-122"/>
                <a:ea typeface="方正清刻本悦宋简体" panose="02000000000000000000" pitchFamily="2" charset="-122"/>
              </a:rPr>
              <a:t>武夷溪边粟粒芽，前丁后蔡相宠加。</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争新买宠各出意，今年斗品充贡茶。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吾君所乏岂此物，致养口体何陋耶？</a:t>
            </a: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br>
              <a:rPr lang="zh-CN" altLang="zh-CN" sz="1400" dirty="0">
                <a:solidFill>
                  <a:srgbClr val="3C413B"/>
                </a:solidFill>
                <a:latin typeface="方正清刻本悦宋简体" panose="02000000000000000000" pitchFamily="2" charset="-122"/>
                <a:ea typeface="方正清刻本悦宋简体" panose="02000000000000000000" pitchFamily="2" charset="-122"/>
              </a:rPr>
            </a:br>
            <a:r>
              <a:rPr lang="zh-CN" altLang="zh-CN" sz="1400" dirty="0">
                <a:solidFill>
                  <a:srgbClr val="3C413B"/>
                </a:solidFill>
                <a:latin typeface="方正清刻本悦宋简体" panose="02000000000000000000" pitchFamily="2" charset="-122"/>
                <a:ea typeface="方正清刻本悦宋简体" panose="02000000000000000000" pitchFamily="2" charset="-122"/>
              </a:rPr>
              <a:t>洛阳相君忠孝家，可怜亦进姚黄花。 </a:t>
            </a:r>
            <a:endParaRPr lang="zh-CN" altLang="zh-CN" sz="1400" dirty="0">
              <a:solidFill>
                <a:srgbClr val="3C413B"/>
              </a:solidFill>
              <a:latin typeface="方正清刻本悦宋简体" panose="02000000000000000000" pitchFamily="2" charset="-122"/>
              <a:ea typeface="方正清刻本悦宋简体" panose="02000000000000000000" pitchFamily="2" charset="-122"/>
            </a:endParaRPr>
          </a:p>
          <a:p>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pic>
        <p:nvPicPr>
          <p:cNvPr id="5" name="图片 4"/>
          <p:cNvPicPr>
            <a:picLocks noChangeAspect="1"/>
          </p:cNvPicPr>
          <p:nvPr/>
        </p:nvPicPr>
        <p:blipFill>
          <a:blip r:embed="rId1" cstate="print">
            <a:biLevel thresh="75000"/>
            <a:extLst>
              <a:ext uri="{BEBA8EAE-BF5A-486C-A8C5-ECC9F3942E4B}">
                <a14:imgProps xmlns:a14="http://schemas.microsoft.com/office/drawing/2010/main">
                  <a14:imgLayer r:embed="rId2">
                    <a14:imgEffect>
                      <a14:brightnessContrast bright="40000" contrast="-40000"/>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43606" y="2535382"/>
            <a:ext cx="2866533" cy="2754746"/>
          </a:xfrm>
          <a:prstGeom prst="rect">
            <a:avLst/>
          </a:prstGeom>
        </p:spPr>
      </p:pic>
      <p:pic>
        <p:nvPicPr>
          <p:cNvPr id="6" name="图片 5"/>
          <p:cNvPicPr>
            <a:picLocks noChangeAspect="1"/>
          </p:cNvPicPr>
          <p:nvPr/>
        </p:nvPicPr>
        <p:blipFill>
          <a:blip r:embed="rId3">
            <a:biLevel thresh="50000"/>
            <a:extLst>
              <a:ext uri="{28A0092B-C50C-407E-A947-70E740481C1C}">
                <a14:useLocalDpi xmlns:a14="http://schemas.microsoft.com/office/drawing/2010/main" val="0"/>
              </a:ext>
            </a:extLst>
          </a:blip>
          <a:stretch>
            <a:fillRect/>
          </a:stretch>
        </p:blipFill>
        <p:spPr>
          <a:xfrm>
            <a:off x="4120936" y="2137824"/>
            <a:ext cx="2359157" cy="1069850"/>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3305" y="2020986"/>
            <a:ext cx="3818695" cy="4837014"/>
          </a:xfrm>
          <a:prstGeom prst="rect">
            <a:avLst/>
          </a:prstGeom>
        </p:spPr>
      </p:pic>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4891" y="-64278"/>
            <a:ext cx="3797510" cy="5377681"/>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1000" fill="hold"/>
                                        <p:tgtEl>
                                          <p:spTgt spid="2"/>
                                        </p:tgtEl>
                                        <p:attrNameLst>
                                          <p:attrName>ppt_w</p:attrName>
                                        </p:attrNameLst>
                                      </p:cBhvr>
                                      <p:tavLst>
                                        <p:tav tm="0">
                                          <p:val>
                                            <p:strVal val="#ppt_w*0.70"/>
                                          </p:val>
                                        </p:tav>
                                        <p:tav tm="100000">
                                          <p:val>
                                            <p:strVal val="#ppt_w"/>
                                          </p:val>
                                        </p:tav>
                                      </p:tavLst>
                                    </p:anim>
                                    <p:anim calcmode="lin" valueType="num">
                                      <p:cBhvr>
                                        <p:cTn id="11" dur="1000" fill="hold"/>
                                        <p:tgtEl>
                                          <p:spTgt spid="2"/>
                                        </p:tgtEl>
                                        <p:attrNameLst>
                                          <p:attrName>ppt_h</p:attrName>
                                        </p:attrNameLst>
                                      </p:cBhvr>
                                      <p:tavLst>
                                        <p:tav tm="0">
                                          <p:val>
                                            <p:strVal val="#ppt_h"/>
                                          </p:val>
                                        </p:tav>
                                        <p:tav tm="100000">
                                          <p:val>
                                            <p:strVal val="#ppt_h"/>
                                          </p:val>
                                        </p:tav>
                                      </p:tavLst>
                                    </p:anim>
                                    <p:animEffect transition="in" filter="fade">
                                      <p:cBhvr>
                                        <p:cTn id="12" dur="1000"/>
                                        <p:tgtEl>
                                          <p:spTgt spid="2"/>
                                        </p:tgtEl>
                                      </p:cBhvr>
                                    </p:animEffect>
                                  </p:childTnLst>
                                </p:cTn>
                              </p:par>
                            </p:childTnLst>
                          </p:cTn>
                        </p:par>
                        <p:par>
                          <p:cTn id="13" fill="hold">
                            <p:stCondLst>
                              <p:cond delay="500"/>
                            </p:stCondLst>
                            <p:childTnLst>
                              <p:par>
                                <p:cTn id="14" presetID="56"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par>
                          <p:cTn id="20" fill="hold">
                            <p:stCondLst>
                              <p:cond delay="1200"/>
                            </p:stCondLst>
                            <p:childTnLst>
                              <p:par>
                                <p:cTn id="21" presetID="22" presetClass="entr" presetSubtype="1" fill="hold" grpId="0" nodeType="afterEffect">
                                  <p:stCondLst>
                                    <p:cond delay="0"/>
                                  </p:stCondLst>
                                  <p:iterate type="lt">
                                    <p:tmPct val="6984"/>
                                  </p:iterate>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par>
                                <p:cTn id="24" presetID="42"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1" cstate="print">
            <a:extLst>
              <a:ext uri="{28A0092B-C50C-407E-A947-70E740481C1C}">
                <a14:useLocalDpi xmlns:a14="http://schemas.microsoft.com/office/drawing/2010/main" val="0"/>
              </a:ext>
            </a:extLst>
          </a:blip>
          <a:srcRect l="608" t="47759" r="608" b="6747"/>
          <a:stretch>
            <a:fillRect/>
          </a:stretch>
        </p:blipFill>
        <p:spPr>
          <a:xfrm>
            <a:off x="1107956" y="1181100"/>
            <a:ext cx="10160763" cy="3119946"/>
          </a:xfrm>
          <a:custGeom>
            <a:avLst/>
            <a:gdLst>
              <a:gd name="connsiteX0" fmla="*/ 0 w 10160763"/>
              <a:gd name="connsiteY0" fmla="*/ 0 h 3119946"/>
              <a:gd name="connsiteX1" fmla="*/ 10160763 w 10160763"/>
              <a:gd name="connsiteY1" fmla="*/ 0 h 3119946"/>
              <a:gd name="connsiteX2" fmla="*/ 10160763 w 10160763"/>
              <a:gd name="connsiteY2" fmla="*/ 3119946 h 3119946"/>
              <a:gd name="connsiteX3" fmla="*/ 0 w 10160763"/>
              <a:gd name="connsiteY3" fmla="*/ 3119946 h 3119946"/>
            </a:gdLst>
            <a:ahLst/>
            <a:cxnLst>
              <a:cxn ang="0">
                <a:pos x="connsiteX0" y="connsiteY0"/>
              </a:cxn>
              <a:cxn ang="0">
                <a:pos x="connsiteX1" y="connsiteY1"/>
              </a:cxn>
              <a:cxn ang="0">
                <a:pos x="connsiteX2" y="connsiteY2"/>
              </a:cxn>
              <a:cxn ang="0">
                <a:pos x="connsiteX3" y="connsiteY3"/>
              </a:cxn>
            </a:cxnLst>
            <a:rect l="l" t="t" r="r" b="b"/>
            <a:pathLst>
              <a:path w="10160763" h="3119946">
                <a:moveTo>
                  <a:pt x="0" y="0"/>
                </a:moveTo>
                <a:lnTo>
                  <a:pt x="10160763" y="0"/>
                </a:lnTo>
                <a:lnTo>
                  <a:pt x="10160763" y="3119946"/>
                </a:lnTo>
                <a:lnTo>
                  <a:pt x="0" y="3119946"/>
                </a:lnTo>
                <a:close/>
              </a:path>
            </a:pathLst>
          </a:custGeom>
        </p:spPr>
      </p:pic>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22"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26" name="Text Box 19"/>
          <p:cNvSpPr txBox="1">
            <a:spLocks noChangeArrowheads="1"/>
          </p:cNvSpPr>
          <p:nvPr/>
        </p:nvSpPr>
        <p:spPr bwMode="auto">
          <a:xfrm>
            <a:off x="2746778" y="5042140"/>
            <a:ext cx="7093740" cy="699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1400" dirty="0">
                <a:solidFill>
                  <a:srgbClr val="3C413B"/>
                </a:solidFill>
                <a:latin typeface="方正宋刻本秀楷简体" panose="02000000000000000000" pitchFamily="2" charset="-122"/>
                <a:ea typeface="方正宋刻本秀楷简体" panose="02000000000000000000" pitchFamily="2" charset="-122"/>
              </a:rPr>
              <a:t>输入您的内容输入您的内容输入您的内容。输入您的内容输入您的内容输入您的内容，输入您的内容输入您的内容输入您的内容。输入您的内容输入您的内容输入您的内容。</a:t>
            </a:r>
            <a:endParaRPr lang="zh-CN" altLang="en-US" sz="20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27" name="Text Box 20"/>
          <p:cNvSpPr txBox="1">
            <a:spLocks noChangeArrowheads="1"/>
          </p:cNvSpPr>
          <p:nvPr/>
        </p:nvSpPr>
        <p:spPr bwMode="auto">
          <a:xfrm>
            <a:off x="2719793" y="4677015"/>
            <a:ext cx="19093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dirty="0">
                <a:solidFill>
                  <a:srgbClr val="3C413B"/>
                </a:solidFill>
                <a:latin typeface="方正宋刻本秀楷简体" panose="02000000000000000000" pitchFamily="2" charset="-122"/>
                <a:ea typeface="方正宋刻本秀楷简体" panose="02000000000000000000" pitchFamily="2" charset="-122"/>
              </a:rPr>
              <a:t>您的标题</a:t>
            </a:r>
            <a:endParaRPr lang="zh-CN" altLang="en-US" sz="28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28" name="Text Box 21"/>
          <p:cNvSpPr txBox="1">
            <a:spLocks noChangeArrowheads="1"/>
          </p:cNvSpPr>
          <p:nvPr/>
        </p:nvSpPr>
        <p:spPr bwMode="auto">
          <a:xfrm>
            <a:off x="4290125" y="4737340"/>
            <a:ext cx="25273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dirty="0">
                <a:solidFill>
                  <a:srgbClr val="3C413B"/>
                </a:solidFill>
                <a:latin typeface="方正宋刻本秀楷简体" panose="02000000000000000000" pitchFamily="2" charset="-122"/>
                <a:ea typeface="方正宋刻本秀楷简体" panose="02000000000000000000" pitchFamily="2" charset="-122"/>
              </a:rPr>
              <a:t>Your title</a:t>
            </a:r>
            <a:endParaRPr lang="zh-CN" altLang="en-US" sz="2800" dirty="0">
              <a:solidFill>
                <a:srgbClr val="3C413B"/>
              </a:solidFill>
              <a:latin typeface="方正宋刻本秀楷简体" panose="02000000000000000000" pitchFamily="2" charset="-122"/>
              <a:ea typeface="方正宋刻本秀楷简体" panose="02000000000000000000" pitchFamily="2" charset="-122"/>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fade">
                                      <p:cBhvr>
                                        <p:cTn id="14" dur="500"/>
                                        <p:tgtEl>
                                          <p:spTgt spid="2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utoUpdateAnimBg="0"/>
      <p:bldP spid="26" grpId="0" bldLvl="0" autoUpdateAnimBg="0"/>
      <p:bldP spid="27" grpId="0" bldLvl="0" autoUpdateAnimBg="0"/>
      <p:bldP spid="28"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5" name="文本框 4"/>
          <p:cNvSpPr txBox="1"/>
          <p:nvPr/>
        </p:nvSpPr>
        <p:spPr>
          <a:xfrm>
            <a:off x="8583866" y="1514145"/>
            <a:ext cx="677108" cy="1634244"/>
          </a:xfrm>
          <a:prstGeom prst="rect">
            <a:avLst/>
          </a:prstGeom>
          <a:noFill/>
        </p:spPr>
        <p:txBody>
          <a:bodyPr vert="eaVert" wrap="square" rtlCol="0">
            <a:spAutoFit/>
          </a:bodyPr>
          <a:lstStyle/>
          <a:p>
            <a:r>
              <a:rPr lang="zh-CN" altLang="en-US" sz="3200" dirty="0">
                <a:solidFill>
                  <a:srgbClr val="3C413B"/>
                </a:solidFill>
                <a:latin typeface="方正宋刻本秀楷简体" panose="02000000000000000000" pitchFamily="2" charset="-122"/>
                <a:ea typeface="方正宋刻本秀楷简体" panose="02000000000000000000" pitchFamily="2" charset="-122"/>
              </a:rPr>
              <a:t>人  生</a:t>
            </a:r>
            <a:endParaRPr lang="zh-CN" altLang="en-US" sz="32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8" name="文本框 7"/>
          <p:cNvSpPr txBox="1"/>
          <p:nvPr/>
        </p:nvSpPr>
        <p:spPr>
          <a:xfrm>
            <a:off x="8076034" y="3910607"/>
            <a:ext cx="1692771" cy="1887696"/>
          </a:xfrm>
          <a:prstGeom prst="rect">
            <a:avLst/>
          </a:prstGeom>
          <a:noFill/>
        </p:spPr>
        <p:txBody>
          <a:bodyPr vert="eaVert" wrap="none" rtlCol="0">
            <a:spAutoFit/>
          </a:bodyPr>
          <a:lstStyle/>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即不能闲。</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只有有人在自然之中。</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人非有品品之人，</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融入自然。</a:t>
            </a:r>
            <a:endParaRPr lang="zh-CN" altLang="en-US" sz="1400" dirty="0">
              <a:solidFill>
                <a:srgbClr val="3C413B"/>
              </a:solidFill>
              <a:latin typeface="方正宋刻本秀楷简体" panose="02000000000000000000" pitchFamily="2" charset="-122"/>
              <a:ea typeface="方正宋刻本秀楷简体" panose="02000000000000000000" pitchFamily="2" charset="-122"/>
            </a:endParaRPr>
          </a:p>
        </p:txBody>
      </p:sp>
      <p:grpSp>
        <p:nvGrpSpPr>
          <p:cNvPr id="11" name="组合 10"/>
          <p:cNvGrpSpPr/>
          <p:nvPr/>
        </p:nvGrpSpPr>
        <p:grpSpPr>
          <a:xfrm>
            <a:off x="8583866" y="2770880"/>
            <a:ext cx="1015663" cy="1139727"/>
            <a:chOff x="3034168" y="1789127"/>
            <a:chExt cx="1015663" cy="1139727"/>
          </a:xfrm>
        </p:grpSpPr>
        <p:sp>
          <p:nvSpPr>
            <p:cNvPr id="12" name="文本框 11"/>
            <p:cNvSpPr txBox="1"/>
            <p:nvPr/>
          </p:nvSpPr>
          <p:spPr>
            <a:xfrm>
              <a:off x="3180030" y="1789127"/>
              <a:ext cx="461665" cy="1001236"/>
            </a:xfrm>
            <a:prstGeom prst="rect">
              <a:avLst/>
            </a:prstGeom>
            <a:noFill/>
          </p:spPr>
          <p:txBody>
            <a:bodyPr vert="eaVert" wrap="none" rtlCol="0">
              <a:spAutoFit/>
            </a:bodyPr>
            <a:lstStyle/>
            <a:p>
              <a:r>
                <a:rPr lang="en-US" altLang="zh-CN" dirty="0">
                  <a:solidFill>
                    <a:srgbClr val="595959"/>
                  </a:solidFill>
                </a:rPr>
                <a:t>….………….</a:t>
              </a:r>
              <a:endParaRPr lang="zh-CN" altLang="en-US" dirty="0">
                <a:solidFill>
                  <a:srgbClr val="595959"/>
                </a:solidFill>
              </a:endParaRPr>
            </a:p>
          </p:txBody>
        </p:sp>
        <p:sp>
          <p:nvSpPr>
            <p:cNvPr id="13" name="文本框 12"/>
            <p:cNvSpPr txBox="1"/>
            <p:nvPr/>
          </p:nvSpPr>
          <p:spPr>
            <a:xfrm>
              <a:off x="3034168" y="2661793"/>
              <a:ext cx="1015663" cy="267061"/>
            </a:xfrm>
            <a:prstGeom prst="rect">
              <a:avLst/>
            </a:prstGeom>
            <a:noFill/>
          </p:spPr>
          <p:txBody>
            <a:bodyPr vert="eaVert" wrap="none" rtlCol="0">
              <a:spAutoFit/>
            </a:bodyPr>
            <a:lstStyle/>
            <a:p>
              <a:r>
                <a:rPr lang="en-US" altLang="zh-CN" sz="5400" dirty="0">
                  <a:solidFill>
                    <a:srgbClr val="595959"/>
                  </a:solidFill>
                </a:rPr>
                <a:t>.</a:t>
              </a:r>
              <a:endParaRPr lang="zh-CN" altLang="en-US" sz="5400" dirty="0">
                <a:solidFill>
                  <a:srgbClr val="595959"/>
                </a:solidFill>
              </a:endParaRPr>
            </a:p>
          </p:txBody>
        </p:sp>
      </p:grpSp>
      <p:sp>
        <p:nvSpPr>
          <p:cNvPr id="14" name="文本框 13"/>
          <p:cNvSpPr txBox="1"/>
          <p:nvPr/>
        </p:nvSpPr>
        <p:spPr>
          <a:xfrm>
            <a:off x="5802566" y="1514145"/>
            <a:ext cx="677108" cy="1634244"/>
          </a:xfrm>
          <a:prstGeom prst="rect">
            <a:avLst/>
          </a:prstGeom>
          <a:noFill/>
        </p:spPr>
        <p:txBody>
          <a:bodyPr vert="eaVert" wrap="square" rtlCol="0">
            <a:spAutoFit/>
          </a:bodyPr>
          <a:lstStyle/>
          <a:p>
            <a:r>
              <a:rPr lang="zh-CN" altLang="en-US" sz="3200" smtClean="0">
                <a:solidFill>
                  <a:srgbClr val="3C413B"/>
                </a:solidFill>
                <a:latin typeface="方正宋刻本秀楷简体" panose="02000000000000000000" pitchFamily="2" charset="-122"/>
                <a:ea typeface="方正宋刻本秀楷简体" panose="02000000000000000000" pitchFamily="2" charset="-122"/>
              </a:rPr>
              <a:t>感  悟</a:t>
            </a:r>
            <a:endParaRPr lang="zh-CN" altLang="en-US" sz="32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15" name="文本框 14"/>
          <p:cNvSpPr txBox="1"/>
          <p:nvPr/>
        </p:nvSpPr>
        <p:spPr>
          <a:xfrm>
            <a:off x="5294734" y="3910607"/>
            <a:ext cx="1692771" cy="1887696"/>
          </a:xfrm>
          <a:prstGeom prst="rect">
            <a:avLst/>
          </a:prstGeom>
          <a:noFill/>
        </p:spPr>
        <p:txBody>
          <a:bodyPr vert="eaVert" wrap="none" rtlCol="0">
            <a:spAutoFit/>
          </a:bodyPr>
          <a:lstStyle/>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即不能闲。</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只有有人在自然之中。</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人非有品品之人，</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融入自然。</a:t>
            </a:r>
            <a:endParaRPr lang="zh-CN" altLang="en-US" sz="1400" dirty="0">
              <a:solidFill>
                <a:srgbClr val="3C413B"/>
              </a:solidFill>
              <a:latin typeface="方正宋刻本秀楷简体" panose="02000000000000000000" pitchFamily="2" charset="-122"/>
              <a:ea typeface="方正宋刻本秀楷简体" panose="02000000000000000000" pitchFamily="2" charset="-122"/>
            </a:endParaRPr>
          </a:p>
        </p:txBody>
      </p:sp>
      <p:grpSp>
        <p:nvGrpSpPr>
          <p:cNvPr id="16" name="组合 15"/>
          <p:cNvGrpSpPr/>
          <p:nvPr/>
        </p:nvGrpSpPr>
        <p:grpSpPr>
          <a:xfrm>
            <a:off x="5802566" y="2770880"/>
            <a:ext cx="1015663" cy="1139727"/>
            <a:chOff x="3034168" y="1789127"/>
            <a:chExt cx="1015663" cy="1139727"/>
          </a:xfrm>
        </p:grpSpPr>
        <p:sp>
          <p:nvSpPr>
            <p:cNvPr id="17" name="文本框 16"/>
            <p:cNvSpPr txBox="1"/>
            <p:nvPr/>
          </p:nvSpPr>
          <p:spPr>
            <a:xfrm>
              <a:off x="3180030" y="1789127"/>
              <a:ext cx="461665" cy="1001236"/>
            </a:xfrm>
            <a:prstGeom prst="rect">
              <a:avLst/>
            </a:prstGeom>
            <a:noFill/>
          </p:spPr>
          <p:txBody>
            <a:bodyPr vert="eaVert" wrap="none" rtlCol="0">
              <a:spAutoFit/>
            </a:bodyPr>
            <a:lstStyle/>
            <a:p>
              <a:r>
                <a:rPr lang="en-US" altLang="zh-CN" dirty="0">
                  <a:solidFill>
                    <a:srgbClr val="595959"/>
                  </a:solidFill>
                </a:rPr>
                <a:t>….………….</a:t>
              </a:r>
              <a:endParaRPr lang="zh-CN" altLang="en-US" dirty="0">
                <a:solidFill>
                  <a:srgbClr val="595959"/>
                </a:solidFill>
              </a:endParaRPr>
            </a:p>
          </p:txBody>
        </p:sp>
        <p:sp>
          <p:nvSpPr>
            <p:cNvPr id="18" name="文本框 17"/>
            <p:cNvSpPr txBox="1"/>
            <p:nvPr/>
          </p:nvSpPr>
          <p:spPr>
            <a:xfrm>
              <a:off x="3034168" y="2661793"/>
              <a:ext cx="1015663" cy="267061"/>
            </a:xfrm>
            <a:prstGeom prst="rect">
              <a:avLst/>
            </a:prstGeom>
            <a:noFill/>
          </p:spPr>
          <p:txBody>
            <a:bodyPr vert="eaVert" wrap="none" rtlCol="0">
              <a:spAutoFit/>
            </a:bodyPr>
            <a:lstStyle/>
            <a:p>
              <a:r>
                <a:rPr lang="en-US" altLang="zh-CN" sz="5400" dirty="0">
                  <a:solidFill>
                    <a:srgbClr val="595959"/>
                  </a:solidFill>
                </a:rPr>
                <a:t>.</a:t>
              </a:r>
              <a:endParaRPr lang="zh-CN" altLang="en-US" sz="5400" dirty="0">
                <a:solidFill>
                  <a:srgbClr val="595959"/>
                </a:solidFill>
              </a:endParaRPr>
            </a:p>
          </p:txBody>
        </p:sp>
      </p:grpSp>
      <p:sp>
        <p:nvSpPr>
          <p:cNvPr id="19" name="文本框 18"/>
          <p:cNvSpPr txBox="1"/>
          <p:nvPr/>
        </p:nvSpPr>
        <p:spPr>
          <a:xfrm>
            <a:off x="3085411" y="1514145"/>
            <a:ext cx="677108" cy="1634244"/>
          </a:xfrm>
          <a:prstGeom prst="rect">
            <a:avLst/>
          </a:prstGeom>
          <a:noFill/>
        </p:spPr>
        <p:txBody>
          <a:bodyPr vert="eaVert" wrap="square" rtlCol="0">
            <a:spAutoFit/>
          </a:bodyPr>
          <a:lstStyle/>
          <a:p>
            <a:r>
              <a:rPr lang="zh-CN" altLang="en-US" sz="3200" smtClean="0">
                <a:solidFill>
                  <a:srgbClr val="3C413B"/>
                </a:solidFill>
                <a:latin typeface="方正宋刻本秀楷简体" panose="02000000000000000000" pitchFamily="2" charset="-122"/>
                <a:ea typeface="方正宋刻本秀楷简体" panose="02000000000000000000" pitchFamily="2" charset="-122"/>
              </a:rPr>
              <a:t>咏 茶</a:t>
            </a:r>
            <a:endParaRPr lang="zh-CN" altLang="en-US" sz="3200" dirty="0">
              <a:solidFill>
                <a:srgbClr val="3C413B"/>
              </a:solidFill>
              <a:latin typeface="方正宋刻本秀楷简体" panose="02000000000000000000" pitchFamily="2" charset="-122"/>
              <a:ea typeface="方正宋刻本秀楷简体" panose="02000000000000000000" pitchFamily="2" charset="-122"/>
            </a:endParaRPr>
          </a:p>
        </p:txBody>
      </p:sp>
      <p:sp>
        <p:nvSpPr>
          <p:cNvPr id="20" name="文本框 19"/>
          <p:cNvSpPr txBox="1"/>
          <p:nvPr/>
        </p:nvSpPr>
        <p:spPr>
          <a:xfrm>
            <a:off x="2577579" y="3910607"/>
            <a:ext cx="1692771" cy="1887696"/>
          </a:xfrm>
          <a:prstGeom prst="rect">
            <a:avLst/>
          </a:prstGeom>
          <a:noFill/>
        </p:spPr>
        <p:txBody>
          <a:bodyPr vert="eaVert" wrap="none" rtlCol="0">
            <a:spAutoFit/>
          </a:bodyPr>
          <a:lstStyle/>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茶字的字型是</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草木之中有一人，</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即不能闲。</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只有有人在自然之中。</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人非有品品之人，</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才能放下身心，</a:t>
            </a:r>
            <a:endParaRPr lang="en-US" altLang="zh-CN" sz="1400" dirty="0">
              <a:solidFill>
                <a:srgbClr val="3C413B"/>
              </a:solidFill>
              <a:latin typeface="方正宋刻本秀楷简体" panose="02000000000000000000" pitchFamily="2" charset="-122"/>
              <a:ea typeface="方正宋刻本秀楷简体" panose="02000000000000000000" pitchFamily="2" charset="-122"/>
            </a:endParaRPr>
          </a:p>
          <a:p>
            <a:r>
              <a:rPr lang="zh-CN" altLang="en-US" sz="1400" dirty="0">
                <a:solidFill>
                  <a:srgbClr val="3C413B"/>
                </a:solidFill>
                <a:latin typeface="方正宋刻本秀楷简体" panose="02000000000000000000" pitchFamily="2" charset="-122"/>
                <a:ea typeface="方正宋刻本秀楷简体" panose="02000000000000000000" pitchFamily="2" charset="-122"/>
              </a:rPr>
              <a:t>融入自然。</a:t>
            </a:r>
            <a:endParaRPr lang="zh-CN" altLang="en-US" sz="1400" dirty="0">
              <a:solidFill>
                <a:srgbClr val="3C413B"/>
              </a:solidFill>
              <a:latin typeface="方正宋刻本秀楷简体" panose="02000000000000000000" pitchFamily="2" charset="-122"/>
              <a:ea typeface="方正宋刻本秀楷简体" panose="02000000000000000000" pitchFamily="2" charset="-122"/>
            </a:endParaRPr>
          </a:p>
        </p:txBody>
      </p:sp>
      <p:grpSp>
        <p:nvGrpSpPr>
          <p:cNvPr id="21" name="组合 20"/>
          <p:cNvGrpSpPr/>
          <p:nvPr/>
        </p:nvGrpSpPr>
        <p:grpSpPr>
          <a:xfrm>
            <a:off x="3085411" y="2770880"/>
            <a:ext cx="1015663" cy="1139727"/>
            <a:chOff x="3034168" y="1789127"/>
            <a:chExt cx="1015663" cy="1139727"/>
          </a:xfrm>
        </p:grpSpPr>
        <p:sp>
          <p:nvSpPr>
            <p:cNvPr id="22" name="文本框 21"/>
            <p:cNvSpPr txBox="1"/>
            <p:nvPr/>
          </p:nvSpPr>
          <p:spPr>
            <a:xfrm>
              <a:off x="3180030" y="1789127"/>
              <a:ext cx="461665" cy="1001236"/>
            </a:xfrm>
            <a:prstGeom prst="rect">
              <a:avLst/>
            </a:prstGeom>
            <a:noFill/>
          </p:spPr>
          <p:txBody>
            <a:bodyPr vert="eaVert" wrap="none" rtlCol="0">
              <a:spAutoFit/>
            </a:bodyPr>
            <a:lstStyle/>
            <a:p>
              <a:r>
                <a:rPr lang="en-US" altLang="zh-CN" dirty="0">
                  <a:solidFill>
                    <a:srgbClr val="595959"/>
                  </a:solidFill>
                </a:rPr>
                <a:t>….………….</a:t>
              </a:r>
              <a:endParaRPr lang="zh-CN" altLang="en-US" dirty="0">
                <a:solidFill>
                  <a:srgbClr val="595959"/>
                </a:solidFill>
              </a:endParaRPr>
            </a:p>
          </p:txBody>
        </p:sp>
        <p:sp>
          <p:nvSpPr>
            <p:cNvPr id="23" name="文本框 22"/>
            <p:cNvSpPr txBox="1"/>
            <p:nvPr/>
          </p:nvSpPr>
          <p:spPr>
            <a:xfrm>
              <a:off x="3034168" y="2661793"/>
              <a:ext cx="1015663" cy="267061"/>
            </a:xfrm>
            <a:prstGeom prst="rect">
              <a:avLst/>
            </a:prstGeom>
            <a:noFill/>
          </p:spPr>
          <p:txBody>
            <a:bodyPr vert="eaVert" wrap="none" rtlCol="0">
              <a:spAutoFit/>
            </a:bodyPr>
            <a:lstStyle/>
            <a:p>
              <a:r>
                <a:rPr lang="en-US" altLang="zh-CN" sz="5400" dirty="0">
                  <a:solidFill>
                    <a:srgbClr val="595959"/>
                  </a:solidFill>
                </a:rPr>
                <a:t>.</a:t>
              </a:r>
              <a:endParaRPr lang="zh-CN" altLang="en-US" sz="5400" dirty="0">
                <a:solidFill>
                  <a:srgbClr val="595959"/>
                </a:solidFill>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par>
                                <p:cTn id="16" presetID="22" presetClass="entr" presetSubtype="8" fill="hold" grpId="0" nodeType="withEffect">
                                  <p:stCondLst>
                                    <p:cond delay="0"/>
                                  </p:stCondLst>
                                  <p:iterate type="lt">
                                    <p:tmPct val="14000"/>
                                  </p:iterate>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par>
                          <p:cTn id="19" fill="hold">
                            <p:stCondLst>
                              <p:cond delay="4359"/>
                            </p:stCondLst>
                            <p:childTnLst>
                              <p:par>
                                <p:cTn id="20" presetID="9" presetClass="entr" presetSubtype="0"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par>
                          <p:cTn id="23" fill="hold">
                            <p:stCondLst>
                              <p:cond delay="4859"/>
                            </p:stCondLst>
                            <p:childTnLst>
                              <p:par>
                                <p:cTn id="24" presetID="22" presetClass="entr" presetSubtype="1"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up)">
                                      <p:cBhvr>
                                        <p:cTn id="26" dur="1000"/>
                                        <p:tgtEl>
                                          <p:spTgt spid="16"/>
                                        </p:tgtEl>
                                      </p:cBhvr>
                                    </p:animEffect>
                                  </p:childTnLst>
                                </p:cTn>
                              </p:par>
                              <p:par>
                                <p:cTn id="27" presetID="22" presetClass="entr" presetSubtype="8" fill="hold" grpId="0" nodeType="withEffect">
                                  <p:stCondLst>
                                    <p:cond delay="0"/>
                                  </p:stCondLst>
                                  <p:iterate type="lt">
                                    <p:tmPct val="14000"/>
                                  </p:iterate>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8719"/>
                            </p:stCondLst>
                            <p:childTnLst>
                              <p:par>
                                <p:cTn id="31" presetID="9"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childTnLst>
                          </p:cTn>
                        </p:par>
                        <p:par>
                          <p:cTn id="34" fill="hold">
                            <p:stCondLst>
                              <p:cond delay="9219"/>
                            </p:stCondLst>
                            <p:childTnLst>
                              <p:par>
                                <p:cTn id="35" presetID="22" presetClass="entr" presetSubtype="1"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up)">
                                      <p:cBhvr>
                                        <p:cTn id="37" dur="1000"/>
                                        <p:tgtEl>
                                          <p:spTgt spid="21"/>
                                        </p:tgtEl>
                                      </p:cBhvr>
                                    </p:animEffect>
                                  </p:childTnLst>
                                </p:cTn>
                              </p:par>
                              <p:par>
                                <p:cTn id="38" presetID="22" presetClass="entr" presetSubtype="8" fill="hold" grpId="0" nodeType="withEffect">
                                  <p:stCondLst>
                                    <p:cond delay="0"/>
                                  </p:stCondLst>
                                  <p:iterate type="lt">
                                    <p:tmPct val="14000"/>
                                  </p:iterate>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5" grpId="0"/>
      <p:bldP spid="8" grpId="0"/>
      <p:bldP spid="14" grpId="0"/>
      <p:bldP spid="15" grpId="0"/>
      <p:bldP spid="19"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758426" y="5042140"/>
            <a:ext cx="1433574" cy="1815860"/>
          </a:xfrm>
          <a:prstGeom prst="rect">
            <a:avLst/>
          </a:prstGeom>
        </p:spPr>
      </p:pic>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67" y="4301046"/>
            <a:ext cx="2396517" cy="2556954"/>
          </a:xfrm>
          <a:prstGeom prst="rect">
            <a:avLst/>
          </a:prstGeom>
        </p:spPr>
      </p:pic>
      <p:sp>
        <p:nvSpPr>
          <p:cNvPr id="4" name="Text Box 12"/>
          <p:cNvSpPr txBox="1">
            <a:spLocks noChangeArrowheads="1"/>
          </p:cNvSpPr>
          <p:nvPr/>
        </p:nvSpPr>
        <p:spPr bwMode="auto">
          <a:xfrm>
            <a:off x="4300641" y="352425"/>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dirty="0">
                <a:solidFill>
                  <a:srgbClr val="3C413B"/>
                </a:solidFill>
                <a:latin typeface="方正清刻本悦宋简体" panose="02000000000000000000" pitchFamily="2" charset="-122"/>
                <a:ea typeface="方正清刻本悦宋简体" panose="02000000000000000000" pitchFamily="2" charset="-122"/>
              </a:rPr>
              <a:t>您的标题·您的子标题</a:t>
            </a:r>
            <a:endParaRPr lang="zh-CN" altLang="en-US" sz="28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17" name="椭圆 2"/>
          <p:cNvSpPr/>
          <p:nvPr/>
        </p:nvSpPr>
        <p:spPr>
          <a:xfrm>
            <a:off x="4948541" y="2816704"/>
            <a:ext cx="2294917" cy="2289979"/>
          </a:xfrm>
          <a:custGeom>
            <a:avLst/>
            <a:gdLst>
              <a:gd name="connsiteX0" fmla="*/ 0 w 1606378"/>
              <a:gd name="connsiteY0" fmla="*/ 759941 h 1519881"/>
              <a:gd name="connsiteX1" fmla="*/ 803189 w 1606378"/>
              <a:gd name="connsiteY1" fmla="*/ 0 h 1519881"/>
              <a:gd name="connsiteX2" fmla="*/ 1606378 w 1606378"/>
              <a:gd name="connsiteY2" fmla="*/ 759941 h 1519881"/>
              <a:gd name="connsiteX3" fmla="*/ 803189 w 1606378"/>
              <a:gd name="connsiteY3" fmla="*/ 1519882 h 1519881"/>
              <a:gd name="connsiteX4" fmla="*/ 0 w 1606378"/>
              <a:gd name="connsiteY4" fmla="*/ 759941 h 1519881"/>
              <a:gd name="connsiteX0-1" fmla="*/ 85 w 1606463"/>
              <a:gd name="connsiteY0-2" fmla="*/ 759941 h 1519882"/>
              <a:gd name="connsiteX1-3" fmla="*/ 766203 w 1606463"/>
              <a:gd name="connsiteY1-4" fmla="*/ 0 h 1519882"/>
              <a:gd name="connsiteX2-5" fmla="*/ 1606463 w 1606463"/>
              <a:gd name="connsiteY2-6" fmla="*/ 759941 h 1519882"/>
              <a:gd name="connsiteX3-7" fmla="*/ 803274 w 1606463"/>
              <a:gd name="connsiteY3-8" fmla="*/ 1519882 h 1519882"/>
              <a:gd name="connsiteX4-9" fmla="*/ 85 w 1606463"/>
              <a:gd name="connsiteY4-10" fmla="*/ 759941 h 1519882"/>
              <a:gd name="connsiteX0-11" fmla="*/ 62 w 1557013"/>
              <a:gd name="connsiteY0-12" fmla="*/ 759941 h 1519882"/>
              <a:gd name="connsiteX1-13" fmla="*/ 716753 w 1557013"/>
              <a:gd name="connsiteY1-14" fmla="*/ 0 h 1519882"/>
              <a:gd name="connsiteX2-15" fmla="*/ 1557013 w 1557013"/>
              <a:gd name="connsiteY2-16" fmla="*/ 759941 h 1519882"/>
              <a:gd name="connsiteX3-17" fmla="*/ 753824 w 1557013"/>
              <a:gd name="connsiteY3-18" fmla="*/ 1519882 h 1519882"/>
              <a:gd name="connsiteX4-19" fmla="*/ 62 w 1557013"/>
              <a:gd name="connsiteY4-20" fmla="*/ 759941 h 1519882"/>
              <a:gd name="connsiteX0-21" fmla="*/ 56 w 1606434"/>
              <a:gd name="connsiteY0-22" fmla="*/ 759941 h 1519882"/>
              <a:gd name="connsiteX1-23" fmla="*/ 766174 w 1606434"/>
              <a:gd name="connsiteY1-24" fmla="*/ 0 h 1519882"/>
              <a:gd name="connsiteX2-25" fmla="*/ 1606434 w 1606434"/>
              <a:gd name="connsiteY2-26" fmla="*/ 759941 h 1519882"/>
              <a:gd name="connsiteX3-27" fmla="*/ 803245 w 1606434"/>
              <a:gd name="connsiteY3-28" fmla="*/ 1519882 h 1519882"/>
              <a:gd name="connsiteX4-29" fmla="*/ 56 w 1606434"/>
              <a:gd name="connsiteY4-30" fmla="*/ 759941 h 1519882"/>
              <a:gd name="connsiteX0-31" fmla="*/ 237 w 1606615"/>
              <a:gd name="connsiteY0-32" fmla="*/ 784654 h 1544595"/>
              <a:gd name="connsiteX1-33" fmla="*/ 729285 w 1606615"/>
              <a:gd name="connsiteY1-34" fmla="*/ 0 h 1544595"/>
              <a:gd name="connsiteX2-35" fmla="*/ 1606615 w 1606615"/>
              <a:gd name="connsiteY2-36" fmla="*/ 784654 h 1544595"/>
              <a:gd name="connsiteX3-37" fmla="*/ 803426 w 1606615"/>
              <a:gd name="connsiteY3-38" fmla="*/ 1544595 h 1544595"/>
              <a:gd name="connsiteX4-39" fmla="*/ 237 w 1606615"/>
              <a:gd name="connsiteY4-40" fmla="*/ 784654 h 1544595"/>
              <a:gd name="connsiteX0-41" fmla="*/ 434 w 1606812"/>
              <a:gd name="connsiteY0-42" fmla="*/ 790646 h 1550587"/>
              <a:gd name="connsiteX1-43" fmla="*/ 729482 w 1606812"/>
              <a:gd name="connsiteY1-44" fmla="*/ 5992 h 1550587"/>
              <a:gd name="connsiteX2-45" fmla="*/ 1606812 w 1606812"/>
              <a:gd name="connsiteY2-46" fmla="*/ 790646 h 1550587"/>
              <a:gd name="connsiteX3-47" fmla="*/ 803623 w 1606812"/>
              <a:gd name="connsiteY3-48" fmla="*/ 1550587 h 1550587"/>
              <a:gd name="connsiteX4-49" fmla="*/ 434 w 1606812"/>
              <a:gd name="connsiteY4-50" fmla="*/ 790646 h 1550587"/>
              <a:gd name="connsiteX0-51" fmla="*/ 434 w 1606812"/>
              <a:gd name="connsiteY0-52" fmla="*/ 790646 h 1553699"/>
              <a:gd name="connsiteX1-53" fmla="*/ 729482 w 1606812"/>
              <a:gd name="connsiteY1-54" fmla="*/ 5992 h 1553699"/>
              <a:gd name="connsiteX2-55" fmla="*/ 1606812 w 1606812"/>
              <a:gd name="connsiteY2-56" fmla="*/ 790646 h 1553699"/>
              <a:gd name="connsiteX3-57" fmla="*/ 803623 w 1606812"/>
              <a:gd name="connsiteY3-58" fmla="*/ 1550587 h 1553699"/>
              <a:gd name="connsiteX4-59" fmla="*/ 434 w 1606812"/>
              <a:gd name="connsiteY4-60" fmla="*/ 790646 h 1553699"/>
              <a:gd name="connsiteX0-61" fmla="*/ 434 w 1606812"/>
              <a:gd name="connsiteY0-62" fmla="*/ 791124 h 1554177"/>
              <a:gd name="connsiteX1-63" fmla="*/ 729482 w 1606812"/>
              <a:gd name="connsiteY1-64" fmla="*/ 6470 h 1554177"/>
              <a:gd name="connsiteX2-65" fmla="*/ 1606812 w 1606812"/>
              <a:gd name="connsiteY2-66" fmla="*/ 791124 h 1554177"/>
              <a:gd name="connsiteX3-67" fmla="*/ 803623 w 1606812"/>
              <a:gd name="connsiteY3-68" fmla="*/ 1551065 h 1554177"/>
              <a:gd name="connsiteX4-69" fmla="*/ 434 w 1606812"/>
              <a:gd name="connsiteY4-70" fmla="*/ 791124 h 1554177"/>
              <a:gd name="connsiteX0-71" fmla="*/ 434 w 1606812"/>
              <a:gd name="connsiteY0-72" fmla="*/ 791124 h 1572769"/>
              <a:gd name="connsiteX1-73" fmla="*/ 729482 w 1606812"/>
              <a:gd name="connsiteY1-74" fmla="*/ 6470 h 1572769"/>
              <a:gd name="connsiteX2-75" fmla="*/ 1606812 w 1606812"/>
              <a:gd name="connsiteY2-76" fmla="*/ 791124 h 1572769"/>
              <a:gd name="connsiteX3-77" fmla="*/ 803623 w 1606812"/>
              <a:gd name="connsiteY3-78" fmla="*/ 1551065 h 1572769"/>
              <a:gd name="connsiteX4-79" fmla="*/ 434 w 1606812"/>
              <a:gd name="connsiteY4-80" fmla="*/ 791124 h 1572769"/>
              <a:gd name="connsiteX0-81" fmla="*/ 434 w 1606812"/>
              <a:gd name="connsiteY0-82" fmla="*/ 791124 h 1572769"/>
              <a:gd name="connsiteX1-83" fmla="*/ 729482 w 1606812"/>
              <a:gd name="connsiteY1-84" fmla="*/ 6470 h 1572769"/>
              <a:gd name="connsiteX2-85" fmla="*/ 1606812 w 1606812"/>
              <a:gd name="connsiteY2-86" fmla="*/ 791124 h 1572769"/>
              <a:gd name="connsiteX3-87" fmla="*/ 803623 w 1606812"/>
              <a:gd name="connsiteY3-88" fmla="*/ 1551065 h 1572769"/>
              <a:gd name="connsiteX4-89" fmla="*/ 434 w 1606812"/>
              <a:gd name="connsiteY4-90" fmla="*/ 791124 h 1572769"/>
              <a:gd name="connsiteX0-91" fmla="*/ 434 w 1606812"/>
              <a:gd name="connsiteY0-92" fmla="*/ 742484 h 1523908"/>
              <a:gd name="connsiteX1-93" fmla="*/ 729482 w 1606812"/>
              <a:gd name="connsiteY1-94" fmla="*/ 7257 h 1523908"/>
              <a:gd name="connsiteX2-95" fmla="*/ 1606812 w 1606812"/>
              <a:gd name="connsiteY2-96" fmla="*/ 742484 h 1523908"/>
              <a:gd name="connsiteX3-97" fmla="*/ 803623 w 1606812"/>
              <a:gd name="connsiteY3-98" fmla="*/ 1502425 h 1523908"/>
              <a:gd name="connsiteX4-99" fmla="*/ 434 w 1606812"/>
              <a:gd name="connsiteY4-100" fmla="*/ 742484 h 1523908"/>
              <a:gd name="connsiteX0-101" fmla="*/ 368 w 1606746"/>
              <a:gd name="connsiteY0-102" fmla="*/ 761456 h 1542880"/>
              <a:gd name="connsiteX1-103" fmla="*/ 729416 w 1606746"/>
              <a:gd name="connsiteY1-104" fmla="*/ 26229 h 1542880"/>
              <a:gd name="connsiteX2-105" fmla="*/ 1606746 w 1606746"/>
              <a:gd name="connsiteY2-106" fmla="*/ 761456 h 1542880"/>
              <a:gd name="connsiteX3-107" fmla="*/ 803557 w 1606746"/>
              <a:gd name="connsiteY3-108" fmla="*/ 1521397 h 1542880"/>
              <a:gd name="connsiteX4-109" fmla="*/ 368 w 1606746"/>
              <a:gd name="connsiteY4-110" fmla="*/ 761456 h 1542880"/>
              <a:gd name="connsiteX0-111" fmla="*/ 503 w 1606881"/>
              <a:gd name="connsiteY0-112" fmla="*/ 740156 h 1521580"/>
              <a:gd name="connsiteX1-113" fmla="*/ 729551 w 1606881"/>
              <a:gd name="connsiteY1-114" fmla="*/ 4929 h 1521580"/>
              <a:gd name="connsiteX2-115" fmla="*/ 1606881 w 1606881"/>
              <a:gd name="connsiteY2-116" fmla="*/ 740156 h 1521580"/>
              <a:gd name="connsiteX3-117" fmla="*/ 803692 w 1606881"/>
              <a:gd name="connsiteY3-118" fmla="*/ 1500097 h 1521580"/>
              <a:gd name="connsiteX4-119" fmla="*/ 503 w 1606881"/>
              <a:gd name="connsiteY4-120" fmla="*/ 740156 h 1521580"/>
              <a:gd name="connsiteX0-121" fmla="*/ 383 w 1606761"/>
              <a:gd name="connsiteY0-122" fmla="*/ 742483 h 1523907"/>
              <a:gd name="connsiteX1-123" fmla="*/ 729431 w 1606761"/>
              <a:gd name="connsiteY1-124" fmla="*/ 7256 h 1523907"/>
              <a:gd name="connsiteX2-125" fmla="*/ 1606761 w 1606761"/>
              <a:gd name="connsiteY2-126" fmla="*/ 742483 h 1523907"/>
              <a:gd name="connsiteX3-127" fmla="*/ 803572 w 1606761"/>
              <a:gd name="connsiteY3-128" fmla="*/ 1502424 h 1523907"/>
              <a:gd name="connsiteX4-129" fmla="*/ 383 w 1606761"/>
              <a:gd name="connsiteY4-130" fmla="*/ 742483 h 1523907"/>
              <a:gd name="connsiteX0-131" fmla="*/ 28469 w 1634847"/>
              <a:gd name="connsiteY0-132" fmla="*/ 752273 h 1533697"/>
              <a:gd name="connsiteX1-133" fmla="*/ 234418 w 1634847"/>
              <a:gd name="connsiteY1-134" fmla="*/ 276539 h 1533697"/>
              <a:gd name="connsiteX2-135" fmla="*/ 757517 w 1634847"/>
              <a:gd name="connsiteY2-136" fmla="*/ 17046 h 1533697"/>
              <a:gd name="connsiteX3-137" fmla="*/ 1634847 w 1634847"/>
              <a:gd name="connsiteY3-138" fmla="*/ 752273 h 1533697"/>
              <a:gd name="connsiteX4-139" fmla="*/ 831658 w 1634847"/>
              <a:gd name="connsiteY4-140" fmla="*/ 1512214 h 1533697"/>
              <a:gd name="connsiteX5" fmla="*/ 28469 w 1634847"/>
              <a:gd name="connsiteY5" fmla="*/ 752273 h 1533697"/>
              <a:gd name="connsiteX0-141" fmla="*/ 28469 w 1634847"/>
              <a:gd name="connsiteY0-142" fmla="*/ 761389 h 1542813"/>
              <a:gd name="connsiteX1-143" fmla="*/ 234418 w 1634847"/>
              <a:gd name="connsiteY1-144" fmla="*/ 285655 h 1542813"/>
              <a:gd name="connsiteX2-145" fmla="*/ 757517 w 1634847"/>
              <a:gd name="connsiteY2-146" fmla="*/ 26162 h 1542813"/>
              <a:gd name="connsiteX3-147" fmla="*/ 1634847 w 1634847"/>
              <a:gd name="connsiteY3-148" fmla="*/ 761389 h 1542813"/>
              <a:gd name="connsiteX4-149" fmla="*/ 831658 w 1634847"/>
              <a:gd name="connsiteY4-150" fmla="*/ 1521330 h 1542813"/>
              <a:gd name="connsiteX5-151" fmla="*/ 28469 w 1634847"/>
              <a:gd name="connsiteY5-152" fmla="*/ 761389 h 1542813"/>
              <a:gd name="connsiteX0-153" fmla="*/ 28469 w 1634847"/>
              <a:gd name="connsiteY0-154" fmla="*/ 794404 h 1575828"/>
              <a:gd name="connsiteX1-155" fmla="*/ 234418 w 1634847"/>
              <a:gd name="connsiteY1-156" fmla="*/ 318670 h 1575828"/>
              <a:gd name="connsiteX2-157" fmla="*/ 992296 w 1634847"/>
              <a:gd name="connsiteY2-158" fmla="*/ 22107 h 1575828"/>
              <a:gd name="connsiteX3-159" fmla="*/ 1634847 w 1634847"/>
              <a:gd name="connsiteY3-160" fmla="*/ 794404 h 1575828"/>
              <a:gd name="connsiteX4-161" fmla="*/ 831658 w 1634847"/>
              <a:gd name="connsiteY4-162" fmla="*/ 1554345 h 1575828"/>
              <a:gd name="connsiteX5-163" fmla="*/ 28469 w 1634847"/>
              <a:gd name="connsiteY5-164" fmla="*/ 794404 h 1575828"/>
              <a:gd name="connsiteX0-165" fmla="*/ 28469 w 1634847"/>
              <a:gd name="connsiteY0-166" fmla="*/ 823791 h 1605215"/>
              <a:gd name="connsiteX1-167" fmla="*/ 234418 w 1634847"/>
              <a:gd name="connsiteY1-168" fmla="*/ 348057 h 1605215"/>
              <a:gd name="connsiteX2-169" fmla="*/ 992296 w 1634847"/>
              <a:gd name="connsiteY2-170" fmla="*/ 51494 h 1605215"/>
              <a:gd name="connsiteX3-171" fmla="*/ 1634847 w 1634847"/>
              <a:gd name="connsiteY3-172" fmla="*/ 823791 h 1605215"/>
              <a:gd name="connsiteX4-173" fmla="*/ 831658 w 1634847"/>
              <a:gd name="connsiteY4-174" fmla="*/ 1583732 h 1605215"/>
              <a:gd name="connsiteX5-175" fmla="*/ 28469 w 1634847"/>
              <a:gd name="connsiteY5-176" fmla="*/ 823791 h 1605215"/>
              <a:gd name="connsiteX0-177" fmla="*/ 28469 w 1634847"/>
              <a:gd name="connsiteY0-178" fmla="*/ 789868 h 1571292"/>
              <a:gd name="connsiteX1-179" fmla="*/ 234418 w 1634847"/>
              <a:gd name="connsiteY1-180" fmla="*/ 314134 h 1571292"/>
              <a:gd name="connsiteX2-181" fmla="*/ 992296 w 1634847"/>
              <a:gd name="connsiteY2-182" fmla="*/ 17571 h 1571292"/>
              <a:gd name="connsiteX3-183" fmla="*/ 1634847 w 1634847"/>
              <a:gd name="connsiteY3-184" fmla="*/ 789868 h 1571292"/>
              <a:gd name="connsiteX4-185" fmla="*/ 831658 w 1634847"/>
              <a:gd name="connsiteY4-186" fmla="*/ 1549809 h 1571292"/>
              <a:gd name="connsiteX5-187" fmla="*/ 28469 w 1634847"/>
              <a:gd name="connsiteY5-188" fmla="*/ 789868 h 1571292"/>
              <a:gd name="connsiteX0-189" fmla="*/ 28469 w 1634847"/>
              <a:gd name="connsiteY0-190" fmla="*/ 803879 h 1585303"/>
              <a:gd name="connsiteX1-191" fmla="*/ 234418 w 1634847"/>
              <a:gd name="connsiteY1-192" fmla="*/ 328145 h 1585303"/>
              <a:gd name="connsiteX2-193" fmla="*/ 992296 w 1634847"/>
              <a:gd name="connsiteY2-194" fmla="*/ 31582 h 1585303"/>
              <a:gd name="connsiteX3-195" fmla="*/ 1634847 w 1634847"/>
              <a:gd name="connsiteY3-196" fmla="*/ 803879 h 1585303"/>
              <a:gd name="connsiteX4-197" fmla="*/ 831658 w 1634847"/>
              <a:gd name="connsiteY4-198" fmla="*/ 1563820 h 1585303"/>
              <a:gd name="connsiteX5-199" fmla="*/ 28469 w 1634847"/>
              <a:gd name="connsiteY5-200" fmla="*/ 803879 h 1585303"/>
              <a:gd name="connsiteX0-201" fmla="*/ 28469 w 1640691"/>
              <a:gd name="connsiteY0-202" fmla="*/ 803879 h 1585303"/>
              <a:gd name="connsiteX1-203" fmla="*/ 234418 w 1640691"/>
              <a:gd name="connsiteY1-204" fmla="*/ 328145 h 1585303"/>
              <a:gd name="connsiteX2-205" fmla="*/ 992296 w 1640691"/>
              <a:gd name="connsiteY2-206" fmla="*/ 31582 h 1585303"/>
              <a:gd name="connsiteX3-207" fmla="*/ 1634847 w 1640691"/>
              <a:gd name="connsiteY3-208" fmla="*/ 803879 h 1585303"/>
              <a:gd name="connsiteX4-209" fmla="*/ 1283569 w 1640691"/>
              <a:gd name="connsiteY4-210" fmla="*/ 1274644 h 1585303"/>
              <a:gd name="connsiteX5-211" fmla="*/ 831658 w 1640691"/>
              <a:gd name="connsiteY5-212" fmla="*/ 1563820 h 1585303"/>
              <a:gd name="connsiteX6" fmla="*/ 28469 w 1640691"/>
              <a:gd name="connsiteY6" fmla="*/ 803879 h 1585303"/>
              <a:gd name="connsiteX0-213" fmla="*/ 28469 w 1650938"/>
              <a:gd name="connsiteY0-214" fmla="*/ 803879 h 1585303"/>
              <a:gd name="connsiteX1-215" fmla="*/ 234418 w 1650938"/>
              <a:gd name="connsiteY1-216" fmla="*/ 328145 h 1585303"/>
              <a:gd name="connsiteX2-217" fmla="*/ 992296 w 1650938"/>
              <a:gd name="connsiteY2-218" fmla="*/ 31582 h 1585303"/>
              <a:gd name="connsiteX3-219" fmla="*/ 1634847 w 1650938"/>
              <a:gd name="connsiteY3-220" fmla="*/ 803879 h 1585303"/>
              <a:gd name="connsiteX4-221" fmla="*/ 1283569 w 1650938"/>
              <a:gd name="connsiteY4-222" fmla="*/ 1274644 h 1585303"/>
              <a:gd name="connsiteX5-223" fmla="*/ 831658 w 1650938"/>
              <a:gd name="connsiteY5-224" fmla="*/ 1563820 h 1585303"/>
              <a:gd name="connsiteX6-225" fmla="*/ 28469 w 1650938"/>
              <a:gd name="connsiteY6-226" fmla="*/ 803879 h 1585303"/>
              <a:gd name="connsiteX0-227" fmla="*/ 28469 w 1650938"/>
              <a:gd name="connsiteY0-228" fmla="*/ 803879 h 1596525"/>
              <a:gd name="connsiteX1-229" fmla="*/ 234418 w 1650938"/>
              <a:gd name="connsiteY1-230" fmla="*/ 328145 h 1596525"/>
              <a:gd name="connsiteX2-231" fmla="*/ 992296 w 1650938"/>
              <a:gd name="connsiteY2-232" fmla="*/ 31582 h 1596525"/>
              <a:gd name="connsiteX3-233" fmla="*/ 1634847 w 1650938"/>
              <a:gd name="connsiteY3-234" fmla="*/ 803879 h 1596525"/>
              <a:gd name="connsiteX4-235" fmla="*/ 1283569 w 1650938"/>
              <a:gd name="connsiteY4-236" fmla="*/ 1393029 h 1596525"/>
              <a:gd name="connsiteX5-237" fmla="*/ 831658 w 1650938"/>
              <a:gd name="connsiteY5-238" fmla="*/ 1563820 h 1596525"/>
              <a:gd name="connsiteX6-239" fmla="*/ 28469 w 1650938"/>
              <a:gd name="connsiteY6-240" fmla="*/ 803879 h 1596525"/>
              <a:gd name="connsiteX0-241" fmla="*/ 16002 w 1638471"/>
              <a:gd name="connsiteY0-242" fmla="*/ 803879 h 1596524"/>
              <a:gd name="connsiteX1-243" fmla="*/ 221951 w 1638471"/>
              <a:gd name="connsiteY1-244" fmla="*/ 328145 h 1596524"/>
              <a:gd name="connsiteX2-245" fmla="*/ 979829 w 1638471"/>
              <a:gd name="connsiteY2-246" fmla="*/ 31582 h 1596524"/>
              <a:gd name="connsiteX3-247" fmla="*/ 1622380 w 1638471"/>
              <a:gd name="connsiteY3-248" fmla="*/ 803879 h 1596524"/>
              <a:gd name="connsiteX4-249" fmla="*/ 1271102 w 1638471"/>
              <a:gd name="connsiteY4-250" fmla="*/ 1393029 h 1596524"/>
              <a:gd name="connsiteX5-251" fmla="*/ 616247 w 1638471"/>
              <a:gd name="connsiteY5-252" fmla="*/ 1563820 h 1596524"/>
              <a:gd name="connsiteX6-253" fmla="*/ 16002 w 1638471"/>
              <a:gd name="connsiteY6-254" fmla="*/ 803879 h 1596524"/>
              <a:gd name="connsiteX0-255" fmla="*/ 16002 w 1638471"/>
              <a:gd name="connsiteY0-256" fmla="*/ 803879 h 1596524"/>
              <a:gd name="connsiteX1-257" fmla="*/ 221951 w 1638471"/>
              <a:gd name="connsiteY1-258" fmla="*/ 328145 h 1596524"/>
              <a:gd name="connsiteX2-259" fmla="*/ 979829 w 1638471"/>
              <a:gd name="connsiteY2-260" fmla="*/ 31582 h 1596524"/>
              <a:gd name="connsiteX3-261" fmla="*/ 1622380 w 1638471"/>
              <a:gd name="connsiteY3-262" fmla="*/ 803879 h 1596524"/>
              <a:gd name="connsiteX4-263" fmla="*/ 1271102 w 1638471"/>
              <a:gd name="connsiteY4-264" fmla="*/ 1393029 h 1596524"/>
              <a:gd name="connsiteX5-265" fmla="*/ 616247 w 1638471"/>
              <a:gd name="connsiteY5-266" fmla="*/ 1563820 h 1596524"/>
              <a:gd name="connsiteX6-267" fmla="*/ 16002 w 1638471"/>
              <a:gd name="connsiteY6-268" fmla="*/ 803879 h 1596524"/>
              <a:gd name="connsiteX0-269" fmla="*/ 11245 w 1633714"/>
              <a:gd name="connsiteY0-270" fmla="*/ 803879 h 1626236"/>
              <a:gd name="connsiteX1-271" fmla="*/ 217194 w 1633714"/>
              <a:gd name="connsiteY1-272" fmla="*/ 328145 h 1626236"/>
              <a:gd name="connsiteX2-273" fmla="*/ 975072 w 1633714"/>
              <a:gd name="connsiteY2-274" fmla="*/ 31582 h 1626236"/>
              <a:gd name="connsiteX3-275" fmla="*/ 1617623 w 1633714"/>
              <a:gd name="connsiteY3-276" fmla="*/ 803879 h 1626236"/>
              <a:gd name="connsiteX4-277" fmla="*/ 1266345 w 1633714"/>
              <a:gd name="connsiteY4-278" fmla="*/ 1393029 h 1626236"/>
              <a:gd name="connsiteX5-279" fmla="*/ 526931 w 1633714"/>
              <a:gd name="connsiteY5-280" fmla="*/ 1597645 h 1626236"/>
              <a:gd name="connsiteX6-281" fmla="*/ 11245 w 1633714"/>
              <a:gd name="connsiteY6-282" fmla="*/ 803879 h 1626236"/>
              <a:gd name="connsiteX0-283" fmla="*/ 11245 w 1633714"/>
              <a:gd name="connsiteY0-284" fmla="*/ 803879 h 1597657"/>
              <a:gd name="connsiteX1-285" fmla="*/ 217194 w 1633714"/>
              <a:gd name="connsiteY1-286" fmla="*/ 328145 h 1597657"/>
              <a:gd name="connsiteX2-287" fmla="*/ 975072 w 1633714"/>
              <a:gd name="connsiteY2-288" fmla="*/ 31582 h 1597657"/>
              <a:gd name="connsiteX3-289" fmla="*/ 1617623 w 1633714"/>
              <a:gd name="connsiteY3-290" fmla="*/ 803879 h 1597657"/>
              <a:gd name="connsiteX4-291" fmla="*/ 1266345 w 1633714"/>
              <a:gd name="connsiteY4-292" fmla="*/ 1393029 h 1597657"/>
              <a:gd name="connsiteX5-293" fmla="*/ 526931 w 1633714"/>
              <a:gd name="connsiteY5-294" fmla="*/ 1597645 h 1597657"/>
              <a:gd name="connsiteX6-295" fmla="*/ 11245 w 1633714"/>
              <a:gd name="connsiteY6-296" fmla="*/ 803879 h 1597657"/>
              <a:gd name="connsiteX0-297" fmla="*/ 11245 w 1633714"/>
              <a:gd name="connsiteY0-298" fmla="*/ 803879 h 1626236"/>
              <a:gd name="connsiteX1-299" fmla="*/ 217194 w 1633714"/>
              <a:gd name="connsiteY1-300" fmla="*/ 328145 h 1626236"/>
              <a:gd name="connsiteX2-301" fmla="*/ 975072 w 1633714"/>
              <a:gd name="connsiteY2-302" fmla="*/ 31582 h 1626236"/>
              <a:gd name="connsiteX3-303" fmla="*/ 1617623 w 1633714"/>
              <a:gd name="connsiteY3-304" fmla="*/ 803879 h 1626236"/>
              <a:gd name="connsiteX4-305" fmla="*/ 1266345 w 1633714"/>
              <a:gd name="connsiteY4-306" fmla="*/ 1393029 h 1626236"/>
              <a:gd name="connsiteX5-307" fmla="*/ 526931 w 1633714"/>
              <a:gd name="connsiteY5-308" fmla="*/ 1597645 h 1626236"/>
              <a:gd name="connsiteX6-309" fmla="*/ 11245 w 1633714"/>
              <a:gd name="connsiteY6-310" fmla="*/ 803879 h 1626236"/>
              <a:gd name="connsiteX0-311" fmla="*/ 11245 w 1620174"/>
              <a:gd name="connsiteY0-312" fmla="*/ 803879 h 1626236"/>
              <a:gd name="connsiteX1-313" fmla="*/ 217194 w 1620174"/>
              <a:gd name="connsiteY1-314" fmla="*/ 328145 h 1626236"/>
              <a:gd name="connsiteX2-315" fmla="*/ 975072 w 1620174"/>
              <a:gd name="connsiteY2-316" fmla="*/ 31582 h 1626236"/>
              <a:gd name="connsiteX3-317" fmla="*/ 1401640 w 1620174"/>
              <a:gd name="connsiteY3-318" fmla="*/ 445955 h 1626236"/>
              <a:gd name="connsiteX4-319" fmla="*/ 1617623 w 1620174"/>
              <a:gd name="connsiteY4-320" fmla="*/ 803879 h 1626236"/>
              <a:gd name="connsiteX5-321" fmla="*/ 1266345 w 1620174"/>
              <a:gd name="connsiteY5-322" fmla="*/ 1393029 h 1626236"/>
              <a:gd name="connsiteX6-323" fmla="*/ 526931 w 1620174"/>
              <a:gd name="connsiteY6-324" fmla="*/ 1597645 h 1626236"/>
              <a:gd name="connsiteX7" fmla="*/ 11245 w 1620174"/>
              <a:gd name="connsiteY7" fmla="*/ 803879 h 1626236"/>
              <a:gd name="connsiteX0-325" fmla="*/ 11245 w 1630036"/>
              <a:gd name="connsiteY0-326" fmla="*/ 803879 h 1626236"/>
              <a:gd name="connsiteX1-327" fmla="*/ 217194 w 1630036"/>
              <a:gd name="connsiteY1-328" fmla="*/ 328145 h 1626236"/>
              <a:gd name="connsiteX2-329" fmla="*/ 975072 w 1630036"/>
              <a:gd name="connsiteY2-330" fmla="*/ 31582 h 1626236"/>
              <a:gd name="connsiteX3-331" fmla="*/ 1401640 w 1630036"/>
              <a:gd name="connsiteY3-332" fmla="*/ 445955 h 1626236"/>
              <a:gd name="connsiteX4-333" fmla="*/ 1617623 w 1630036"/>
              <a:gd name="connsiteY4-334" fmla="*/ 803879 h 1626236"/>
              <a:gd name="connsiteX5-335" fmla="*/ 1266345 w 1630036"/>
              <a:gd name="connsiteY5-336" fmla="*/ 1393029 h 1626236"/>
              <a:gd name="connsiteX6-337" fmla="*/ 526931 w 1630036"/>
              <a:gd name="connsiteY6-338" fmla="*/ 1597645 h 1626236"/>
              <a:gd name="connsiteX7-339" fmla="*/ 11245 w 1630036"/>
              <a:gd name="connsiteY7-340" fmla="*/ 803879 h 1626236"/>
              <a:gd name="connsiteX0-341" fmla="*/ 11245 w 1630036"/>
              <a:gd name="connsiteY0-342" fmla="*/ 803879 h 1626236"/>
              <a:gd name="connsiteX1-343" fmla="*/ 217194 w 1630036"/>
              <a:gd name="connsiteY1-344" fmla="*/ 328145 h 1626236"/>
              <a:gd name="connsiteX2-345" fmla="*/ 975072 w 1630036"/>
              <a:gd name="connsiteY2-346" fmla="*/ 31582 h 1626236"/>
              <a:gd name="connsiteX3-347" fmla="*/ 1401640 w 1630036"/>
              <a:gd name="connsiteY3-348" fmla="*/ 445955 h 1626236"/>
              <a:gd name="connsiteX4-349" fmla="*/ 1617623 w 1630036"/>
              <a:gd name="connsiteY4-350" fmla="*/ 803879 h 1626236"/>
              <a:gd name="connsiteX5-351" fmla="*/ 1266345 w 1630036"/>
              <a:gd name="connsiteY5-352" fmla="*/ 1393029 h 1626236"/>
              <a:gd name="connsiteX6-353" fmla="*/ 526931 w 1630036"/>
              <a:gd name="connsiteY6-354" fmla="*/ 1597645 h 1626236"/>
              <a:gd name="connsiteX7-355" fmla="*/ 11245 w 1630036"/>
              <a:gd name="connsiteY7-356" fmla="*/ 803879 h 1626236"/>
              <a:gd name="connsiteX0-357" fmla="*/ 11245 w 1675067"/>
              <a:gd name="connsiteY0-358" fmla="*/ 773377 h 1595734"/>
              <a:gd name="connsiteX1-359" fmla="*/ 217194 w 1675067"/>
              <a:gd name="connsiteY1-360" fmla="*/ 297643 h 1595734"/>
              <a:gd name="connsiteX2-361" fmla="*/ 975072 w 1675067"/>
              <a:gd name="connsiteY2-362" fmla="*/ 1080 h 1595734"/>
              <a:gd name="connsiteX3-363" fmla="*/ 1520024 w 1675067"/>
              <a:gd name="connsiteY3-364" fmla="*/ 364716 h 1595734"/>
              <a:gd name="connsiteX4-365" fmla="*/ 1617623 w 1675067"/>
              <a:gd name="connsiteY4-366" fmla="*/ 773377 h 1595734"/>
              <a:gd name="connsiteX5-367" fmla="*/ 1266345 w 1675067"/>
              <a:gd name="connsiteY5-368" fmla="*/ 1362527 h 1595734"/>
              <a:gd name="connsiteX6-369" fmla="*/ 526931 w 1675067"/>
              <a:gd name="connsiteY6-370" fmla="*/ 1567143 h 1595734"/>
              <a:gd name="connsiteX7-371" fmla="*/ 11245 w 1675067"/>
              <a:gd name="connsiteY7-372" fmla="*/ 773377 h 1595734"/>
              <a:gd name="connsiteX0-373" fmla="*/ 11245 w 1643733"/>
              <a:gd name="connsiteY0-374" fmla="*/ 773377 h 1595734"/>
              <a:gd name="connsiteX1-375" fmla="*/ 217194 w 1643733"/>
              <a:gd name="connsiteY1-376" fmla="*/ 297643 h 1595734"/>
              <a:gd name="connsiteX2-377" fmla="*/ 975072 w 1643733"/>
              <a:gd name="connsiteY2-378" fmla="*/ 1080 h 1595734"/>
              <a:gd name="connsiteX3-379" fmla="*/ 1520024 w 1643733"/>
              <a:gd name="connsiteY3-380" fmla="*/ 364716 h 1595734"/>
              <a:gd name="connsiteX4-381" fmla="*/ 1617623 w 1643733"/>
              <a:gd name="connsiteY4-382" fmla="*/ 773377 h 1595734"/>
              <a:gd name="connsiteX5-383" fmla="*/ 1266345 w 1643733"/>
              <a:gd name="connsiteY5-384" fmla="*/ 1362527 h 1595734"/>
              <a:gd name="connsiteX6-385" fmla="*/ 526931 w 1643733"/>
              <a:gd name="connsiteY6-386" fmla="*/ 1567143 h 1595734"/>
              <a:gd name="connsiteX7-387" fmla="*/ 11245 w 1643733"/>
              <a:gd name="connsiteY7-388" fmla="*/ 773377 h 1595734"/>
              <a:gd name="connsiteX0-389" fmla="*/ 11245 w 1679394"/>
              <a:gd name="connsiteY0-390" fmla="*/ 773377 h 1595734"/>
              <a:gd name="connsiteX1-391" fmla="*/ 217194 w 1679394"/>
              <a:gd name="connsiteY1-392" fmla="*/ 297643 h 1595734"/>
              <a:gd name="connsiteX2-393" fmla="*/ 975072 w 1679394"/>
              <a:gd name="connsiteY2-394" fmla="*/ 1080 h 1595734"/>
              <a:gd name="connsiteX3-395" fmla="*/ 1520024 w 1679394"/>
              <a:gd name="connsiteY3-396" fmla="*/ 364716 h 1595734"/>
              <a:gd name="connsiteX4-397" fmla="*/ 1668359 w 1679394"/>
              <a:gd name="connsiteY4-398" fmla="*/ 824113 h 1595734"/>
              <a:gd name="connsiteX5-399" fmla="*/ 1266345 w 1679394"/>
              <a:gd name="connsiteY5-400" fmla="*/ 1362527 h 1595734"/>
              <a:gd name="connsiteX6-401" fmla="*/ 526931 w 1679394"/>
              <a:gd name="connsiteY6-402" fmla="*/ 1567143 h 1595734"/>
              <a:gd name="connsiteX7-403" fmla="*/ 11245 w 1679394"/>
              <a:gd name="connsiteY7-404" fmla="*/ 773377 h 1595734"/>
              <a:gd name="connsiteX0-405" fmla="*/ 3660 w 1671810"/>
              <a:gd name="connsiteY0-406" fmla="*/ 775429 h 1597786"/>
              <a:gd name="connsiteX1-407" fmla="*/ 311082 w 1671810"/>
              <a:gd name="connsiteY1-408" fmla="*/ 265872 h 1597786"/>
              <a:gd name="connsiteX2-409" fmla="*/ 967487 w 1671810"/>
              <a:gd name="connsiteY2-410" fmla="*/ 3132 h 1597786"/>
              <a:gd name="connsiteX3-411" fmla="*/ 1512439 w 1671810"/>
              <a:gd name="connsiteY3-412" fmla="*/ 366768 h 1597786"/>
              <a:gd name="connsiteX4-413" fmla="*/ 1660774 w 1671810"/>
              <a:gd name="connsiteY4-414" fmla="*/ 826165 h 1597786"/>
              <a:gd name="connsiteX5-415" fmla="*/ 1258760 w 1671810"/>
              <a:gd name="connsiteY5-416" fmla="*/ 1364579 h 1597786"/>
              <a:gd name="connsiteX6-417" fmla="*/ 519346 w 1671810"/>
              <a:gd name="connsiteY6-418" fmla="*/ 1569195 h 1597786"/>
              <a:gd name="connsiteX7-419" fmla="*/ 3660 w 1671810"/>
              <a:gd name="connsiteY7-420" fmla="*/ 775429 h 1597786"/>
              <a:gd name="connsiteX0-421" fmla="*/ 3660 w 1671810"/>
              <a:gd name="connsiteY0-422" fmla="*/ 775429 h 1597786"/>
              <a:gd name="connsiteX1-423" fmla="*/ 311082 w 1671810"/>
              <a:gd name="connsiteY1-424" fmla="*/ 265872 h 1597786"/>
              <a:gd name="connsiteX2-425" fmla="*/ 967487 w 1671810"/>
              <a:gd name="connsiteY2-426" fmla="*/ 3132 h 1597786"/>
              <a:gd name="connsiteX3-427" fmla="*/ 1512439 w 1671810"/>
              <a:gd name="connsiteY3-428" fmla="*/ 366768 h 1597786"/>
              <a:gd name="connsiteX4-429" fmla="*/ 1660774 w 1671810"/>
              <a:gd name="connsiteY4-430" fmla="*/ 826165 h 1597786"/>
              <a:gd name="connsiteX5-431" fmla="*/ 1258760 w 1671810"/>
              <a:gd name="connsiteY5-432" fmla="*/ 1364579 h 1597786"/>
              <a:gd name="connsiteX6-433" fmla="*/ 519346 w 1671810"/>
              <a:gd name="connsiteY6-434" fmla="*/ 1569195 h 1597786"/>
              <a:gd name="connsiteX7-435" fmla="*/ 3660 w 1671810"/>
              <a:gd name="connsiteY7-436" fmla="*/ 775429 h 1597786"/>
              <a:gd name="connsiteX0-437" fmla="*/ 5402 w 1673552"/>
              <a:gd name="connsiteY0-438" fmla="*/ 775429 h 1597786"/>
              <a:gd name="connsiteX1-439" fmla="*/ 312824 w 1673552"/>
              <a:gd name="connsiteY1-440" fmla="*/ 265872 h 1597786"/>
              <a:gd name="connsiteX2-441" fmla="*/ 969229 w 1673552"/>
              <a:gd name="connsiteY2-442" fmla="*/ 3132 h 1597786"/>
              <a:gd name="connsiteX3-443" fmla="*/ 1514181 w 1673552"/>
              <a:gd name="connsiteY3-444" fmla="*/ 366768 h 1597786"/>
              <a:gd name="connsiteX4-445" fmla="*/ 1662516 w 1673552"/>
              <a:gd name="connsiteY4-446" fmla="*/ 826165 h 1597786"/>
              <a:gd name="connsiteX5-447" fmla="*/ 1260502 w 1673552"/>
              <a:gd name="connsiteY5-448" fmla="*/ 1364579 h 1597786"/>
              <a:gd name="connsiteX6-449" fmla="*/ 521088 w 1673552"/>
              <a:gd name="connsiteY6-450" fmla="*/ 1569195 h 1597786"/>
              <a:gd name="connsiteX7-451" fmla="*/ 5402 w 1673552"/>
              <a:gd name="connsiteY7-452" fmla="*/ 775429 h 1597786"/>
              <a:gd name="connsiteX0-453" fmla="*/ 5402 w 1673552"/>
              <a:gd name="connsiteY0-454" fmla="*/ 776191 h 1598548"/>
              <a:gd name="connsiteX1-455" fmla="*/ 312824 w 1673552"/>
              <a:gd name="connsiteY1-456" fmla="*/ 266634 h 1598548"/>
              <a:gd name="connsiteX2-457" fmla="*/ 969229 w 1673552"/>
              <a:gd name="connsiteY2-458" fmla="*/ 3894 h 1598548"/>
              <a:gd name="connsiteX3-459" fmla="*/ 1514181 w 1673552"/>
              <a:gd name="connsiteY3-460" fmla="*/ 367530 h 1598548"/>
              <a:gd name="connsiteX4-461" fmla="*/ 1662516 w 1673552"/>
              <a:gd name="connsiteY4-462" fmla="*/ 826927 h 1598548"/>
              <a:gd name="connsiteX5-463" fmla="*/ 1260502 w 1673552"/>
              <a:gd name="connsiteY5-464" fmla="*/ 1365341 h 1598548"/>
              <a:gd name="connsiteX6-465" fmla="*/ 521088 w 1673552"/>
              <a:gd name="connsiteY6-466" fmla="*/ 1569957 h 1598548"/>
              <a:gd name="connsiteX7-467" fmla="*/ 5402 w 1673552"/>
              <a:gd name="connsiteY7-468" fmla="*/ 776191 h 1598548"/>
              <a:gd name="connsiteX0-469" fmla="*/ 5402 w 1673552"/>
              <a:gd name="connsiteY0-470" fmla="*/ 776192 h 1598549"/>
              <a:gd name="connsiteX1-471" fmla="*/ 312824 w 1673552"/>
              <a:gd name="connsiteY1-472" fmla="*/ 266635 h 1598549"/>
              <a:gd name="connsiteX2-473" fmla="*/ 969229 w 1673552"/>
              <a:gd name="connsiteY2-474" fmla="*/ 3895 h 1598549"/>
              <a:gd name="connsiteX3-475" fmla="*/ 1514181 w 1673552"/>
              <a:gd name="connsiteY3-476" fmla="*/ 367531 h 1598549"/>
              <a:gd name="connsiteX4-477" fmla="*/ 1662516 w 1673552"/>
              <a:gd name="connsiteY4-478" fmla="*/ 826928 h 1598549"/>
              <a:gd name="connsiteX5-479" fmla="*/ 1260502 w 1673552"/>
              <a:gd name="connsiteY5-480" fmla="*/ 1365342 h 1598549"/>
              <a:gd name="connsiteX6-481" fmla="*/ 521088 w 1673552"/>
              <a:gd name="connsiteY6-482" fmla="*/ 1569958 h 1598549"/>
              <a:gd name="connsiteX7-483" fmla="*/ 5402 w 1673552"/>
              <a:gd name="connsiteY7-484" fmla="*/ 776192 h 1598549"/>
              <a:gd name="connsiteX0-485" fmla="*/ 5402 w 1673552"/>
              <a:gd name="connsiteY0-486" fmla="*/ 776192 h 1618872"/>
              <a:gd name="connsiteX1-487" fmla="*/ 312824 w 1673552"/>
              <a:gd name="connsiteY1-488" fmla="*/ 266635 h 1618872"/>
              <a:gd name="connsiteX2-489" fmla="*/ 969229 w 1673552"/>
              <a:gd name="connsiteY2-490" fmla="*/ 3895 h 1618872"/>
              <a:gd name="connsiteX3-491" fmla="*/ 1514181 w 1673552"/>
              <a:gd name="connsiteY3-492" fmla="*/ 367531 h 1618872"/>
              <a:gd name="connsiteX4-493" fmla="*/ 1662516 w 1673552"/>
              <a:gd name="connsiteY4-494" fmla="*/ 826928 h 1618872"/>
              <a:gd name="connsiteX5-495" fmla="*/ 1260502 w 1673552"/>
              <a:gd name="connsiteY5-496" fmla="*/ 1365342 h 1618872"/>
              <a:gd name="connsiteX6-497" fmla="*/ 521088 w 1673552"/>
              <a:gd name="connsiteY6-498" fmla="*/ 1569958 h 1618872"/>
              <a:gd name="connsiteX7-499" fmla="*/ 5402 w 1673552"/>
              <a:gd name="connsiteY7-500" fmla="*/ 776192 h 1618872"/>
              <a:gd name="connsiteX0-501" fmla="*/ 5402 w 1673552"/>
              <a:gd name="connsiteY0-502" fmla="*/ 776192 h 1647192"/>
              <a:gd name="connsiteX1-503" fmla="*/ 312824 w 1673552"/>
              <a:gd name="connsiteY1-504" fmla="*/ 266635 h 1647192"/>
              <a:gd name="connsiteX2-505" fmla="*/ 969229 w 1673552"/>
              <a:gd name="connsiteY2-506" fmla="*/ 3895 h 1647192"/>
              <a:gd name="connsiteX3-507" fmla="*/ 1514181 w 1673552"/>
              <a:gd name="connsiteY3-508" fmla="*/ 367531 h 1647192"/>
              <a:gd name="connsiteX4-509" fmla="*/ 1662516 w 1673552"/>
              <a:gd name="connsiteY4-510" fmla="*/ 826928 h 1647192"/>
              <a:gd name="connsiteX5-511" fmla="*/ 1260502 w 1673552"/>
              <a:gd name="connsiteY5-512" fmla="*/ 1365342 h 1647192"/>
              <a:gd name="connsiteX6-513" fmla="*/ 521088 w 1673552"/>
              <a:gd name="connsiteY6-514" fmla="*/ 1569958 h 1647192"/>
              <a:gd name="connsiteX7-515" fmla="*/ 5402 w 1673552"/>
              <a:gd name="connsiteY7-516" fmla="*/ 776192 h 1647192"/>
              <a:gd name="connsiteX0-517" fmla="*/ 4709 w 1672859"/>
              <a:gd name="connsiteY0-518" fmla="*/ 776192 h 1647192"/>
              <a:gd name="connsiteX1-519" fmla="*/ 312131 w 1672859"/>
              <a:gd name="connsiteY1-520" fmla="*/ 266635 h 1647192"/>
              <a:gd name="connsiteX2-521" fmla="*/ 968536 w 1672859"/>
              <a:gd name="connsiteY2-522" fmla="*/ 3895 h 1647192"/>
              <a:gd name="connsiteX3-523" fmla="*/ 1513488 w 1672859"/>
              <a:gd name="connsiteY3-524" fmla="*/ 367531 h 1647192"/>
              <a:gd name="connsiteX4-525" fmla="*/ 1661823 w 1672859"/>
              <a:gd name="connsiteY4-526" fmla="*/ 826928 h 1647192"/>
              <a:gd name="connsiteX5-527" fmla="*/ 1259809 w 1672859"/>
              <a:gd name="connsiteY5-528" fmla="*/ 1365342 h 1647192"/>
              <a:gd name="connsiteX6-529" fmla="*/ 520395 w 1672859"/>
              <a:gd name="connsiteY6-530" fmla="*/ 1569958 h 1647192"/>
              <a:gd name="connsiteX7-531" fmla="*/ 4709 w 1672859"/>
              <a:gd name="connsiteY7-532" fmla="*/ 776192 h 1647192"/>
              <a:gd name="connsiteX0-533" fmla="*/ 1750 w 1669900"/>
              <a:gd name="connsiteY0-534" fmla="*/ 776192 h 1647192"/>
              <a:gd name="connsiteX1-535" fmla="*/ 309172 w 1669900"/>
              <a:gd name="connsiteY1-536" fmla="*/ 266635 h 1647192"/>
              <a:gd name="connsiteX2-537" fmla="*/ 965577 w 1669900"/>
              <a:gd name="connsiteY2-538" fmla="*/ 3895 h 1647192"/>
              <a:gd name="connsiteX3-539" fmla="*/ 1510529 w 1669900"/>
              <a:gd name="connsiteY3-540" fmla="*/ 367531 h 1647192"/>
              <a:gd name="connsiteX4-541" fmla="*/ 1658864 w 1669900"/>
              <a:gd name="connsiteY4-542" fmla="*/ 826928 h 1647192"/>
              <a:gd name="connsiteX5-543" fmla="*/ 1256850 w 1669900"/>
              <a:gd name="connsiteY5-544" fmla="*/ 1365342 h 1647192"/>
              <a:gd name="connsiteX6-545" fmla="*/ 517436 w 1669900"/>
              <a:gd name="connsiteY6-546" fmla="*/ 1569958 h 1647192"/>
              <a:gd name="connsiteX7-547" fmla="*/ 1750 w 1669900"/>
              <a:gd name="connsiteY7-548" fmla="*/ 776192 h 1647192"/>
              <a:gd name="connsiteX0-549" fmla="*/ 2974 w 1671124"/>
              <a:gd name="connsiteY0-550" fmla="*/ 776192 h 1647192"/>
              <a:gd name="connsiteX1-551" fmla="*/ 310396 w 1671124"/>
              <a:gd name="connsiteY1-552" fmla="*/ 266635 h 1647192"/>
              <a:gd name="connsiteX2-553" fmla="*/ 966801 w 1671124"/>
              <a:gd name="connsiteY2-554" fmla="*/ 3895 h 1647192"/>
              <a:gd name="connsiteX3-555" fmla="*/ 1511753 w 1671124"/>
              <a:gd name="connsiteY3-556" fmla="*/ 367531 h 1647192"/>
              <a:gd name="connsiteX4-557" fmla="*/ 1660088 w 1671124"/>
              <a:gd name="connsiteY4-558" fmla="*/ 826928 h 1647192"/>
              <a:gd name="connsiteX5-559" fmla="*/ 1258074 w 1671124"/>
              <a:gd name="connsiteY5-560" fmla="*/ 1365342 h 1647192"/>
              <a:gd name="connsiteX6-561" fmla="*/ 518660 w 1671124"/>
              <a:gd name="connsiteY6-562" fmla="*/ 1569958 h 1647192"/>
              <a:gd name="connsiteX7-563" fmla="*/ 175705 w 1671124"/>
              <a:gd name="connsiteY7-564" fmla="*/ 1280783 h 1647192"/>
              <a:gd name="connsiteX8" fmla="*/ 2974 w 1671124"/>
              <a:gd name="connsiteY8" fmla="*/ 776192 h 1647192"/>
              <a:gd name="connsiteX0-565" fmla="*/ 2974 w 1671124"/>
              <a:gd name="connsiteY0-566" fmla="*/ 776192 h 1647192"/>
              <a:gd name="connsiteX1-567" fmla="*/ 310396 w 1671124"/>
              <a:gd name="connsiteY1-568" fmla="*/ 266635 h 1647192"/>
              <a:gd name="connsiteX2-569" fmla="*/ 966801 w 1671124"/>
              <a:gd name="connsiteY2-570" fmla="*/ 3895 h 1647192"/>
              <a:gd name="connsiteX3-571" fmla="*/ 1511753 w 1671124"/>
              <a:gd name="connsiteY3-572" fmla="*/ 367531 h 1647192"/>
              <a:gd name="connsiteX4-573" fmla="*/ 1660088 w 1671124"/>
              <a:gd name="connsiteY4-574" fmla="*/ 826928 h 1647192"/>
              <a:gd name="connsiteX5-575" fmla="*/ 1258074 w 1671124"/>
              <a:gd name="connsiteY5-576" fmla="*/ 1365342 h 1647192"/>
              <a:gd name="connsiteX6-577" fmla="*/ 518660 w 1671124"/>
              <a:gd name="connsiteY6-578" fmla="*/ 1569958 h 1647192"/>
              <a:gd name="connsiteX7-579" fmla="*/ 175705 w 1671124"/>
              <a:gd name="connsiteY7-580" fmla="*/ 1280783 h 1647192"/>
              <a:gd name="connsiteX8-581" fmla="*/ 2974 w 1671124"/>
              <a:gd name="connsiteY8-582" fmla="*/ 776192 h 1647192"/>
              <a:gd name="connsiteX0-583" fmla="*/ 5666 w 1673816"/>
              <a:gd name="connsiteY0-584" fmla="*/ 776192 h 1647192"/>
              <a:gd name="connsiteX1-585" fmla="*/ 313088 w 1673816"/>
              <a:gd name="connsiteY1-586" fmla="*/ 266635 h 1647192"/>
              <a:gd name="connsiteX2-587" fmla="*/ 969493 w 1673816"/>
              <a:gd name="connsiteY2-588" fmla="*/ 3895 h 1647192"/>
              <a:gd name="connsiteX3-589" fmla="*/ 1514445 w 1673816"/>
              <a:gd name="connsiteY3-590" fmla="*/ 367531 h 1647192"/>
              <a:gd name="connsiteX4-591" fmla="*/ 1662780 w 1673816"/>
              <a:gd name="connsiteY4-592" fmla="*/ 826928 h 1647192"/>
              <a:gd name="connsiteX5-593" fmla="*/ 1260766 w 1673816"/>
              <a:gd name="connsiteY5-594" fmla="*/ 1365342 h 1647192"/>
              <a:gd name="connsiteX6-595" fmla="*/ 521352 w 1673816"/>
              <a:gd name="connsiteY6-596" fmla="*/ 1569958 h 1647192"/>
              <a:gd name="connsiteX7-597" fmla="*/ 178397 w 1673816"/>
              <a:gd name="connsiteY7-598" fmla="*/ 1280783 h 1647192"/>
              <a:gd name="connsiteX8-599" fmla="*/ 5666 w 1673816"/>
              <a:gd name="connsiteY8-600" fmla="*/ 776192 h 1647192"/>
              <a:gd name="connsiteX0-601" fmla="*/ 5666 w 1673816"/>
              <a:gd name="connsiteY0-602" fmla="*/ 776192 h 1647192"/>
              <a:gd name="connsiteX1-603" fmla="*/ 313088 w 1673816"/>
              <a:gd name="connsiteY1-604" fmla="*/ 266635 h 1647192"/>
              <a:gd name="connsiteX2-605" fmla="*/ 969493 w 1673816"/>
              <a:gd name="connsiteY2-606" fmla="*/ 3895 h 1647192"/>
              <a:gd name="connsiteX3-607" fmla="*/ 1514445 w 1673816"/>
              <a:gd name="connsiteY3-608" fmla="*/ 367531 h 1647192"/>
              <a:gd name="connsiteX4-609" fmla="*/ 1662780 w 1673816"/>
              <a:gd name="connsiteY4-610" fmla="*/ 826928 h 1647192"/>
              <a:gd name="connsiteX5-611" fmla="*/ 1260766 w 1673816"/>
              <a:gd name="connsiteY5-612" fmla="*/ 1365342 h 1647192"/>
              <a:gd name="connsiteX6-613" fmla="*/ 521352 w 1673816"/>
              <a:gd name="connsiteY6-614" fmla="*/ 1569958 h 1647192"/>
              <a:gd name="connsiteX7-615" fmla="*/ 178397 w 1673816"/>
              <a:gd name="connsiteY7-616" fmla="*/ 1280783 h 1647192"/>
              <a:gd name="connsiteX8-617" fmla="*/ 5666 w 1673816"/>
              <a:gd name="connsiteY8-618" fmla="*/ 776192 h 1647192"/>
              <a:gd name="connsiteX0-619" fmla="*/ 5666 w 1673816"/>
              <a:gd name="connsiteY0-620" fmla="*/ 776192 h 1647192"/>
              <a:gd name="connsiteX1-621" fmla="*/ 313088 w 1673816"/>
              <a:gd name="connsiteY1-622" fmla="*/ 266635 h 1647192"/>
              <a:gd name="connsiteX2-623" fmla="*/ 969493 w 1673816"/>
              <a:gd name="connsiteY2-624" fmla="*/ 3895 h 1647192"/>
              <a:gd name="connsiteX3-625" fmla="*/ 1514445 w 1673816"/>
              <a:gd name="connsiteY3-626" fmla="*/ 367531 h 1647192"/>
              <a:gd name="connsiteX4-627" fmla="*/ 1662780 w 1673816"/>
              <a:gd name="connsiteY4-628" fmla="*/ 826928 h 1647192"/>
              <a:gd name="connsiteX5-629" fmla="*/ 1260766 w 1673816"/>
              <a:gd name="connsiteY5-630" fmla="*/ 1365342 h 1647192"/>
              <a:gd name="connsiteX6-631" fmla="*/ 521352 w 1673816"/>
              <a:gd name="connsiteY6-632" fmla="*/ 1569958 h 1647192"/>
              <a:gd name="connsiteX7-633" fmla="*/ 178397 w 1673816"/>
              <a:gd name="connsiteY7-634" fmla="*/ 1280783 h 1647192"/>
              <a:gd name="connsiteX8-635" fmla="*/ 5666 w 1673816"/>
              <a:gd name="connsiteY8-636" fmla="*/ 776192 h 1647192"/>
              <a:gd name="connsiteX0-637" fmla="*/ 11340 w 1679490"/>
              <a:gd name="connsiteY0-638" fmla="*/ 776192 h 1647192"/>
              <a:gd name="connsiteX1-639" fmla="*/ 318762 w 1679490"/>
              <a:gd name="connsiteY1-640" fmla="*/ 266635 h 1647192"/>
              <a:gd name="connsiteX2-641" fmla="*/ 975167 w 1679490"/>
              <a:gd name="connsiteY2-642" fmla="*/ 3895 h 1647192"/>
              <a:gd name="connsiteX3-643" fmla="*/ 1520119 w 1679490"/>
              <a:gd name="connsiteY3-644" fmla="*/ 367531 h 1647192"/>
              <a:gd name="connsiteX4-645" fmla="*/ 1668454 w 1679490"/>
              <a:gd name="connsiteY4-646" fmla="*/ 826928 h 1647192"/>
              <a:gd name="connsiteX5-647" fmla="*/ 1266440 w 1679490"/>
              <a:gd name="connsiteY5-648" fmla="*/ 1365342 h 1647192"/>
              <a:gd name="connsiteX6-649" fmla="*/ 527026 w 1679490"/>
              <a:gd name="connsiteY6-650" fmla="*/ 1569958 h 1647192"/>
              <a:gd name="connsiteX7-651" fmla="*/ 184071 w 1679490"/>
              <a:gd name="connsiteY7-652" fmla="*/ 1280783 h 1647192"/>
              <a:gd name="connsiteX8-653" fmla="*/ 11340 w 1679490"/>
              <a:gd name="connsiteY8-654" fmla="*/ 776192 h 1647192"/>
              <a:gd name="connsiteX0-655" fmla="*/ 11340 w 1679490"/>
              <a:gd name="connsiteY0-656" fmla="*/ 776192 h 1647192"/>
              <a:gd name="connsiteX1-657" fmla="*/ 318762 w 1679490"/>
              <a:gd name="connsiteY1-658" fmla="*/ 266635 h 1647192"/>
              <a:gd name="connsiteX2-659" fmla="*/ 975167 w 1679490"/>
              <a:gd name="connsiteY2-660" fmla="*/ 3895 h 1647192"/>
              <a:gd name="connsiteX3-661" fmla="*/ 1520119 w 1679490"/>
              <a:gd name="connsiteY3-662" fmla="*/ 367531 h 1647192"/>
              <a:gd name="connsiteX4-663" fmla="*/ 1668454 w 1679490"/>
              <a:gd name="connsiteY4-664" fmla="*/ 826928 h 1647192"/>
              <a:gd name="connsiteX5-665" fmla="*/ 1266440 w 1679490"/>
              <a:gd name="connsiteY5-666" fmla="*/ 1365342 h 1647192"/>
              <a:gd name="connsiteX6-667" fmla="*/ 527026 w 1679490"/>
              <a:gd name="connsiteY6-668" fmla="*/ 1569958 h 1647192"/>
              <a:gd name="connsiteX7-669" fmla="*/ 184071 w 1679490"/>
              <a:gd name="connsiteY7-670" fmla="*/ 1280783 h 1647192"/>
              <a:gd name="connsiteX8-671" fmla="*/ 11340 w 1679490"/>
              <a:gd name="connsiteY8-672" fmla="*/ 776192 h 1647192"/>
              <a:gd name="connsiteX0-673" fmla="*/ 27240 w 1695390"/>
              <a:gd name="connsiteY0-674" fmla="*/ 776192 h 1647192"/>
              <a:gd name="connsiteX1-675" fmla="*/ 334662 w 1695390"/>
              <a:gd name="connsiteY1-676" fmla="*/ 266635 h 1647192"/>
              <a:gd name="connsiteX2-677" fmla="*/ 991067 w 1695390"/>
              <a:gd name="connsiteY2-678" fmla="*/ 3895 h 1647192"/>
              <a:gd name="connsiteX3-679" fmla="*/ 1536019 w 1695390"/>
              <a:gd name="connsiteY3-680" fmla="*/ 367531 h 1647192"/>
              <a:gd name="connsiteX4-681" fmla="*/ 1684354 w 1695390"/>
              <a:gd name="connsiteY4-682" fmla="*/ 826928 h 1647192"/>
              <a:gd name="connsiteX5-683" fmla="*/ 1282340 w 1695390"/>
              <a:gd name="connsiteY5-684" fmla="*/ 1365342 h 1647192"/>
              <a:gd name="connsiteX6-685" fmla="*/ 542926 w 1695390"/>
              <a:gd name="connsiteY6-686" fmla="*/ 1569958 h 1647192"/>
              <a:gd name="connsiteX7-687" fmla="*/ 199971 w 1695390"/>
              <a:gd name="connsiteY7-688" fmla="*/ 1280783 h 1647192"/>
              <a:gd name="connsiteX8-689" fmla="*/ 27240 w 1695390"/>
              <a:gd name="connsiteY8-690" fmla="*/ 776192 h 1647192"/>
              <a:gd name="connsiteX0-691" fmla="*/ 78067 w 1644746"/>
              <a:gd name="connsiteY0-692" fmla="*/ 776192 h 1647192"/>
              <a:gd name="connsiteX1-693" fmla="*/ 284018 w 1644746"/>
              <a:gd name="connsiteY1-694" fmla="*/ 266635 h 1647192"/>
              <a:gd name="connsiteX2-695" fmla="*/ 940423 w 1644746"/>
              <a:gd name="connsiteY2-696" fmla="*/ 3895 h 1647192"/>
              <a:gd name="connsiteX3-697" fmla="*/ 1485375 w 1644746"/>
              <a:gd name="connsiteY3-698" fmla="*/ 367531 h 1647192"/>
              <a:gd name="connsiteX4-699" fmla="*/ 1633710 w 1644746"/>
              <a:gd name="connsiteY4-700" fmla="*/ 826928 h 1647192"/>
              <a:gd name="connsiteX5-701" fmla="*/ 1231696 w 1644746"/>
              <a:gd name="connsiteY5-702" fmla="*/ 1365342 h 1647192"/>
              <a:gd name="connsiteX6-703" fmla="*/ 492282 w 1644746"/>
              <a:gd name="connsiteY6-704" fmla="*/ 1569958 h 1647192"/>
              <a:gd name="connsiteX7-705" fmla="*/ 149327 w 1644746"/>
              <a:gd name="connsiteY7-706" fmla="*/ 1280783 h 1647192"/>
              <a:gd name="connsiteX8-707" fmla="*/ 78067 w 1644746"/>
              <a:gd name="connsiteY8-708" fmla="*/ 776192 h 1647192"/>
              <a:gd name="connsiteX0-709" fmla="*/ 49137 w 1615816"/>
              <a:gd name="connsiteY0-710" fmla="*/ 776192 h 1647192"/>
              <a:gd name="connsiteX1-711" fmla="*/ 255088 w 1615816"/>
              <a:gd name="connsiteY1-712" fmla="*/ 266635 h 1647192"/>
              <a:gd name="connsiteX2-713" fmla="*/ 911493 w 1615816"/>
              <a:gd name="connsiteY2-714" fmla="*/ 3895 h 1647192"/>
              <a:gd name="connsiteX3-715" fmla="*/ 1456445 w 1615816"/>
              <a:gd name="connsiteY3-716" fmla="*/ 367531 h 1647192"/>
              <a:gd name="connsiteX4-717" fmla="*/ 1604780 w 1615816"/>
              <a:gd name="connsiteY4-718" fmla="*/ 826928 h 1647192"/>
              <a:gd name="connsiteX5-719" fmla="*/ 1202766 w 1615816"/>
              <a:gd name="connsiteY5-720" fmla="*/ 1365342 h 1647192"/>
              <a:gd name="connsiteX6-721" fmla="*/ 463352 w 1615816"/>
              <a:gd name="connsiteY6-722" fmla="*/ 1569958 h 1647192"/>
              <a:gd name="connsiteX7-723" fmla="*/ 120397 w 1615816"/>
              <a:gd name="connsiteY7-724" fmla="*/ 1280783 h 1647192"/>
              <a:gd name="connsiteX8-725" fmla="*/ 49137 w 1615816"/>
              <a:gd name="connsiteY8-726" fmla="*/ 776192 h 1647192"/>
              <a:gd name="connsiteX0-727" fmla="*/ 71068 w 1637747"/>
              <a:gd name="connsiteY0-728" fmla="*/ 776192 h 1647192"/>
              <a:gd name="connsiteX1-729" fmla="*/ 277019 w 1637747"/>
              <a:gd name="connsiteY1-730" fmla="*/ 266635 h 1647192"/>
              <a:gd name="connsiteX2-731" fmla="*/ 933424 w 1637747"/>
              <a:gd name="connsiteY2-732" fmla="*/ 3895 h 1647192"/>
              <a:gd name="connsiteX3-733" fmla="*/ 1478376 w 1637747"/>
              <a:gd name="connsiteY3-734" fmla="*/ 367531 h 1647192"/>
              <a:gd name="connsiteX4-735" fmla="*/ 1626711 w 1637747"/>
              <a:gd name="connsiteY4-736" fmla="*/ 826928 h 1647192"/>
              <a:gd name="connsiteX5-737" fmla="*/ 1224697 w 1637747"/>
              <a:gd name="connsiteY5-738" fmla="*/ 1365342 h 1647192"/>
              <a:gd name="connsiteX6-739" fmla="*/ 485283 w 1637747"/>
              <a:gd name="connsiteY6-740" fmla="*/ 1569958 h 1647192"/>
              <a:gd name="connsiteX7-741" fmla="*/ 142328 w 1637747"/>
              <a:gd name="connsiteY7-742" fmla="*/ 1280783 h 1647192"/>
              <a:gd name="connsiteX8-743" fmla="*/ 71068 w 1637747"/>
              <a:gd name="connsiteY8-744" fmla="*/ 776192 h 1647192"/>
              <a:gd name="connsiteX0-745" fmla="*/ 66256 w 1632935"/>
              <a:gd name="connsiteY0-746" fmla="*/ 776192 h 1647192"/>
              <a:gd name="connsiteX1-747" fmla="*/ 272207 w 1632935"/>
              <a:gd name="connsiteY1-748" fmla="*/ 266635 h 1647192"/>
              <a:gd name="connsiteX2-749" fmla="*/ 928612 w 1632935"/>
              <a:gd name="connsiteY2-750" fmla="*/ 3895 h 1647192"/>
              <a:gd name="connsiteX3-751" fmla="*/ 1473564 w 1632935"/>
              <a:gd name="connsiteY3-752" fmla="*/ 367531 h 1647192"/>
              <a:gd name="connsiteX4-753" fmla="*/ 1621899 w 1632935"/>
              <a:gd name="connsiteY4-754" fmla="*/ 826928 h 1647192"/>
              <a:gd name="connsiteX5-755" fmla="*/ 1219885 w 1632935"/>
              <a:gd name="connsiteY5-756" fmla="*/ 1365342 h 1647192"/>
              <a:gd name="connsiteX6-757" fmla="*/ 480471 w 1632935"/>
              <a:gd name="connsiteY6-758" fmla="*/ 1569958 h 1647192"/>
              <a:gd name="connsiteX7-759" fmla="*/ 137516 w 1632935"/>
              <a:gd name="connsiteY7-760" fmla="*/ 1280783 h 1647192"/>
              <a:gd name="connsiteX8-761" fmla="*/ 66256 w 1632935"/>
              <a:gd name="connsiteY8-762" fmla="*/ 776192 h 1647192"/>
              <a:gd name="connsiteX0-763" fmla="*/ 45366 w 1612045"/>
              <a:gd name="connsiteY0-764" fmla="*/ 776192 h 1647192"/>
              <a:gd name="connsiteX1-765" fmla="*/ 251317 w 1612045"/>
              <a:gd name="connsiteY1-766" fmla="*/ 266635 h 1647192"/>
              <a:gd name="connsiteX2-767" fmla="*/ 907722 w 1612045"/>
              <a:gd name="connsiteY2-768" fmla="*/ 3895 h 1647192"/>
              <a:gd name="connsiteX3-769" fmla="*/ 1452674 w 1612045"/>
              <a:gd name="connsiteY3-770" fmla="*/ 367531 h 1647192"/>
              <a:gd name="connsiteX4-771" fmla="*/ 1601009 w 1612045"/>
              <a:gd name="connsiteY4-772" fmla="*/ 826928 h 1647192"/>
              <a:gd name="connsiteX5-773" fmla="*/ 1198995 w 1612045"/>
              <a:gd name="connsiteY5-774" fmla="*/ 1365342 h 1647192"/>
              <a:gd name="connsiteX6-775" fmla="*/ 459581 w 1612045"/>
              <a:gd name="connsiteY6-776" fmla="*/ 1569958 h 1647192"/>
              <a:gd name="connsiteX7-777" fmla="*/ 116626 w 1612045"/>
              <a:gd name="connsiteY7-778" fmla="*/ 1280783 h 1647192"/>
              <a:gd name="connsiteX8-779" fmla="*/ 45366 w 1612045"/>
              <a:gd name="connsiteY8-780" fmla="*/ 776192 h 1647192"/>
              <a:gd name="connsiteX0-781" fmla="*/ 86792 w 1653471"/>
              <a:gd name="connsiteY0-782" fmla="*/ 776192 h 1647192"/>
              <a:gd name="connsiteX1-783" fmla="*/ 292743 w 1653471"/>
              <a:gd name="connsiteY1-784" fmla="*/ 266635 h 1647192"/>
              <a:gd name="connsiteX2-785" fmla="*/ 949148 w 1653471"/>
              <a:gd name="connsiteY2-786" fmla="*/ 3895 h 1647192"/>
              <a:gd name="connsiteX3-787" fmla="*/ 1494100 w 1653471"/>
              <a:gd name="connsiteY3-788" fmla="*/ 367531 h 1647192"/>
              <a:gd name="connsiteX4-789" fmla="*/ 1642435 w 1653471"/>
              <a:gd name="connsiteY4-790" fmla="*/ 826928 h 1647192"/>
              <a:gd name="connsiteX5-791" fmla="*/ 1240421 w 1653471"/>
              <a:gd name="connsiteY5-792" fmla="*/ 1365342 h 1647192"/>
              <a:gd name="connsiteX6-793" fmla="*/ 501007 w 1653471"/>
              <a:gd name="connsiteY6-794" fmla="*/ 1569958 h 1647192"/>
              <a:gd name="connsiteX7-795" fmla="*/ 158052 w 1653471"/>
              <a:gd name="connsiteY7-796" fmla="*/ 1280783 h 1647192"/>
              <a:gd name="connsiteX8-797" fmla="*/ 86792 w 1653471"/>
              <a:gd name="connsiteY8-798" fmla="*/ 776192 h 1647192"/>
              <a:gd name="connsiteX0-799" fmla="*/ 86792 w 1653471"/>
              <a:gd name="connsiteY0-800" fmla="*/ 776192 h 1647192"/>
              <a:gd name="connsiteX1-801" fmla="*/ 292743 w 1653471"/>
              <a:gd name="connsiteY1-802" fmla="*/ 266635 h 1647192"/>
              <a:gd name="connsiteX2-803" fmla="*/ 949148 w 1653471"/>
              <a:gd name="connsiteY2-804" fmla="*/ 3895 h 1647192"/>
              <a:gd name="connsiteX3-805" fmla="*/ 1494100 w 1653471"/>
              <a:gd name="connsiteY3-806" fmla="*/ 367531 h 1647192"/>
              <a:gd name="connsiteX4-807" fmla="*/ 1642435 w 1653471"/>
              <a:gd name="connsiteY4-808" fmla="*/ 826928 h 1647192"/>
              <a:gd name="connsiteX5-809" fmla="*/ 1240421 w 1653471"/>
              <a:gd name="connsiteY5-810" fmla="*/ 1365342 h 1647192"/>
              <a:gd name="connsiteX6-811" fmla="*/ 501007 w 1653471"/>
              <a:gd name="connsiteY6-812" fmla="*/ 1569958 h 1647192"/>
              <a:gd name="connsiteX7-813" fmla="*/ 158052 w 1653471"/>
              <a:gd name="connsiteY7-814" fmla="*/ 1280783 h 1647192"/>
              <a:gd name="connsiteX8-815" fmla="*/ 86792 w 1653471"/>
              <a:gd name="connsiteY8-816" fmla="*/ 776192 h 1647192"/>
              <a:gd name="connsiteX0-817" fmla="*/ 47209 w 1613888"/>
              <a:gd name="connsiteY0-818" fmla="*/ 776192 h 1647192"/>
              <a:gd name="connsiteX1-819" fmla="*/ 253160 w 1613888"/>
              <a:gd name="connsiteY1-820" fmla="*/ 266635 h 1647192"/>
              <a:gd name="connsiteX2-821" fmla="*/ 909565 w 1613888"/>
              <a:gd name="connsiteY2-822" fmla="*/ 3895 h 1647192"/>
              <a:gd name="connsiteX3-823" fmla="*/ 1454517 w 1613888"/>
              <a:gd name="connsiteY3-824" fmla="*/ 367531 h 1647192"/>
              <a:gd name="connsiteX4-825" fmla="*/ 1602852 w 1613888"/>
              <a:gd name="connsiteY4-826" fmla="*/ 826928 h 1647192"/>
              <a:gd name="connsiteX5-827" fmla="*/ 1200838 w 1613888"/>
              <a:gd name="connsiteY5-828" fmla="*/ 1365342 h 1647192"/>
              <a:gd name="connsiteX6-829" fmla="*/ 461424 w 1613888"/>
              <a:gd name="connsiteY6-830" fmla="*/ 1569958 h 1647192"/>
              <a:gd name="connsiteX7-831" fmla="*/ 118469 w 1613888"/>
              <a:gd name="connsiteY7-832" fmla="*/ 1280783 h 1647192"/>
              <a:gd name="connsiteX8-833" fmla="*/ 47209 w 1613888"/>
              <a:gd name="connsiteY8-834" fmla="*/ 776192 h 1647192"/>
              <a:gd name="connsiteX0-835" fmla="*/ 47209 w 1613888"/>
              <a:gd name="connsiteY0-836" fmla="*/ 776192 h 1575839"/>
              <a:gd name="connsiteX1-837" fmla="*/ 253160 w 1613888"/>
              <a:gd name="connsiteY1-838" fmla="*/ 266635 h 1575839"/>
              <a:gd name="connsiteX2-839" fmla="*/ 909565 w 1613888"/>
              <a:gd name="connsiteY2-840" fmla="*/ 3895 h 1575839"/>
              <a:gd name="connsiteX3-841" fmla="*/ 1454517 w 1613888"/>
              <a:gd name="connsiteY3-842" fmla="*/ 367531 h 1575839"/>
              <a:gd name="connsiteX4-843" fmla="*/ 1602852 w 1613888"/>
              <a:gd name="connsiteY4-844" fmla="*/ 826928 h 1575839"/>
              <a:gd name="connsiteX5-845" fmla="*/ 1256539 w 1613888"/>
              <a:gd name="connsiteY5-846" fmla="*/ 1421042 h 1575839"/>
              <a:gd name="connsiteX6-847" fmla="*/ 461424 w 1613888"/>
              <a:gd name="connsiteY6-848" fmla="*/ 1569958 h 1575839"/>
              <a:gd name="connsiteX7-849" fmla="*/ 118469 w 1613888"/>
              <a:gd name="connsiteY7-850" fmla="*/ 1280783 h 1575839"/>
              <a:gd name="connsiteX8-851" fmla="*/ 47209 w 1613888"/>
              <a:gd name="connsiteY8-852" fmla="*/ 776192 h 1575839"/>
              <a:gd name="connsiteX0-853" fmla="*/ 47209 w 1613888"/>
              <a:gd name="connsiteY0-854" fmla="*/ 776192 h 1575839"/>
              <a:gd name="connsiteX1-855" fmla="*/ 253160 w 1613888"/>
              <a:gd name="connsiteY1-856" fmla="*/ 266635 h 1575839"/>
              <a:gd name="connsiteX2-857" fmla="*/ 909565 w 1613888"/>
              <a:gd name="connsiteY2-858" fmla="*/ 3895 h 1575839"/>
              <a:gd name="connsiteX3-859" fmla="*/ 1454517 w 1613888"/>
              <a:gd name="connsiteY3-860" fmla="*/ 367531 h 1575839"/>
              <a:gd name="connsiteX4-861" fmla="*/ 1602852 w 1613888"/>
              <a:gd name="connsiteY4-862" fmla="*/ 826928 h 1575839"/>
              <a:gd name="connsiteX5-863" fmla="*/ 1256539 w 1613888"/>
              <a:gd name="connsiteY5-864" fmla="*/ 1421042 h 1575839"/>
              <a:gd name="connsiteX6-865" fmla="*/ 461424 w 1613888"/>
              <a:gd name="connsiteY6-866" fmla="*/ 1569958 h 1575839"/>
              <a:gd name="connsiteX7-867" fmla="*/ 118469 w 1613888"/>
              <a:gd name="connsiteY7-868" fmla="*/ 1280783 h 1575839"/>
              <a:gd name="connsiteX8-869" fmla="*/ 47209 w 1613888"/>
              <a:gd name="connsiteY8-870" fmla="*/ 776192 h 1575839"/>
              <a:gd name="connsiteX0-871" fmla="*/ 47209 w 1613888"/>
              <a:gd name="connsiteY0-872" fmla="*/ 776192 h 1582572"/>
              <a:gd name="connsiteX1-873" fmla="*/ 253160 w 1613888"/>
              <a:gd name="connsiteY1-874" fmla="*/ 266635 h 1582572"/>
              <a:gd name="connsiteX2-875" fmla="*/ 909565 w 1613888"/>
              <a:gd name="connsiteY2-876" fmla="*/ 3895 h 1582572"/>
              <a:gd name="connsiteX3-877" fmla="*/ 1454517 w 1613888"/>
              <a:gd name="connsiteY3-878" fmla="*/ 367531 h 1582572"/>
              <a:gd name="connsiteX4-879" fmla="*/ 1602852 w 1613888"/>
              <a:gd name="connsiteY4-880" fmla="*/ 826928 h 1582572"/>
              <a:gd name="connsiteX5-881" fmla="*/ 1256539 w 1613888"/>
              <a:gd name="connsiteY5-882" fmla="*/ 1421042 h 1582572"/>
              <a:gd name="connsiteX6-883" fmla="*/ 461424 w 1613888"/>
              <a:gd name="connsiteY6-884" fmla="*/ 1569958 h 1582572"/>
              <a:gd name="connsiteX7-885" fmla="*/ 118469 w 1613888"/>
              <a:gd name="connsiteY7-886" fmla="*/ 1280783 h 1582572"/>
              <a:gd name="connsiteX8-887" fmla="*/ 47209 w 1613888"/>
              <a:gd name="connsiteY8-888" fmla="*/ 776192 h 1582572"/>
              <a:gd name="connsiteX0-889" fmla="*/ 47209 w 1613888"/>
              <a:gd name="connsiteY0-890" fmla="*/ 776192 h 1582572"/>
              <a:gd name="connsiteX1-891" fmla="*/ 253160 w 1613888"/>
              <a:gd name="connsiteY1-892" fmla="*/ 266635 h 1582572"/>
              <a:gd name="connsiteX2-893" fmla="*/ 909565 w 1613888"/>
              <a:gd name="connsiteY2-894" fmla="*/ 3895 h 1582572"/>
              <a:gd name="connsiteX3-895" fmla="*/ 1454517 w 1613888"/>
              <a:gd name="connsiteY3-896" fmla="*/ 367531 h 1582572"/>
              <a:gd name="connsiteX4-897" fmla="*/ 1602852 w 1613888"/>
              <a:gd name="connsiteY4-898" fmla="*/ 826928 h 1582572"/>
              <a:gd name="connsiteX5-899" fmla="*/ 1256539 w 1613888"/>
              <a:gd name="connsiteY5-900" fmla="*/ 1421042 h 1582572"/>
              <a:gd name="connsiteX6-901" fmla="*/ 461424 w 1613888"/>
              <a:gd name="connsiteY6-902" fmla="*/ 1569958 h 1582572"/>
              <a:gd name="connsiteX7-903" fmla="*/ 118469 w 1613888"/>
              <a:gd name="connsiteY7-904" fmla="*/ 1280783 h 1582572"/>
              <a:gd name="connsiteX8-905" fmla="*/ 47209 w 1613888"/>
              <a:gd name="connsiteY8-906" fmla="*/ 776192 h 1582572"/>
              <a:gd name="connsiteX0-907" fmla="*/ 36743 w 1603422"/>
              <a:gd name="connsiteY0-908" fmla="*/ 778233 h 1584613"/>
              <a:gd name="connsiteX1-909" fmla="*/ 242694 w 1603422"/>
              <a:gd name="connsiteY1-910" fmla="*/ 252762 h 1584613"/>
              <a:gd name="connsiteX2-911" fmla="*/ 899099 w 1603422"/>
              <a:gd name="connsiteY2-912" fmla="*/ 5936 h 1584613"/>
              <a:gd name="connsiteX3-913" fmla="*/ 1444051 w 1603422"/>
              <a:gd name="connsiteY3-914" fmla="*/ 369572 h 1584613"/>
              <a:gd name="connsiteX4-915" fmla="*/ 1592386 w 1603422"/>
              <a:gd name="connsiteY4-916" fmla="*/ 828969 h 1584613"/>
              <a:gd name="connsiteX5-917" fmla="*/ 1246073 w 1603422"/>
              <a:gd name="connsiteY5-918" fmla="*/ 1423083 h 1584613"/>
              <a:gd name="connsiteX6-919" fmla="*/ 450958 w 1603422"/>
              <a:gd name="connsiteY6-920" fmla="*/ 1571999 h 1584613"/>
              <a:gd name="connsiteX7-921" fmla="*/ 108003 w 1603422"/>
              <a:gd name="connsiteY7-922" fmla="*/ 1282824 h 1584613"/>
              <a:gd name="connsiteX8-923" fmla="*/ 36743 w 1603422"/>
              <a:gd name="connsiteY8-924" fmla="*/ 778233 h 1584613"/>
              <a:gd name="connsiteX0-925" fmla="*/ 27616 w 1594295"/>
              <a:gd name="connsiteY0-926" fmla="*/ 778233 h 1584613"/>
              <a:gd name="connsiteX1-927" fmla="*/ 233567 w 1594295"/>
              <a:gd name="connsiteY1-928" fmla="*/ 252762 h 1584613"/>
              <a:gd name="connsiteX2-929" fmla="*/ 889972 w 1594295"/>
              <a:gd name="connsiteY2-930" fmla="*/ 5936 h 1584613"/>
              <a:gd name="connsiteX3-931" fmla="*/ 1434924 w 1594295"/>
              <a:gd name="connsiteY3-932" fmla="*/ 369572 h 1584613"/>
              <a:gd name="connsiteX4-933" fmla="*/ 1583259 w 1594295"/>
              <a:gd name="connsiteY4-934" fmla="*/ 828969 h 1584613"/>
              <a:gd name="connsiteX5-935" fmla="*/ 1236946 w 1594295"/>
              <a:gd name="connsiteY5-936" fmla="*/ 1423083 h 1584613"/>
              <a:gd name="connsiteX6-937" fmla="*/ 441831 w 1594295"/>
              <a:gd name="connsiteY6-938" fmla="*/ 1571999 h 1584613"/>
              <a:gd name="connsiteX7-939" fmla="*/ 98876 w 1594295"/>
              <a:gd name="connsiteY7-940" fmla="*/ 1282824 h 1584613"/>
              <a:gd name="connsiteX8-941" fmla="*/ 27616 w 1594295"/>
              <a:gd name="connsiteY8-942" fmla="*/ 778233 h 1584613"/>
              <a:gd name="connsiteX0-943" fmla="*/ 27616 w 1594295"/>
              <a:gd name="connsiteY0-944" fmla="*/ 778233 h 1584613"/>
              <a:gd name="connsiteX1-945" fmla="*/ 233567 w 1594295"/>
              <a:gd name="connsiteY1-946" fmla="*/ 252762 h 1584613"/>
              <a:gd name="connsiteX2-947" fmla="*/ 889972 w 1594295"/>
              <a:gd name="connsiteY2-948" fmla="*/ 5936 h 1584613"/>
              <a:gd name="connsiteX3-949" fmla="*/ 1434924 w 1594295"/>
              <a:gd name="connsiteY3-950" fmla="*/ 369572 h 1584613"/>
              <a:gd name="connsiteX4-951" fmla="*/ 1583259 w 1594295"/>
              <a:gd name="connsiteY4-952" fmla="*/ 828969 h 1584613"/>
              <a:gd name="connsiteX5-953" fmla="*/ 1236946 w 1594295"/>
              <a:gd name="connsiteY5-954" fmla="*/ 1423083 h 1584613"/>
              <a:gd name="connsiteX6-955" fmla="*/ 441831 w 1594295"/>
              <a:gd name="connsiteY6-956" fmla="*/ 1571999 h 1584613"/>
              <a:gd name="connsiteX7-957" fmla="*/ 98876 w 1594295"/>
              <a:gd name="connsiteY7-958" fmla="*/ 1282824 h 1584613"/>
              <a:gd name="connsiteX8-959" fmla="*/ 27616 w 1594295"/>
              <a:gd name="connsiteY8-960" fmla="*/ 778233 h 1584613"/>
              <a:gd name="connsiteX0-961" fmla="*/ 49372 w 1616051"/>
              <a:gd name="connsiteY0-962" fmla="*/ 778233 h 1584613"/>
              <a:gd name="connsiteX1-963" fmla="*/ 255323 w 1616051"/>
              <a:gd name="connsiteY1-964" fmla="*/ 252762 h 1584613"/>
              <a:gd name="connsiteX2-965" fmla="*/ 911728 w 1616051"/>
              <a:gd name="connsiteY2-966" fmla="*/ 5936 h 1584613"/>
              <a:gd name="connsiteX3-967" fmla="*/ 1456680 w 1616051"/>
              <a:gd name="connsiteY3-968" fmla="*/ 369572 h 1584613"/>
              <a:gd name="connsiteX4-969" fmla="*/ 1605015 w 1616051"/>
              <a:gd name="connsiteY4-970" fmla="*/ 828969 h 1584613"/>
              <a:gd name="connsiteX5-971" fmla="*/ 1258702 w 1616051"/>
              <a:gd name="connsiteY5-972" fmla="*/ 1423083 h 1584613"/>
              <a:gd name="connsiteX6-973" fmla="*/ 463587 w 1616051"/>
              <a:gd name="connsiteY6-974" fmla="*/ 1571999 h 1584613"/>
              <a:gd name="connsiteX7-975" fmla="*/ 120632 w 1616051"/>
              <a:gd name="connsiteY7-976" fmla="*/ 1282824 h 1584613"/>
              <a:gd name="connsiteX8-977" fmla="*/ 49372 w 1616051"/>
              <a:gd name="connsiteY8-978" fmla="*/ 778233 h 1584613"/>
              <a:gd name="connsiteX0-979" fmla="*/ 49372 w 1616051"/>
              <a:gd name="connsiteY0-980" fmla="*/ 778233 h 1613875"/>
              <a:gd name="connsiteX1-981" fmla="*/ 255323 w 1616051"/>
              <a:gd name="connsiteY1-982" fmla="*/ 252762 h 1613875"/>
              <a:gd name="connsiteX2-983" fmla="*/ 911728 w 1616051"/>
              <a:gd name="connsiteY2-984" fmla="*/ 5936 h 1613875"/>
              <a:gd name="connsiteX3-985" fmla="*/ 1456680 w 1616051"/>
              <a:gd name="connsiteY3-986" fmla="*/ 369572 h 1613875"/>
              <a:gd name="connsiteX4-987" fmla="*/ 1605015 w 1616051"/>
              <a:gd name="connsiteY4-988" fmla="*/ 828969 h 1613875"/>
              <a:gd name="connsiteX5-989" fmla="*/ 1258702 w 1616051"/>
              <a:gd name="connsiteY5-990" fmla="*/ 1423083 h 1613875"/>
              <a:gd name="connsiteX6-991" fmla="*/ 463587 w 1616051"/>
              <a:gd name="connsiteY6-992" fmla="*/ 1571999 h 1613875"/>
              <a:gd name="connsiteX7-993" fmla="*/ 120632 w 1616051"/>
              <a:gd name="connsiteY7-994" fmla="*/ 1282824 h 1613875"/>
              <a:gd name="connsiteX8-995" fmla="*/ 49372 w 1616051"/>
              <a:gd name="connsiteY8-996" fmla="*/ 778233 h 1613875"/>
              <a:gd name="connsiteX0-997" fmla="*/ 49372 w 1616051"/>
              <a:gd name="connsiteY0-998" fmla="*/ 778233 h 1613875"/>
              <a:gd name="connsiteX1-999" fmla="*/ 255323 w 1616051"/>
              <a:gd name="connsiteY1-1000" fmla="*/ 252762 h 1613875"/>
              <a:gd name="connsiteX2-1001" fmla="*/ 911728 w 1616051"/>
              <a:gd name="connsiteY2-1002" fmla="*/ 5936 h 1613875"/>
              <a:gd name="connsiteX3-1003" fmla="*/ 1456680 w 1616051"/>
              <a:gd name="connsiteY3-1004" fmla="*/ 369572 h 1613875"/>
              <a:gd name="connsiteX4-1005" fmla="*/ 1605015 w 1616051"/>
              <a:gd name="connsiteY4-1006" fmla="*/ 828969 h 1613875"/>
              <a:gd name="connsiteX5-1007" fmla="*/ 1258702 w 1616051"/>
              <a:gd name="connsiteY5-1008" fmla="*/ 1423083 h 1613875"/>
              <a:gd name="connsiteX6-1009" fmla="*/ 463587 w 1616051"/>
              <a:gd name="connsiteY6-1010" fmla="*/ 1571999 h 1613875"/>
              <a:gd name="connsiteX7-1011" fmla="*/ 120632 w 1616051"/>
              <a:gd name="connsiteY7-1012" fmla="*/ 1282824 h 1613875"/>
              <a:gd name="connsiteX8-1013" fmla="*/ 49372 w 1616051"/>
              <a:gd name="connsiteY8-1014" fmla="*/ 778233 h 1613875"/>
              <a:gd name="connsiteX0-1015" fmla="*/ 49372 w 1638781"/>
              <a:gd name="connsiteY0-1016" fmla="*/ 778233 h 1613875"/>
              <a:gd name="connsiteX1-1017" fmla="*/ 255323 w 1638781"/>
              <a:gd name="connsiteY1-1018" fmla="*/ 252762 h 1613875"/>
              <a:gd name="connsiteX2-1019" fmla="*/ 911728 w 1638781"/>
              <a:gd name="connsiteY2-1020" fmla="*/ 5936 h 1613875"/>
              <a:gd name="connsiteX3-1021" fmla="*/ 1456680 w 1638781"/>
              <a:gd name="connsiteY3-1022" fmla="*/ 369572 h 1613875"/>
              <a:gd name="connsiteX4-1023" fmla="*/ 1605015 w 1638781"/>
              <a:gd name="connsiteY4-1024" fmla="*/ 828969 h 1613875"/>
              <a:gd name="connsiteX5-1025" fmla="*/ 1258702 w 1638781"/>
              <a:gd name="connsiteY5-1026" fmla="*/ 1423083 h 1613875"/>
              <a:gd name="connsiteX6-1027" fmla="*/ 463587 w 1638781"/>
              <a:gd name="connsiteY6-1028" fmla="*/ 1571999 h 1613875"/>
              <a:gd name="connsiteX7-1029" fmla="*/ 120632 w 1638781"/>
              <a:gd name="connsiteY7-1030" fmla="*/ 1282824 h 1613875"/>
              <a:gd name="connsiteX8-1031" fmla="*/ 49372 w 1638781"/>
              <a:gd name="connsiteY8-1032" fmla="*/ 778233 h 1613875"/>
              <a:gd name="connsiteX0-1033" fmla="*/ 49372 w 1638781"/>
              <a:gd name="connsiteY0-1034" fmla="*/ 778233 h 1649990"/>
              <a:gd name="connsiteX1-1035" fmla="*/ 255323 w 1638781"/>
              <a:gd name="connsiteY1-1036" fmla="*/ 252762 h 1649990"/>
              <a:gd name="connsiteX2-1037" fmla="*/ 911728 w 1638781"/>
              <a:gd name="connsiteY2-1038" fmla="*/ 5936 h 1649990"/>
              <a:gd name="connsiteX3-1039" fmla="*/ 1456680 w 1638781"/>
              <a:gd name="connsiteY3-1040" fmla="*/ 369572 h 1649990"/>
              <a:gd name="connsiteX4-1041" fmla="*/ 1605015 w 1638781"/>
              <a:gd name="connsiteY4-1042" fmla="*/ 828969 h 1649990"/>
              <a:gd name="connsiteX5-1043" fmla="*/ 1258702 w 1638781"/>
              <a:gd name="connsiteY5-1044" fmla="*/ 1423083 h 1649990"/>
              <a:gd name="connsiteX6-1045" fmla="*/ 463587 w 1638781"/>
              <a:gd name="connsiteY6-1046" fmla="*/ 1571999 h 1649990"/>
              <a:gd name="connsiteX7-1047" fmla="*/ 120632 w 1638781"/>
              <a:gd name="connsiteY7-1048" fmla="*/ 1282824 h 1649990"/>
              <a:gd name="connsiteX8-1049" fmla="*/ 49372 w 1638781"/>
              <a:gd name="connsiteY8-1050" fmla="*/ 778233 h 1649990"/>
              <a:gd name="connsiteX0-1051" fmla="*/ 49372 w 1638781"/>
              <a:gd name="connsiteY0-1052" fmla="*/ 778233 h 1595130"/>
              <a:gd name="connsiteX1-1053" fmla="*/ 255323 w 1638781"/>
              <a:gd name="connsiteY1-1054" fmla="*/ 252762 h 1595130"/>
              <a:gd name="connsiteX2-1055" fmla="*/ 911728 w 1638781"/>
              <a:gd name="connsiteY2-1056" fmla="*/ 5936 h 1595130"/>
              <a:gd name="connsiteX3-1057" fmla="*/ 1456680 w 1638781"/>
              <a:gd name="connsiteY3-1058" fmla="*/ 369572 h 1595130"/>
              <a:gd name="connsiteX4-1059" fmla="*/ 1605015 w 1638781"/>
              <a:gd name="connsiteY4-1060" fmla="*/ 828969 h 1595130"/>
              <a:gd name="connsiteX5-1061" fmla="*/ 1210958 w 1638781"/>
              <a:gd name="connsiteY5-1062" fmla="*/ 1383298 h 1595130"/>
              <a:gd name="connsiteX6-1063" fmla="*/ 463587 w 1638781"/>
              <a:gd name="connsiteY6-1064" fmla="*/ 1571999 h 1595130"/>
              <a:gd name="connsiteX7-1065" fmla="*/ 120632 w 1638781"/>
              <a:gd name="connsiteY7-1066" fmla="*/ 1282824 h 1595130"/>
              <a:gd name="connsiteX8-1067" fmla="*/ 49372 w 1638781"/>
              <a:gd name="connsiteY8-1068" fmla="*/ 778233 h 1595130"/>
              <a:gd name="connsiteX0-1069" fmla="*/ 49372 w 1638781"/>
              <a:gd name="connsiteY0-1070" fmla="*/ 778233 h 1633508"/>
              <a:gd name="connsiteX1-1071" fmla="*/ 255323 w 1638781"/>
              <a:gd name="connsiteY1-1072" fmla="*/ 252762 h 1633508"/>
              <a:gd name="connsiteX2-1073" fmla="*/ 911728 w 1638781"/>
              <a:gd name="connsiteY2-1074" fmla="*/ 5936 h 1633508"/>
              <a:gd name="connsiteX3-1075" fmla="*/ 1456680 w 1638781"/>
              <a:gd name="connsiteY3-1076" fmla="*/ 369572 h 1633508"/>
              <a:gd name="connsiteX4-1077" fmla="*/ 1605015 w 1638781"/>
              <a:gd name="connsiteY4-1078" fmla="*/ 828969 h 1633508"/>
              <a:gd name="connsiteX5-1079" fmla="*/ 1210958 w 1638781"/>
              <a:gd name="connsiteY5-1080" fmla="*/ 1383298 h 1633508"/>
              <a:gd name="connsiteX6-1081" fmla="*/ 463587 w 1638781"/>
              <a:gd name="connsiteY6-1082" fmla="*/ 1571999 h 1633508"/>
              <a:gd name="connsiteX7-1083" fmla="*/ 120632 w 1638781"/>
              <a:gd name="connsiteY7-1084" fmla="*/ 1282824 h 1633508"/>
              <a:gd name="connsiteX8-1085" fmla="*/ 49372 w 1638781"/>
              <a:gd name="connsiteY8-1086" fmla="*/ 778233 h 1633508"/>
              <a:gd name="connsiteX0-1087" fmla="*/ 49372 w 1622850"/>
              <a:gd name="connsiteY0-1088" fmla="*/ 778233 h 1633508"/>
              <a:gd name="connsiteX1-1089" fmla="*/ 255323 w 1622850"/>
              <a:gd name="connsiteY1-1090" fmla="*/ 252762 h 1633508"/>
              <a:gd name="connsiteX2-1091" fmla="*/ 911728 w 1622850"/>
              <a:gd name="connsiteY2-1092" fmla="*/ 5936 h 1633508"/>
              <a:gd name="connsiteX3-1093" fmla="*/ 1456680 w 1622850"/>
              <a:gd name="connsiteY3-1094" fmla="*/ 369572 h 1633508"/>
              <a:gd name="connsiteX4-1095" fmla="*/ 1605015 w 1622850"/>
              <a:gd name="connsiteY4-1096" fmla="*/ 828969 h 1633508"/>
              <a:gd name="connsiteX5-1097" fmla="*/ 1210958 w 1622850"/>
              <a:gd name="connsiteY5-1098" fmla="*/ 1383298 h 1633508"/>
              <a:gd name="connsiteX6-1099" fmla="*/ 463587 w 1622850"/>
              <a:gd name="connsiteY6-1100" fmla="*/ 1571999 h 1633508"/>
              <a:gd name="connsiteX7-1101" fmla="*/ 120632 w 1622850"/>
              <a:gd name="connsiteY7-1102" fmla="*/ 1282824 h 1633508"/>
              <a:gd name="connsiteX8-1103" fmla="*/ 49372 w 1622850"/>
              <a:gd name="connsiteY8-1104" fmla="*/ 778233 h 1633508"/>
              <a:gd name="connsiteX0-1105" fmla="*/ 49372 w 1622850"/>
              <a:gd name="connsiteY0-1106" fmla="*/ 778233 h 1605884"/>
              <a:gd name="connsiteX1-1107" fmla="*/ 255323 w 1622850"/>
              <a:gd name="connsiteY1-1108" fmla="*/ 252762 h 1605884"/>
              <a:gd name="connsiteX2-1109" fmla="*/ 911728 w 1622850"/>
              <a:gd name="connsiteY2-1110" fmla="*/ 5936 h 1605884"/>
              <a:gd name="connsiteX3-1111" fmla="*/ 1456680 w 1622850"/>
              <a:gd name="connsiteY3-1112" fmla="*/ 369572 h 1605884"/>
              <a:gd name="connsiteX4-1113" fmla="*/ 1605015 w 1622850"/>
              <a:gd name="connsiteY4-1114" fmla="*/ 828969 h 1605884"/>
              <a:gd name="connsiteX5-1115" fmla="*/ 1250744 w 1622850"/>
              <a:gd name="connsiteY5-1116" fmla="*/ 1407170 h 1605884"/>
              <a:gd name="connsiteX6-1117" fmla="*/ 463587 w 1622850"/>
              <a:gd name="connsiteY6-1118" fmla="*/ 1571999 h 1605884"/>
              <a:gd name="connsiteX7-1119" fmla="*/ 120632 w 1622850"/>
              <a:gd name="connsiteY7-1120" fmla="*/ 1282824 h 1605884"/>
              <a:gd name="connsiteX8-1121" fmla="*/ 49372 w 1622850"/>
              <a:gd name="connsiteY8-1122" fmla="*/ 778233 h 1605884"/>
              <a:gd name="connsiteX0-1123" fmla="*/ 49372 w 1622850"/>
              <a:gd name="connsiteY0-1124" fmla="*/ 778233 h 1619360"/>
              <a:gd name="connsiteX1-1125" fmla="*/ 255323 w 1622850"/>
              <a:gd name="connsiteY1-1126" fmla="*/ 252762 h 1619360"/>
              <a:gd name="connsiteX2-1127" fmla="*/ 911728 w 1622850"/>
              <a:gd name="connsiteY2-1128" fmla="*/ 5936 h 1619360"/>
              <a:gd name="connsiteX3-1129" fmla="*/ 1456680 w 1622850"/>
              <a:gd name="connsiteY3-1130" fmla="*/ 369572 h 1619360"/>
              <a:gd name="connsiteX4-1131" fmla="*/ 1605015 w 1622850"/>
              <a:gd name="connsiteY4-1132" fmla="*/ 828969 h 1619360"/>
              <a:gd name="connsiteX5-1133" fmla="*/ 1303173 w 1622850"/>
              <a:gd name="connsiteY5-1134" fmla="*/ 1433384 h 1619360"/>
              <a:gd name="connsiteX6-1135" fmla="*/ 463587 w 1622850"/>
              <a:gd name="connsiteY6-1136" fmla="*/ 1571999 h 1619360"/>
              <a:gd name="connsiteX7-1137" fmla="*/ 120632 w 1622850"/>
              <a:gd name="connsiteY7-1138" fmla="*/ 1282824 h 1619360"/>
              <a:gd name="connsiteX8-1139" fmla="*/ 49372 w 1622850"/>
              <a:gd name="connsiteY8-1140" fmla="*/ 778233 h 161936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 ang="0">
                <a:pos x="connsiteX6-225" y="connsiteY6-226"/>
              </a:cxn>
              <a:cxn ang="0">
                <a:pos x="connsiteX7-339" y="connsiteY7-340"/>
              </a:cxn>
              <a:cxn ang="0">
                <a:pos x="connsiteX8-581" y="connsiteY8-582"/>
              </a:cxn>
            </a:cxnLst>
            <a:rect l="l" t="t" r="r" b="b"/>
            <a:pathLst>
              <a:path w="1622850" h="1619360">
                <a:moveTo>
                  <a:pt x="49372" y="778233"/>
                </a:moveTo>
                <a:cubicBezTo>
                  <a:pt x="-23667" y="566770"/>
                  <a:pt x="49256" y="392213"/>
                  <a:pt x="255323" y="252762"/>
                </a:cubicBezTo>
                <a:cubicBezTo>
                  <a:pt x="355993" y="2101"/>
                  <a:pt x="711502" y="-13532"/>
                  <a:pt x="911728" y="5936"/>
                </a:cubicBezTo>
                <a:cubicBezTo>
                  <a:pt x="1111954" y="25404"/>
                  <a:pt x="1400324" y="139385"/>
                  <a:pt x="1456680" y="369572"/>
                </a:cubicBezTo>
                <a:cubicBezTo>
                  <a:pt x="1718949" y="623630"/>
                  <a:pt x="1587778" y="671123"/>
                  <a:pt x="1605015" y="828969"/>
                </a:cubicBezTo>
                <a:cubicBezTo>
                  <a:pt x="1566551" y="1257360"/>
                  <a:pt x="1593235" y="1174424"/>
                  <a:pt x="1303173" y="1433384"/>
                </a:cubicBezTo>
                <a:cubicBezTo>
                  <a:pt x="1097693" y="1719185"/>
                  <a:pt x="660677" y="1597092"/>
                  <a:pt x="463587" y="1571999"/>
                </a:cubicBezTo>
                <a:cubicBezTo>
                  <a:pt x="266497" y="1546906"/>
                  <a:pt x="207576" y="1556377"/>
                  <a:pt x="120632" y="1282824"/>
                </a:cubicBezTo>
                <a:cubicBezTo>
                  <a:pt x="-145361" y="937657"/>
                  <a:pt x="122411" y="989696"/>
                  <a:pt x="49372" y="778233"/>
                </a:cubicBezTo>
                <a:close/>
              </a:path>
            </a:pathLst>
          </a:cu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656557" y="3512723"/>
            <a:ext cx="878885" cy="878885"/>
          </a:xfrm>
          <a:prstGeom prst="ellipse">
            <a:avLst/>
          </a:prstGeom>
          <a:noFill/>
          <a:ln w="44450">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5268096" y="3103878"/>
            <a:ext cx="1655806" cy="1696575"/>
          </a:xfrm>
          <a:prstGeom prst="ellipse">
            <a:avLst/>
          </a:prstGeom>
          <a:no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2"/>
          <p:cNvSpPr/>
          <p:nvPr/>
        </p:nvSpPr>
        <p:spPr>
          <a:xfrm flipV="1">
            <a:off x="4329696" y="2203683"/>
            <a:ext cx="3568173" cy="3530865"/>
          </a:xfrm>
          <a:custGeom>
            <a:avLst/>
            <a:gdLst>
              <a:gd name="connsiteX0" fmla="*/ 0 w 1606378"/>
              <a:gd name="connsiteY0" fmla="*/ 759941 h 1519881"/>
              <a:gd name="connsiteX1" fmla="*/ 803189 w 1606378"/>
              <a:gd name="connsiteY1" fmla="*/ 0 h 1519881"/>
              <a:gd name="connsiteX2" fmla="*/ 1606378 w 1606378"/>
              <a:gd name="connsiteY2" fmla="*/ 759941 h 1519881"/>
              <a:gd name="connsiteX3" fmla="*/ 803189 w 1606378"/>
              <a:gd name="connsiteY3" fmla="*/ 1519882 h 1519881"/>
              <a:gd name="connsiteX4" fmla="*/ 0 w 1606378"/>
              <a:gd name="connsiteY4" fmla="*/ 759941 h 1519881"/>
              <a:gd name="connsiteX0-1" fmla="*/ 85 w 1606463"/>
              <a:gd name="connsiteY0-2" fmla="*/ 759941 h 1519882"/>
              <a:gd name="connsiteX1-3" fmla="*/ 766203 w 1606463"/>
              <a:gd name="connsiteY1-4" fmla="*/ 0 h 1519882"/>
              <a:gd name="connsiteX2-5" fmla="*/ 1606463 w 1606463"/>
              <a:gd name="connsiteY2-6" fmla="*/ 759941 h 1519882"/>
              <a:gd name="connsiteX3-7" fmla="*/ 803274 w 1606463"/>
              <a:gd name="connsiteY3-8" fmla="*/ 1519882 h 1519882"/>
              <a:gd name="connsiteX4-9" fmla="*/ 85 w 1606463"/>
              <a:gd name="connsiteY4-10" fmla="*/ 759941 h 1519882"/>
              <a:gd name="connsiteX0-11" fmla="*/ 62 w 1557013"/>
              <a:gd name="connsiteY0-12" fmla="*/ 759941 h 1519882"/>
              <a:gd name="connsiteX1-13" fmla="*/ 716753 w 1557013"/>
              <a:gd name="connsiteY1-14" fmla="*/ 0 h 1519882"/>
              <a:gd name="connsiteX2-15" fmla="*/ 1557013 w 1557013"/>
              <a:gd name="connsiteY2-16" fmla="*/ 759941 h 1519882"/>
              <a:gd name="connsiteX3-17" fmla="*/ 753824 w 1557013"/>
              <a:gd name="connsiteY3-18" fmla="*/ 1519882 h 1519882"/>
              <a:gd name="connsiteX4-19" fmla="*/ 62 w 1557013"/>
              <a:gd name="connsiteY4-20" fmla="*/ 759941 h 1519882"/>
              <a:gd name="connsiteX0-21" fmla="*/ 56 w 1606434"/>
              <a:gd name="connsiteY0-22" fmla="*/ 759941 h 1519882"/>
              <a:gd name="connsiteX1-23" fmla="*/ 766174 w 1606434"/>
              <a:gd name="connsiteY1-24" fmla="*/ 0 h 1519882"/>
              <a:gd name="connsiteX2-25" fmla="*/ 1606434 w 1606434"/>
              <a:gd name="connsiteY2-26" fmla="*/ 759941 h 1519882"/>
              <a:gd name="connsiteX3-27" fmla="*/ 803245 w 1606434"/>
              <a:gd name="connsiteY3-28" fmla="*/ 1519882 h 1519882"/>
              <a:gd name="connsiteX4-29" fmla="*/ 56 w 1606434"/>
              <a:gd name="connsiteY4-30" fmla="*/ 759941 h 1519882"/>
              <a:gd name="connsiteX0-31" fmla="*/ 237 w 1606615"/>
              <a:gd name="connsiteY0-32" fmla="*/ 784654 h 1544595"/>
              <a:gd name="connsiteX1-33" fmla="*/ 729285 w 1606615"/>
              <a:gd name="connsiteY1-34" fmla="*/ 0 h 1544595"/>
              <a:gd name="connsiteX2-35" fmla="*/ 1606615 w 1606615"/>
              <a:gd name="connsiteY2-36" fmla="*/ 784654 h 1544595"/>
              <a:gd name="connsiteX3-37" fmla="*/ 803426 w 1606615"/>
              <a:gd name="connsiteY3-38" fmla="*/ 1544595 h 1544595"/>
              <a:gd name="connsiteX4-39" fmla="*/ 237 w 1606615"/>
              <a:gd name="connsiteY4-40" fmla="*/ 784654 h 1544595"/>
              <a:gd name="connsiteX0-41" fmla="*/ 434 w 1606812"/>
              <a:gd name="connsiteY0-42" fmla="*/ 790646 h 1550587"/>
              <a:gd name="connsiteX1-43" fmla="*/ 729482 w 1606812"/>
              <a:gd name="connsiteY1-44" fmla="*/ 5992 h 1550587"/>
              <a:gd name="connsiteX2-45" fmla="*/ 1606812 w 1606812"/>
              <a:gd name="connsiteY2-46" fmla="*/ 790646 h 1550587"/>
              <a:gd name="connsiteX3-47" fmla="*/ 803623 w 1606812"/>
              <a:gd name="connsiteY3-48" fmla="*/ 1550587 h 1550587"/>
              <a:gd name="connsiteX4-49" fmla="*/ 434 w 1606812"/>
              <a:gd name="connsiteY4-50" fmla="*/ 790646 h 1550587"/>
              <a:gd name="connsiteX0-51" fmla="*/ 434 w 1606812"/>
              <a:gd name="connsiteY0-52" fmla="*/ 790646 h 1553699"/>
              <a:gd name="connsiteX1-53" fmla="*/ 729482 w 1606812"/>
              <a:gd name="connsiteY1-54" fmla="*/ 5992 h 1553699"/>
              <a:gd name="connsiteX2-55" fmla="*/ 1606812 w 1606812"/>
              <a:gd name="connsiteY2-56" fmla="*/ 790646 h 1553699"/>
              <a:gd name="connsiteX3-57" fmla="*/ 803623 w 1606812"/>
              <a:gd name="connsiteY3-58" fmla="*/ 1550587 h 1553699"/>
              <a:gd name="connsiteX4-59" fmla="*/ 434 w 1606812"/>
              <a:gd name="connsiteY4-60" fmla="*/ 790646 h 1553699"/>
              <a:gd name="connsiteX0-61" fmla="*/ 434 w 1606812"/>
              <a:gd name="connsiteY0-62" fmla="*/ 791124 h 1554177"/>
              <a:gd name="connsiteX1-63" fmla="*/ 729482 w 1606812"/>
              <a:gd name="connsiteY1-64" fmla="*/ 6470 h 1554177"/>
              <a:gd name="connsiteX2-65" fmla="*/ 1606812 w 1606812"/>
              <a:gd name="connsiteY2-66" fmla="*/ 791124 h 1554177"/>
              <a:gd name="connsiteX3-67" fmla="*/ 803623 w 1606812"/>
              <a:gd name="connsiteY3-68" fmla="*/ 1551065 h 1554177"/>
              <a:gd name="connsiteX4-69" fmla="*/ 434 w 1606812"/>
              <a:gd name="connsiteY4-70" fmla="*/ 791124 h 1554177"/>
              <a:gd name="connsiteX0-71" fmla="*/ 434 w 1606812"/>
              <a:gd name="connsiteY0-72" fmla="*/ 791124 h 1572769"/>
              <a:gd name="connsiteX1-73" fmla="*/ 729482 w 1606812"/>
              <a:gd name="connsiteY1-74" fmla="*/ 6470 h 1572769"/>
              <a:gd name="connsiteX2-75" fmla="*/ 1606812 w 1606812"/>
              <a:gd name="connsiteY2-76" fmla="*/ 791124 h 1572769"/>
              <a:gd name="connsiteX3-77" fmla="*/ 803623 w 1606812"/>
              <a:gd name="connsiteY3-78" fmla="*/ 1551065 h 1572769"/>
              <a:gd name="connsiteX4-79" fmla="*/ 434 w 1606812"/>
              <a:gd name="connsiteY4-80" fmla="*/ 791124 h 1572769"/>
              <a:gd name="connsiteX0-81" fmla="*/ 434 w 1606812"/>
              <a:gd name="connsiteY0-82" fmla="*/ 791124 h 1572769"/>
              <a:gd name="connsiteX1-83" fmla="*/ 729482 w 1606812"/>
              <a:gd name="connsiteY1-84" fmla="*/ 6470 h 1572769"/>
              <a:gd name="connsiteX2-85" fmla="*/ 1606812 w 1606812"/>
              <a:gd name="connsiteY2-86" fmla="*/ 791124 h 1572769"/>
              <a:gd name="connsiteX3-87" fmla="*/ 803623 w 1606812"/>
              <a:gd name="connsiteY3-88" fmla="*/ 1551065 h 1572769"/>
              <a:gd name="connsiteX4-89" fmla="*/ 434 w 1606812"/>
              <a:gd name="connsiteY4-90" fmla="*/ 791124 h 1572769"/>
              <a:gd name="connsiteX0-91" fmla="*/ 434 w 1606812"/>
              <a:gd name="connsiteY0-92" fmla="*/ 742484 h 1523908"/>
              <a:gd name="connsiteX1-93" fmla="*/ 729482 w 1606812"/>
              <a:gd name="connsiteY1-94" fmla="*/ 7257 h 1523908"/>
              <a:gd name="connsiteX2-95" fmla="*/ 1606812 w 1606812"/>
              <a:gd name="connsiteY2-96" fmla="*/ 742484 h 1523908"/>
              <a:gd name="connsiteX3-97" fmla="*/ 803623 w 1606812"/>
              <a:gd name="connsiteY3-98" fmla="*/ 1502425 h 1523908"/>
              <a:gd name="connsiteX4-99" fmla="*/ 434 w 1606812"/>
              <a:gd name="connsiteY4-100" fmla="*/ 742484 h 1523908"/>
              <a:gd name="connsiteX0-101" fmla="*/ 368 w 1606746"/>
              <a:gd name="connsiteY0-102" fmla="*/ 761456 h 1542880"/>
              <a:gd name="connsiteX1-103" fmla="*/ 729416 w 1606746"/>
              <a:gd name="connsiteY1-104" fmla="*/ 26229 h 1542880"/>
              <a:gd name="connsiteX2-105" fmla="*/ 1606746 w 1606746"/>
              <a:gd name="connsiteY2-106" fmla="*/ 761456 h 1542880"/>
              <a:gd name="connsiteX3-107" fmla="*/ 803557 w 1606746"/>
              <a:gd name="connsiteY3-108" fmla="*/ 1521397 h 1542880"/>
              <a:gd name="connsiteX4-109" fmla="*/ 368 w 1606746"/>
              <a:gd name="connsiteY4-110" fmla="*/ 761456 h 1542880"/>
              <a:gd name="connsiteX0-111" fmla="*/ 503 w 1606881"/>
              <a:gd name="connsiteY0-112" fmla="*/ 740156 h 1521580"/>
              <a:gd name="connsiteX1-113" fmla="*/ 729551 w 1606881"/>
              <a:gd name="connsiteY1-114" fmla="*/ 4929 h 1521580"/>
              <a:gd name="connsiteX2-115" fmla="*/ 1606881 w 1606881"/>
              <a:gd name="connsiteY2-116" fmla="*/ 740156 h 1521580"/>
              <a:gd name="connsiteX3-117" fmla="*/ 803692 w 1606881"/>
              <a:gd name="connsiteY3-118" fmla="*/ 1500097 h 1521580"/>
              <a:gd name="connsiteX4-119" fmla="*/ 503 w 1606881"/>
              <a:gd name="connsiteY4-120" fmla="*/ 740156 h 1521580"/>
              <a:gd name="connsiteX0-121" fmla="*/ 383 w 1606761"/>
              <a:gd name="connsiteY0-122" fmla="*/ 742483 h 1523907"/>
              <a:gd name="connsiteX1-123" fmla="*/ 729431 w 1606761"/>
              <a:gd name="connsiteY1-124" fmla="*/ 7256 h 1523907"/>
              <a:gd name="connsiteX2-125" fmla="*/ 1606761 w 1606761"/>
              <a:gd name="connsiteY2-126" fmla="*/ 742483 h 1523907"/>
              <a:gd name="connsiteX3-127" fmla="*/ 803572 w 1606761"/>
              <a:gd name="connsiteY3-128" fmla="*/ 1502424 h 1523907"/>
              <a:gd name="connsiteX4-129" fmla="*/ 383 w 1606761"/>
              <a:gd name="connsiteY4-130" fmla="*/ 742483 h 1523907"/>
              <a:gd name="connsiteX0-131" fmla="*/ 28469 w 1634847"/>
              <a:gd name="connsiteY0-132" fmla="*/ 752273 h 1533697"/>
              <a:gd name="connsiteX1-133" fmla="*/ 234418 w 1634847"/>
              <a:gd name="connsiteY1-134" fmla="*/ 276539 h 1533697"/>
              <a:gd name="connsiteX2-135" fmla="*/ 757517 w 1634847"/>
              <a:gd name="connsiteY2-136" fmla="*/ 17046 h 1533697"/>
              <a:gd name="connsiteX3-137" fmla="*/ 1634847 w 1634847"/>
              <a:gd name="connsiteY3-138" fmla="*/ 752273 h 1533697"/>
              <a:gd name="connsiteX4-139" fmla="*/ 831658 w 1634847"/>
              <a:gd name="connsiteY4-140" fmla="*/ 1512214 h 1533697"/>
              <a:gd name="connsiteX5" fmla="*/ 28469 w 1634847"/>
              <a:gd name="connsiteY5" fmla="*/ 752273 h 1533697"/>
              <a:gd name="connsiteX0-141" fmla="*/ 28469 w 1634847"/>
              <a:gd name="connsiteY0-142" fmla="*/ 761389 h 1542813"/>
              <a:gd name="connsiteX1-143" fmla="*/ 234418 w 1634847"/>
              <a:gd name="connsiteY1-144" fmla="*/ 285655 h 1542813"/>
              <a:gd name="connsiteX2-145" fmla="*/ 757517 w 1634847"/>
              <a:gd name="connsiteY2-146" fmla="*/ 26162 h 1542813"/>
              <a:gd name="connsiteX3-147" fmla="*/ 1634847 w 1634847"/>
              <a:gd name="connsiteY3-148" fmla="*/ 761389 h 1542813"/>
              <a:gd name="connsiteX4-149" fmla="*/ 831658 w 1634847"/>
              <a:gd name="connsiteY4-150" fmla="*/ 1521330 h 1542813"/>
              <a:gd name="connsiteX5-151" fmla="*/ 28469 w 1634847"/>
              <a:gd name="connsiteY5-152" fmla="*/ 761389 h 1542813"/>
              <a:gd name="connsiteX0-153" fmla="*/ 28469 w 1634847"/>
              <a:gd name="connsiteY0-154" fmla="*/ 794404 h 1575828"/>
              <a:gd name="connsiteX1-155" fmla="*/ 234418 w 1634847"/>
              <a:gd name="connsiteY1-156" fmla="*/ 318670 h 1575828"/>
              <a:gd name="connsiteX2-157" fmla="*/ 992296 w 1634847"/>
              <a:gd name="connsiteY2-158" fmla="*/ 22107 h 1575828"/>
              <a:gd name="connsiteX3-159" fmla="*/ 1634847 w 1634847"/>
              <a:gd name="connsiteY3-160" fmla="*/ 794404 h 1575828"/>
              <a:gd name="connsiteX4-161" fmla="*/ 831658 w 1634847"/>
              <a:gd name="connsiteY4-162" fmla="*/ 1554345 h 1575828"/>
              <a:gd name="connsiteX5-163" fmla="*/ 28469 w 1634847"/>
              <a:gd name="connsiteY5-164" fmla="*/ 794404 h 1575828"/>
              <a:gd name="connsiteX0-165" fmla="*/ 28469 w 1634847"/>
              <a:gd name="connsiteY0-166" fmla="*/ 823791 h 1605215"/>
              <a:gd name="connsiteX1-167" fmla="*/ 234418 w 1634847"/>
              <a:gd name="connsiteY1-168" fmla="*/ 348057 h 1605215"/>
              <a:gd name="connsiteX2-169" fmla="*/ 992296 w 1634847"/>
              <a:gd name="connsiteY2-170" fmla="*/ 51494 h 1605215"/>
              <a:gd name="connsiteX3-171" fmla="*/ 1634847 w 1634847"/>
              <a:gd name="connsiteY3-172" fmla="*/ 823791 h 1605215"/>
              <a:gd name="connsiteX4-173" fmla="*/ 831658 w 1634847"/>
              <a:gd name="connsiteY4-174" fmla="*/ 1583732 h 1605215"/>
              <a:gd name="connsiteX5-175" fmla="*/ 28469 w 1634847"/>
              <a:gd name="connsiteY5-176" fmla="*/ 823791 h 1605215"/>
              <a:gd name="connsiteX0-177" fmla="*/ 28469 w 1634847"/>
              <a:gd name="connsiteY0-178" fmla="*/ 789868 h 1571292"/>
              <a:gd name="connsiteX1-179" fmla="*/ 234418 w 1634847"/>
              <a:gd name="connsiteY1-180" fmla="*/ 314134 h 1571292"/>
              <a:gd name="connsiteX2-181" fmla="*/ 992296 w 1634847"/>
              <a:gd name="connsiteY2-182" fmla="*/ 17571 h 1571292"/>
              <a:gd name="connsiteX3-183" fmla="*/ 1634847 w 1634847"/>
              <a:gd name="connsiteY3-184" fmla="*/ 789868 h 1571292"/>
              <a:gd name="connsiteX4-185" fmla="*/ 831658 w 1634847"/>
              <a:gd name="connsiteY4-186" fmla="*/ 1549809 h 1571292"/>
              <a:gd name="connsiteX5-187" fmla="*/ 28469 w 1634847"/>
              <a:gd name="connsiteY5-188" fmla="*/ 789868 h 1571292"/>
              <a:gd name="connsiteX0-189" fmla="*/ 28469 w 1634847"/>
              <a:gd name="connsiteY0-190" fmla="*/ 803879 h 1585303"/>
              <a:gd name="connsiteX1-191" fmla="*/ 234418 w 1634847"/>
              <a:gd name="connsiteY1-192" fmla="*/ 328145 h 1585303"/>
              <a:gd name="connsiteX2-193" fmla="*/ 992296 w 1634847"/>
              <a:gd name="connsiteY2-194" fmla="*/ 31582 h 1585303"/>
              <a:gd name="connsiteX3-195" fmla="*/ 1634847 w 1634847"/>
              <a:gd name="connsiteY3-196" fmla="*/ 803879 h 1585303"/>
              <a:gd name="connsiteX4-197" fmla="*/ 831658 w 1634847"/>
              <a:gd name="connsiteY4-198" fmla="*/ 1563820 h 1585303"/>
              <a:gd name="connsiteX5-199" fmla="*/ 28469 w 1634847"/>
              <a:gd name="connsiteY5-200" fmla="*/ 803879 h 1585303"/>
              <a:gd name="connsiteX0-201" fmla="*/ 28469 w 1640691"/>
              <a:gd name="connsiteY0-202" fmla="*/ 803879 h 1585303"/>
              <a:gd name="connsiteX1-203" fmla="*/ 234418 w 1640691"/>
              <a:gd name="connsiteY1-204" fmla="*/ 328145 h 1585303"/>
              <a:gd name="connsiteX2-205" fmla="*/ 992296 w 1640691"/>
              <a:gd name="connsiteY2-206" fmla="*/ 31582 h 1585303"/>
              <a:gd name="connsiteX3-207" fmla="*/ 1634847 w 1640691"/>
              <a:gd name="connsiteY3-208" fmla="*/ 803879 h 1585303"/>
              <a:gd name="connsiteX4-209" fmla="*/ 1283569 w 1640691"/>
              <a:gd name="connsiteY4-210" fmla="*/ 1274644 h 1585303"/>
              <a:gd name="connsiteX5-211" fmla="*/ 831658 w 1640691"/>
              <a:gd name="connsiteY5-212" fmla="*/ 1563820 h 1585303"/>
              <a:gd name="connsiteX6" fmla="*/ 28469 w 1640691"/>
              <a:gd name="connsiteY6" fmla="*/ 803879 h 1585303"/>
              <a:gd name="connsiteX0-213" fmla="*/ 28469 w 1650938"/>
              <a:gd name="connsiteY0-214" fmla="*/ 803879 h 1585303"/>
              <a:gd name="connsiteX1-215" fmla="*/ 234418 w 1650938"/>
              <a:gd name="connsiteY1-216" fmla="*/ 328145 h 1585303"/>
              <a:gd name="connsiteX2-217" fmla="*/ 992296 w 1650938"/>
              <a:gd name="connsiteY2-218" fmla="*/ 31582 h 1585303"/>
              <a:gd name="connsiteX3-219" fmla="*/ 1634847 w 1650938"/>
              <a:gd name="connsiteY3-220" fmla="*/ 803879 h 1585303"/>
              <a:gd name="connsiteX4-221" fmla="*/ 1283569 w 1650938"/>
              <a:gd name="connsiteY4-222" fmla="*/ 1274644 h 1585303"/>
              <a:gd name="connsiteX5-223" fmla="*/ 831658 w 1650938"/>
              <a:gd name="connsiteY5-224" fmla="*/ 1563820 h 1585303"/>
              <a:gd name="connsiteX6-225" fmla="*/ 28469 w 1650938"/>
              <a:gd name="connsiteY6-226" fmla="*/ 803879 h 1585303"/>
              <a:gd name="connsiteX0-227" fmla="*/ 28469 w 1650938"/>
              <a:gd name="connsiteY0-228" fmla="*/ 803879 h 1596525"/>
              <a:gd name="connsiteX1-229" fmla="*/ 234418 w 1650938"/>
              <a:gd name="connsiteY1-230" fmla="*/ 328145 h 1596525"/>
              <a:gd name="connsiteX2-231" fmla="*/ 992296 w 1650938"/>
              <a:gd name="connsiteY2-232" fmla="*/ 31582 h 1596525"/>
              <a:gd name="connsiteX3-233" fmla="*/ 1634847 w 1650938"/>
              <a:gd name="connsiteY3-234" fmla="*/ 803879 h 1596525"/>
              <a:gd name="connsiteX4-235" fmla="*/ 1283569 w 1650938"/>
              <a:gd name="connsiteY4-236" fmla="*/ 1393029 h 1596525"/>
              <a:gd name="connsiteX5-237" fmla="*/ 831658 w 1650938"/>
              <a:gd name="connsiteY5-238" fmla="*/ 1563820 h 1596525"/>
              <a:gd name="connsiteX6-239" fmla="*/ 28469 w 1650938"/>
              <a:gd name="connsiteY6-240" fmla="*/ 803879 h 1596525"/>
              <a:gd name="connsiteX0-241" fmla="*/ 16002 w 1638471"/>
              <a:gd name="connsiteY0-242" fmla="*/ 803879 h 1596524"/>
              <a:gd name="connsiteX1-243" fmla="*/ 221951 w 1638471"/>
              <a:gd name="connsiteY1-244" fmla="*/ 328145 h 1596524"/>
              <a:gd name="connsiteX2-245" fmla="*/ 979829 w 1638471"/>
              <a:gd name="connsiteY2-246" fmla="*/ 31582 h 1596524"/>
              <a:gd name="connsiteX3-247" fmla="*/ 1622380 w 1638471"/>
              <a:gd name="connsiteY3-248" fmla="*/ 803879 h 1596524"/>
              <a:gd name="connsiteX4-249" fmla="*/ 1271102 w 1638471"/>
              <a:gd name="connsiteY4-250" fmla="*/ 1393029 h 1596524"/>
              <a:gd name="connsiteX5-251" fmla="*/ 616247 w 1638471"/>
              <a:gd name="connsiteY5-252" fmla="*/ 1563820 h 1596524"/>
              <a:gd name="connsiteX6-253" fmla="*/ 16002 w 1638471"/>
              <a:gd name="connsiteY6-254" fmla="*/ 803879 h 1596524"/>
              <a:gd name="connsiteX0-255" fmla="*/ 16002 w 1638471"/>
              <a:gd name="connsiteY0-256" fmla="*/ 803879 h 1596524"/>
              <a:gd name="connsiteX1-257" fmla="*/ 221951 w 1638471"/>
              <a:gd name="connsiteY1-258" fmla="*/ 328145 h 1596524"/>
              <a:gd name="connsiteX2-259" fmla="*/ 979829 w 1638471"/>
              <a:gd name="connsiteY2-260" fmla="*/ 31582 h 1596524"/>
              <a:gd name="connsiteX3-261" fmla="*/ 1622380 w 1638471"/>
              <a:gd name="connsiteY3-262" fmla="*/ 803879 h 1596524"/>
              <a:gd name="connsiteX4-263" fmla="*/ 1271102 w 1638471"/>
              <a:gd name="connsiteY4-264" fmla="*/ 1393029 h 1596524"/>
              <a:gd name="connsiteX5-265" fmla="*/ 616247 w 1638471"/>
              <a:gd name="connsiteY5-266" fmla="*/ 1563820 h 1596524"/>
              <a:gd name="connsiteX6-267" fmla="*/ 16002 w 1638471"/>
              <a:gd name="connsiteY6-268" fmla="*/ 803879 h 1596524"/>
              <a:gd name="connsiteX0-269" fmla="*/ 11245 w 1633714"/>
              <a:gd name="connsiteY0-270" fmla="*/ 803879 h 1626236"/>
              <a:gd name="connsiteX1-271" fmla="*/ 217194 w 1633714"/>
              <a:gd name="connsiteY1-272" fmla="*/ 328145 h 1626236"/>
              <a:gd name="connsiteX2-273" fmla="*/ 975072 w 1633714"/>
              <a:gd name="connsiteY2-274" fmla="*/ 31582 h 1626236"/>
              <a:gd name="connsiteX3-275" fmla="*/ 1617623 w 1633714"/>
              <a:gd name="connsiteY3-276" fmla="*/ 803879 h 1626236"/>
              <a:gd name="connsiteX4-277" fmla="*/ 1266345 w 1633714"/>
              <a:gd name="connsiteY4-278" fmla="*/ 1393029 h 1626236"/>
              <a:gd name="connsiteX5-279" fmla="*/ 526931 w 1633714"/>
              <a:gd name="connsiteY5-280" fmla="*/ 1597645 h 1626236"/>
              <a:gd name="connsiteX6-281" fmla="*/ 11245 w 1633714"/>
              <a:gd name="connsiteY6-282" fmla="*/ 803879 h 1626236"/>
              <a:gd name="connsiteX0-283" fmla="*/ 11245 w 1633714"/>
              <a:gd name="connsiteY0-284" fmla="*/ 803879 h 1597657"/>
              <a:gd name="connsiteX1-285" fmla="*/ 217194 w 1633714"/>
              <a:gd name="connsiteY1-286" fmla="*/ 328145 h 1597657"/>
              <a:gd name="connsiteX2-287" fmla="*/ 975072 w 1633714"/>
              <a:gd name="connsiteY2-288" fmla="*/ 31582 h 1597657"/>
              <a:gd name="connsiteX3-289" fmla="*/ 1617623 w 1633714"/>
              <a:gd name="connsiteY3-290" fmla="*/ 803879 h 1597657"/>
              <a:gd name="connsiteX4-291" fmla="*/ 1266345 w 1633714"/>
              <a:gd name="connsiteY4-292" fmla="*/ 1393029 h 1597657"/>
              <a:gd name="connsiteX5-293" fmla="*/ 526931 w 1633714"/>
              <a:gd name="connsiteY5-294" fmla="*/ 1597645 h 1597657"/>
              <a:gd name="connsiteX6-295" fmla="*/ 11245 w 1633714"/>
              <a:gd name="connsiteY6-296" fmla="*/ 803879 h 1597657"/>
              <a:gd name="connsiteX0-297" fmla="*/ 11245 w 1633714"/>
              <a:gd name="connsiteY0-298" fmla="*/ 803879 h 1626236"/>
              <a:gd name="connsiteX1-299" fmla="*/ 217194 w 1633714"/>
              <a:gd name="connsiteY1-300" fmla="*/ 328145 h 1626236"/>
              <a:gd name="connsiteX2-301" fmla="*/ 975072 w 1633714"/>
              <a:gd name="connsiteY2-302" fmla="*/ 31582 h 1626236"/>
              <a:gd name="connsiteX3-303" fmla="*/ 1617623 w 1633714"/>
              <a:gd name="connsiteY3-304" fmla="*/ 803879 h 1626236"/>
              <a:gd name="connsiteX4-305" fmla="*/ 1266345 w 1633714"/>
              <a:gd name="connsiteY4-306" fmla="*/ 1393029 h 1626236"/>
              <a:gd name="connsiteX5-307" fmla="*/ 526931 w 1633714"/>
              <a:gd name="connsiteY5-308" fmla="*/ 1597645 h 1626236"/>
              <a:gd name="connsiteX6-309" fmla="*/ 11245 w 1633714"/>
              <a:gd name="connsiteY6-310" fmla="*/ 803879 h 1626236"/>
              <a:gd name="connsiteX0-311" fmla="*/ 11245 w 1620174"/>
              <a:gd name="connsiteY0-312" fmla="*/ 803879 h 1626236"/>
              <a:gd name="connsiteX1-313" fmla="*/ 217194 w 1620174"/>
              <a:gd name="connsiteY1-314" fmla="*/ 328145 h 1626236"/>
              <a:gd name="connsiteX2-315" fmla="*/ 975072 w 1620174"/>
              <a:gd name="connsiteY2-316" fmla="*/ 31582 h 1626236"/>
              <a:gd name="connsiteX3-317" fmla="*/ 1401640 w 1620174"/>
              <a:gd name="connsiteY3-318" fmla="*/ 445955 h 1626236"/>
              <a:gd name="connsiteX4-319" fmla="*/ 1617623 w 1620174"/>
              <a:gd name="connsiteY4-320" fmla="*/ 803879 h 1626236"/>
              <a:gd name="connsiteX5-321" fmla="*/ 1266345 w 1620174"/>
              <a:gd name="connsiteY5-322" fmla="*/ 1393029 h 1626236"/>
              <a:gd name="connsiteX6-323" fmla="*/ 526931 w 1620174"/>
              <a:gd name="connsiteY6-324" fmla="*/ 1597645 h 1626236"/>
              <a:gd name="connsiteX7" fmla="*/ 11245 w 1620174"/>
              <a:gd name="connsiteY7" fmla="*/ 803879 h 1626236"/>
              <a:gd name="connsiteX0-325" fmla="*/ 11245 w 1630036"/>
              <a:gd name="connsiteY0-326" fmla="*/ 803879 h 1626236"/>
              <a:gd name="connsiteX1-327" fmla="*/ 217194 w 1630036"/>
              <a:gd name="connsiteY1-328" fmla="*/ 328145 h 1626236"/>
              <a:gd name="connsiteX2-329" fmla="*/ 975072 w 1630036"/>
              <a:gd name="connsiteY2-330" fmla="*/ 31582 h 1626236"/>
              <a:gd name="connsiteX3-331" fmla="*/ 1401640 w 1630036"/>
              <a:gd name="connsiteY3-332" fmla="*/ 445955 h 1626236"/>
              <a:gd name="connsiteX4-333" fmla="*/ 1617623 w 1630036"/>
              <a:gd name="connsiteY4-334" fmla="*/ 803879 h 1626236"/>
              <a:gd name="connsiteX5-335" fmla="*/ 1266345 w 1630036"/>
              <a:gd name="connsiteY5-336" fmla="*/ 1393029 h 1626236"/>
              <a:gd name="connsiteX6-337" fmla="*/ 526931 w 1630036"/>
              <a:gd name="connsiteY6-338" fmla="*/ 1597645 h 1626236"/>
              <a:gd name="connsiteX7-339" fmla="*/ 11245 w 1630036"/>
              <a:gd name="connsiteY7-340" fmla="*/ 803879 h 1626236"/>
              <a:gd name="connsiteX0-341" fmla="*/ 11245 w 1630036"/>
              <a:gd name="connsiteY0-342" fmla="*/ 803879 h 1626236"/>
              <a:gd name="connsiteX1-343" fmla="*/ 217194 w 1630036"/>
              <a:gd name="connsiteY1-344" fmla="*/ 328145 h 1626236"/>
              <a:gd name="connsiteX2-345" fmla="*/ 975072 w 1630036"/>
              <a:gd name="connsiteY2-346" fmla="*/ 31582 h 1626236"/>
              <a:gd name="connsiteX3-347" fmla="*/ 1401640 w 1630036"/>
              <a:gd name="connsiteY3-348" fmla="*/ 445955 h 1626236"/>
              <a:gd name="connsiteX4-349" fmla="*/ 1617623 w 1630036"/>
              <a:gd name="connsiteY4-350" fmla="*/ 803879 h 1626236"/>
              <a:gd name="connsiteX5-351" fmla="*/ 1266345 w 1630036"/>
              <a:gd name="connsiteY5-352" fmla="*/ 1393029 h 1626236"/>
              <a:gd name="connsiteX6-353" fmla="*/ 526931 w 1630036"/>
              <a:gd name="connsiteY6-354" fmla="*/ 1597645 h 1626236"/>
              <a:gd name="connsiteX7-355" fmla="*/ 11245 w 1630036"/>
              <a:gd name="connsiteY7-356" fmla="*/ 803879 h 1626236"/>
              <a:gd name="connsiteX0-357" fmla="*/ 11245 w 1675067"/>
              <a:gd name="connsiteY0-358" fmla="*/ 773377 h 1595734"/>
              <a:gd name="connsiteX1-359" fmla="*/ 217194 w 1675067"/>
              <a:gd name="connsiteY1-360" fmla="*/ 297643 h 1595734"/>
              <a:gd name="connsiteX2-361" fmla="*/ 975072 w 1675067"/>
              <a:gd name="connsiteY2-362" fmla="*/ 1080 h 1595734"/>
              <a:gd name="connsiteX3-363" fmla="*/ 1520024 w 1675067"/>
              <a:gd name="connsiteY3-364" fmla="*/ 364716 h 1595734"/>
              <a:gd name="connsiteX4-365" fmla="*/ 1617623 w 1675067"/>
              <a:gd name="connsiteY4-366" fmla="*/ 773377 h 1595734"/>
              <a:gd name="connsiteX5-367" fmla="*/ 1266345 w 1675067"/>
              <a:gd name="connsiteY5-368" fmla="*/ 1362527 h 1595734"/>
              <a:gd name="connsiteX6-369" fmla="*/ 526931 w 1675067"/>
              <a:gd name="connsiteY6-370" fmla="*/ 1567143 h 1595734"/>
              <a:gd name="connsiteX7-371" fmla="*/ 11245 w 1675067"/>
              <a:gd name="connsiteY7-372" fmla="*/ 773377 h 1595734"/>
              <a:gd name="connsiteX0-373" fmla="*/ 11245 w 1643733"/>
              <a:gd name="connsiteY0-374" fmla="*/ 773377 h 1595734"/>
              <a:gd name="connsiteX1-375" fmla="*/ 217194 w 1643733"/>
              <a:gd name="connsiteY1-376" fmla="*/ 297643 h 1595734"/>
              <a:gd name="connsiteX2-377" fmla="*/ 975072 w 1643733"/>
              <a:gd name="connsiteY2-378" fmla="*/ 1080 h 1595734"/>
              <a:gd name="connsiteX3-379" fmla="*/ 1520024 w 1643733"/>
              <a:gd name="connsiteY3-380" fmla="*/ 364716 h 1595734"/>
              <a:gd name="connsiteX4-381" fmla="*/ 1617623 w 1643733"/>
              <a:gd name="connsiteY4-382" fmla="*/ 773377 h 1595734"/>
              <a:gd name="connsiteX5-383" fmla="*/ 1266345 w 1643733"/>
              <a:gd name="connsiteY5-384" fmla="*/ 1362527 h 1595734"/>
              <a:gd name="connsiteX6-385" fmla="*/ 526931 w 1643733"/>
              <a:gd name="connsiteY6-386" fmla="*/ 1567143 h 1595734"/>
              <a:gd name="connsiteX7-387" fmla="*/ 11245 w 1643733"/>
              <a:gd name="connsiteY7-388" fmla="*/ 773377 h 1595734"/>
              <a:gd name="connsiteX0-389" fmla="*/ 11245 w 1679394"/>
              <a:gd name="connsiteY0-390" fmla="*/ 773377 h 1595734"/>
              <a:gd name="connsiteX1-391" fmla="*/ 217194 w 1679394"/>
              <a:gd name="connsiteY1-392" fmla="*/ 297643 h 1595734"/>
              <a:gd name="connsiteX2-393" fmla="*/ 975072 w 1679394"/>
              <a:gd name="connsiteY2-394" fmla="*/ 1080 h 1595734"/>
              <a:gd name="connsiteX3-395" fmla="*/ 1520024 w 1679394"/>
              <a:gd name="connsiteY3-396" fmla="*/ 364716 h 1595734"/>
              <a:gd name="connsiteX4-397" fmla="*/ 1668359 w 1679394"/>
              <a:gd name="connsiteY4-398" fmla="*/ 824113 h 1595734"/>
              <a:gd name="connsiteX5-399" fmla="*/ 1266345 w 1679394"/>
              <a:gd name="connsiteY5-400" fmla="*/ 1362527 h 1595734"/>
              <a:gd name="connsiteX6-401" fmla="*/ 526931 w 1679394"/>
              <a:gd name="connsiteY6-402" fmla="*/ 1567143 h 1595734"/>
              <a:gd name="connsiteX7-403" fmla="*/ 11245 w 1679394"/>
              <a:gd name="connsiteY7-404" fmla="*/ 773377 h 1595734"/>
              <a:gd name="connsiteX0-405" fmla="*/ 3660 w 1671810"/>
              <a:gd name="connsiteY0-406" fmla="*/ 775429 h 1597786"/>
              <a:gd name="connsiteX1-407" fmla="*/ 311082 w 1671810"/>
              <a:gd name="connsiteY1-408" fmla="*/ 265872 h 1597786"/>
              <a:gd name="connsiteX2-409" fmla="*/ 967487 w 1671810"/>
              <a:gd name="connsiteY2-410" fmla="*/ 3132 h 1597786"/>
              <a:gd name="connsiteX3-411" fmla="*/ 1512439 w 1671810"/>
              <a:gd name="connsiteY3-412" fmla="*/ 366768 h 1597786"/>
              <a:gd name="connsiteX4-413" fmla="*/ 1660774 w 1671810"/>
              <a:gd name="connsiteY4-414" fmla="*/ 826165 h 1597786"/>
              <a:gd name="connsiteX5-415" fmla="*/ 1258760 w 1671810"/>
              <a:gd name="connsiteY5-416" fmla="*/ 1364579 h 1597786"/>
              <a:gd name="connsiteX6-417" fmla="*/ 519346 w 1671810"/>
              <a:gd name="connsiteY6-418" fmla="*/ 1569195 h 1597786"/>
              <a:gd name="connsiteX7-419" fmla="*/ 3660 w 1671810"/>
              <a:gd name="connsiteY7-420" fmla="*/ 775429 h 1597786"/>
              <a:gd name="connsiteX0-421" fmla="*/ 3660 w 1671810"/>
              <a:gd name="connsiteY0-422" fmla="*/ 775429 h 1597786"/>
              <a:gd name="connsiteX1-423" fmla="*/ 311082 w 1671810"/>
              <a:gd name="connsiteY1-424" fmla="*/ 265872 h 1597786"/>
              <a:gd name="connsiteX2-425" fmla="*/ 967487 w 1671810"/>
              <a:gd name="connsiteY2-426" fmla="*/ 3132 h 1597786"/>
              <a:gd name="connsiteX3-427" fmla="*/ 1512439 w 1671810"/>
              <a:gd name="connsiteY3-428" fmla="*/ 366768 h 1597786"/>
              <a:gd name="connsiteX4-429" fmla="*/ 1660774 w 1671810"/>
              <a:gd name="connsiteY4-430" fmla="*/ 826165 h 1597786"/>
              <a:gd name="connsiteX5-431" fmla="*/ 1258760 w 1671810"/>
              <a:gd name="connsiteY5-432" fmla="*/ 1364579 h 1597786"/>
              <a:gd name="connsiteX6-433" fmla="*/ 519346 w 1671810"/>
              <a:gd name="connsiteY6-434" fmla="*/ 1569195 h 1597786"/>
              <a:gd name="connsiteX7-435" fmla="*/ 3660 w 1671810"/>
              <a:gd name="connsiteY7-436" fmla="*/ 775429 h 1597786"/>
              <a:gd name="connsiteX0-437" fmla="*/ 5402 w 1673552"/>
              <a:gd name="connsiteY0-438" fmla="*/ 775429 h 1597786"/>
              <a:gd name="connsiteX1-439" fmla="*/ 312824 w 1673552"/>
              <a:gd name="connsiteY1-440" fmla="*/ 265872 h 1597786"/>
              <a:gd name="connsiteX2-441" fmla="*/ 969229 w 1673552"/>
              <a:gd name="connsiteY2-442" fmla="*/ 3132 h 1597786"/>
              <a:gd name="connsiteX3-443" fmla="*/ 1514181 w 1673552"/>
              <a:gd name="connsiteY3-444" fmla="*/ 366768 h 1597786"/>
              <a:gd name="connsiteX4-445" fmla="*/ 1662516 w 1673552"/>
              <a:gd name="connsiteY4-446" fmla="*/ 826165 h 1597786"/>
              <a:gd name="connsiteX5-447" fmla="*/ 1260502 w 1673552"/>
              <a:gd name="connsiteY5-448" fmla="*/ 1364579 h 1597786"/>
              <a:gd name="connsiteX6-449" fmla="*/ 521088 w 1673552"/>
              <a:gd name="connsiteY6-450" fmla="*/ 1569195 h 1597786"/>
              <a:gd name="connsiteX7-451" fmla="*/ 5402 w 1673552"/>
              <a:gd name="connsiteY7-452" fmla="*/ 775429 h 1597786"/>
              <a:gd name="connsiteX0-453" fmla="*/ 5402 w 1673552"/>
              <a:gd name="connsiteY0-454" fmla="*/ 776191 h 1598548"/>
              <a:gd name="connsiteX1-455" fmla="*/ 312824 w 1673552"/>
              <a:gd name="connsiteY1-456" fmla="*/ 266634 h 1598548"/>
              <a:gd name="connsiteX2-457" fmla="*/ 969229 w 1673552"/>
              <a:gd name="connsiteY2-458" fmla="*/ 3894 h 1598548"/>
              <a:gd name="connsiteX3-459" fmla="*/ 1514181 w 1673552"/>
              <a:gd name="connsiteY3-460" fmla="*/ 367530 h 1598548"/>
              <a:gd name="connsiteX4-461" fmla="*/ 1662516 w 1673552"/>
              <a:gd name="connsiteY4-462" fmla="*/ 826927 h 1598548"/>
              <a:gd name="connsiteX5-463" fmla="*/ 1260502 w 1673552"/>
              <a:gd name="connsiteY5-464" fmla="*/ 1365341 h 1598548"/>
              <a:gd name="connsiteX6-465" fmla="*/ 521088 w 1673552"/>
              <a:gd name="connsiteY6-466" fmla="*/ 1569957 h 1598548"/>
              <a:gd name="connsiteX7-467" fmla="*/ 5402 w 1673552"/>
              <a:gd name="connsiteY7-468" fmla="*/ 776191 h 1598548"/>
              <a:gd name="connsiteX0-469" fmla="*/ 5402 w 1673552"/>
              <a:gd name="connsiteY0-470" fmla="*/ 776192 h 1598549"/>
              <a:gd name="connsiteX1-471" fmla="*/ 312824 w 1673552"/>
              <a:gd name="connsiteY1-472" fmla="*/ 266635 h 1598549"/>
              <a:gd name="connsiteX2-473" fmla="*/ 969229 w 1673552"/>
              <a:gd name="connsiteY2-474" fmla="*/ 3895 h 1598549"/>
              <a:gd name="connsiteX3-475" fmla="*/ 1514181 w 1673552"/>
              <a:gd name="connsiteY3-476" fmla="*/ 367531 h 1598549"/>
              <a:gd name="connsiteX4-477" fmla="*/ 1662516 w 1673552"/>
              <a:gd name="connsiteY4-478" fmla="*/ 826928 h 1598549"/>
              <a:gd name="connsiteX5-479" fmla="*/ 1260502 w 1673552"/>
              <a:gd name="connsiteY5-480" fmla="*/ 1365342 h 1598549"/>
              <a:gd name="connsiteX6-481" fmla="*/ 521088 w 1673552"/>
              <a:gd name="connsiteY6-482" fmla="*/ 1569958 h 1598549"/>
              <a:gd name="connsiteX7-483" fmla="*/ 5402 w 1673552"/>
              <a:gd name="connsiteY7-484" fmla="*/ 776192 h 1598549"/>
              <a:gd name="connsiteX0-485" fmla="*/ 5402 w 1673552"/>
              <a:gd name="connsiteY0-486" fmla="*/ 776192 h 1618872"/>
              <a:gd name="connsiteX1-487" fmla="*/ 312824 w 1673552"/>
              <a:gd name="connsiteY1-488" fmla="*/ 266635 h 1618872"/>
              <a:gd name="connsiteX2-489" fmla="*/ 969229 w 1673552"/>
              <a:gd name="connsiteY2-490" fmla="*/ 3895 h 1618872"/>
              <a:gd name="connsiteX3-491" fmla="*/ 1514181 w 1673552"/>
              <a:gd name="connsiteY3-492" fmla="*/ 367531 h 1618872"/>
              <a:gd name="connsiteX4-493" fmla="*/ 1662516 w 1673552"/>
              <a:gd name="connsiteY4-494" fmla="*/ 826928 h 1618872"/>
              <a:gd name="connsiteX5-495" fmla="*/ 1260502 w 1673552"/>
              <a:gd name="connsiteY5-496" fmla="*/ 1365342 h 1618872"/>
              <a:gd name="connsiteX6-497" fmla="*/ 521088 w 1673552"/>
              <a:gd name="connsiteY6-498" fmla="*/ 1569958 h 1618872"/>
              <a:gd name="connsiteX7-499" fmla="*/ 5402 w 1673552"/>
              <a:gd name="connsiteY7-500" fmla="*/ 776192 h 1618872"/>
              <a:gd name="connsiteX0-501" fmla="*/ 5402 w 1673552"/>
              <a:gd name="connsiteY0-502" fmla="*/ 776192 h 1647192"/>
              <a:gd name="connsiteX1-503" fmla="*/ 312824 w 1673552"/>
              <a:gd name="connsiteY1-504" fmla="*/ 266635 h 1647192"/>
              <a:gd name="connsiteX2-505" fmla="*/ 969229 w 1673552"/>
              <a:gd name="connsiteY2-506" fmla="*/ 3895 h 1647192"/>
              <a:gd name="connsiteX3-507" fmla="*/ 1514181 w 1673552"/>
              <a:gd name="connsiteY3-508" fmla="*/ 367531 h 1647192"/>
              <a:gd name="connsiteX4-509" fmla="*/ 1662516 w 1673552"/>
              <a:gd name="connsiteY4-510" fmla="*/ 826928 h 1647192"/>
              <a:gd name="connsiteX5-511" fmla="*/ 1260502 w 1673552"/>
              <a:gd name="connsiteY5-512" fmla="*/ 1365342 h 1647192"/>
              <a:gd name="connsiteX6-513" fmla="*/ 521088 w 1673552"/>
              <a:gd name="connsiteY6-514" fmla="*/ 1569958 h 1647192"/>
              <a:gd name="connsiteX7-515" fmla="*/ 5402 w 1673552"/>
              <a:gd name="connsiteY7-516" fmla="*/ 776192 h 1647192"/>
              <a:gd name="connsiteX0-517" fmla="*/ 4709 w 1672859"/>
              <a:gd name="connsiteY0-518" fmla="*/ 776192 h 1647192"/>
              <a:gd name="connsiteX1-519" fmla="*/ 312131 w 1672859"/>
              <a:gd name="connsiteY1-520" fmla="*/ 266635 h 1647192"/>
              <a:gd name="connsiteX2-521" fmla="*/ 968536 w 1672859"/>
              <a:gd name="connsiteY2-522" fmla="*/ 3895 h 1647192"/>
              <a:gd name="connsiteX3-523" fmla="*/ 1513488 w 1672859"/>
              <a:gd name="connsiteY3-524" fmla="*/ 367531 h 1647192"/>
              <a:gd name="connsiteX4-525" fmla="*/ 1661823 w 1672859"/>
              <a:gd name="connsiteY4-526" fmla="*/ 826928 h 1647192"/>
              <a:gd name="connsiteX5-527" fmla="*/ 1259809 w 1672859"/>
              <a:gd name="connsiteY5-528" fmla="*/ 1365342 h 1647192"/>
              <a:gd name="connsiteX6-529" fmla="*/ 520395 w 1672859"/>
              <a:gd name="connsiteY6-530" fmla="*/ 1569958 h 1647192"/>
              <a:gd name="connsiteX7-531" fmla="*/ 4709 w 1672859"/>
              <a:gd name="connsiteY7-532" fmla="*/ 776192 h 1647192"/>
              <a:gd name="connsiteX0-533" fmla="*/ 1750 w 1669900"/>
              <a:gd name="connsiteY0-534" fmla="*/ 776192 h 1647192"/>
              <a:gd name="connsiteX1-535" fmla="*/ 309172 w 1669900"/>
              <a:gd name="connsiteY1-536" fmla="*/ 266635 h 1647192"/>
              <a:gd name="connsiteX2-537" fmla="*/ 965577 w 1669900"/>
              <a:gd name="connsiteY2-538" fmla="*/ 3895 h 1647192"/>
              <a:gd name="connsiteX3-539" fmla="*/ 1510529 w 1669900"/>
              <a:gd name="connsiteY3-540" fmla="*/ 367531 h 1647192"/>
              <a:gd name="connsiteX4-541" fmla="*/ 1658864 w 1669900"/>
              <a:gd name="connsiteY4-542" fmla="*/ 826928 h 1647192"/>
              <a:gd name="connsiteX5-543" fmla="*/ 1256850 w 1669900"/>
              <a:gd name="connsiteY5-544" fmla="*/ 1365342 h 1647192"/>
              <a:gd name="connsiteX6-545" fmla="*/ 517436 w 1669900"/>
              <a:gd name="connsiteY6-546" fmla="*/ 1569958 h 1647192"/>
              <a:gd name="connsiteX7-547" fmla="*/ 1750 w 1669900"/>
              <a:gd name="connsiteY7-548" fmla="*/ 776192 h 1647192"/>
              <a:gd name="connsiteX0-549" fmla="*/ 2974 w 1671124"/>
              <a:gd name="connsiteY0-550" fmla="*/ 776192 h 1647192"/>
              <a:gd name="connsiteX1-551" fmla="*/ 310396 w 1671124"/>
              <a:gd name="connsiteY1-552" fmla="*/ 266635 h 1647192"/>
              <a:gd name="connsiteX2-553" fmla="*/ 966801 w 1671124"/>
              <a:gd name="connsiteY2-554" fmla="*/ 3895 h 1647192"/>
              <a:gd name="connsiteX3-555" fmla="*/ 1511753 w 1671124"/>
              <a:gd name="connsiteY3-556" fmla="*/ 367531 h 1647192"/>
              <a:gd name="connsiteX4-557" fmla="*/ 1660088 w 1671124"/>
              <a:gd name="connsiteY4-558" fmla="*/ 826928 h 1647192"/>
              <a:gd name="connsiteX5-559" fmla="*/ 1258074 w 1671124"/>
              <a:gd name="connsiteY5-560" fmla="*/ 1365342 h 1647192"/>
              <a:gd name="connsiteX6-561" fmla="*/ 518660 w 1671124"/>
              <a:gd name="connsiteY6-562" fmla="*/ 1569958 h 1647192"/>
              <a:gd name="connsiteX7-563" fmla="*/ 175705 w 1671124"/>
              <a:gd name="connsiteY7-564" fmla="*/ 1280783 h 1647192"/>
              <a:gd name="connsiteX8" fmla="*/ 2974 w 1671124"/>
              <a:gd name="connsiteY8" fmla="*/ 776192 h 1647192"/>
              <a:gd name="connsiteX0-565" fmla="*/ 2974 w 1671124"/>
              <a:gd name="connsiteY0-566" fmla="*/ 776192 h 1647192"/>
              <a:gd name="connsiteX1-567" fmla="*/ 310396 w 1671124"/>
              <a:gd name="connsiteY1-568" fmla="*/ 266635 h 1647192"/>
              <a:gd name="connsiteX2-569" fmla="*/ 966801 w 1671124"/>
              <a:gd name="connsiteY2-570" fmla="*/ 3895 h 1647192"/>
              <a:gd name="connsiteX3-571" fmla="*/ 1511753 w 1671124"/>
              <a:gd name="connsiteY3-572" fmla="*/ 367531 h 1647192"/>
              <a:gd name="connsiteX4-573" fmla="*/ 1660088 w 1671124"/>
              <a:gd name="connsiteY4-574" fmla="*/ 826928 h 1647192"/>
              <a:gd name="connsiteX5-575" fmla="*/ 1258074 w 1671124"/>
              <a:gd name="connsiteY5-576" fmla="*/ 1365342 h 1647192"/>
              <a:gd name="connsiteX6-577" fmla="*/ 518660 w 1671124"/>
              <a:gd name="connsiteY6-578" fmla="*/ 1569958 h 1647192"/>
              <a:gd name="connsiteX7-579" fmla="*/ 175705 w 1671124"/>
              <a:gd name="connsiteY7-580" fmla="*/ 1280783 h 1647192"/>
              <a:gd name="connsiteX8-581" fmla="*/ 2974 w 1671124"/>
              <a:gd name="connsiteY8-582" fmla="*/ 776192 h 1647192"/>
              <a:gd name="connsiteX0-583" fmla="*/ 5666 w 1673816"/>
              <a:gd name="connsiteY0-584" fmla="*/ 776192 h 1647192"/>
              <a:gd name="connsiteX1-585" fmla="*/ 313088 w 1673816"/>
              <a:gd name="connsiteY1-586" fmla="*/ 266635 h 1647192"/>
              <a:gd name="connsiteX2-587" fmla="*/ 969493 w 1673816"/>
              <a:gd name="connsiteY2-588" fmla="*/ 3895 h 1647192"/>
              <a:gd name="connsiteX3-589" fmla="*/ 1514445 w 1673816"/>
              <a:gd name="connsiteY3-590" fmla="*/ 367531 h 1647192"/>
              <a:gd name="connsiteX4-591" fmla="*/ 1662780 w 1673816"/>
              <a:gd name="connsiteY4-592" fmla="*/ 826928 h 1647192"/>
              <a:gd name="connsiteX5-593" fmla="*/ 1260766 w 1673816"/>
              <a:gd name="connsiteY5-594" fmla="*/ 1365342 h 1647192"/>
              <a:gd name="connsiteX6-595" fmla="*/ 521352 w 1673816"/>
              <a:gd name="connsiteY6-596" fmla="*/ 1569958 h 1647192"/>
              <a:gd name="connsiteX7-597" fmla="*/ 178397 w 1673816"/>
              <a:gd name="connsiteY7-598" fmla="*/ 1280783 h 1647192"/>
              <a:gd name="connsiteX8-599" fmla="*/ 5666 w 1673816"/>
              <a:gd name="connsiteY8-600" fmla="*/ 776192 h 1647192"/>
              <a:gd name="connsiteX0-601" fmla="*/ 5666 w 1673816"/>
              <a:gd name="connsiteY0-602" fmla="*/ 776192 h 1647192"/>
              <a:gd name="connsiteX1-603" fmla="*/ 313088 w 1673816"/>
              <a:gd name="connsiteY1-604" fmla="*/ 266635 h 1647192"/>
              <a:gd name="connsiteX2-605" fmla="*/ 969493 w 1673816"/>
              <a:gd name="connsiteY2-606" fmla="*/ 3895 h 1647192"/>
              <a:gd name="connsiteX3-607" fmla="*/ 1514445 w 1673816"/>
              <a:gd name="connsiteY3-608" fmla="*/ 367531 h 1647192"/>
              <a:gd name="connsiteX4-609" fmla="*/ 1662780 w 1673816"/>
              <a:gd name="connsiteY4-610" fmla="*/ 826928 h 1647192"/>
              <a:gd name="connsiteX5-611" fmla="*/ 1260766 w 1673816"/>
              <a:gd name="connsiteY5-612" fmla="*/ 1365342 h 1647192"/>
              <a:gd name="connsiteX6-613" fmla="*/ 521352 w 1673816"/>
              <a:gd name="connsiteY6-614" fmla="*/ 1569958 h 1647192"/>
              <a:gd name="connsiteX7-615" fmla="*/ 178397 w 1673816"/>
              <a:gd name="connsiteY7-616" fmla="*/ 1280783 h 1647192"/>
              <a:gd name="connsiteX8-617" fmla="*/ 5666 w 1673816"/>
              <a:gd name="connsiteY8-618" fmla="*/ 776192 h 1647192"/>
              <a:gd name="connsiteX0-619" fmla="*/ 5666 w 1673816"/>
              <a:gd name="connsiteY0-620" fmla="*/ 776192 h 1647192"/>
              <a:gd name="connsiteX1-621" fmla="*/ 313088 w 1673816"/>
              <a:gd name="connsiteY1-622" fmla="*/ 266635 h 1647192"/>
              <a:gd name="connsiteX2-623" fmla="*/ 969493 w 1673816"/>
              <a:gd name="connsiteY2-624" fmla="*/ 3895 h 1647192"/>
              <a:gd name="connsiteX3-625" fmla="*/ 1514445 w 1673816"/>
              <a:gd name="connsiteY3-626" fmla="*/ 367531 h 1647192"/>
              <a:gd name="connsiteX4-627" fmla="*/ 1662780 w 1673816"/>
              <a:gd name="connsiteY4-628" fmla="*/ 826928 h 1647192"/>
              <a:gd name="connsiteX5-629" fmla="*/ 1260766 w 1673816"/>
              <a:gd name="connsiteY5-630" fmla="*/ 1365342 h 1647192"/>
              <a:gd name="connsiteX6-631" fmla="*/ 521352 w 1673816"/>
              <a:gd name="connsiteY6-632" fmla="*/ 1569958 h 1647192"/>
              <a:gd name="connsiteX7-633" fmla="*/ 178397 w 1673816"/>
              <a:gd name="connsiteY7-634" fmla="*/ 1280783 h 1647192"/>
              <a:gd name="connsiteX8-635" fmla="*/ 5666 w 1673816"/>
              <a:gd name="connsiteY8-636" fmla="*/ 776192 h 1647192"/>
              <a:gd name="connsiteX0-637" fmla="*/ 11340 w 1679490"/>
              <a:gd name="connsiteY0-638" fmla="*/ 776192 h 1647192"/>
              <a:gd name="connsiteX1-639" fmla="*/ 318762 w 1679490"/>
              <a:gd name="connsiteY1-640" fmla="*/ 266635 h 1647192"/>
              <a:gd name="connsiteX2-641" fmla="*/ 975167 w 1679490"/>
              <a:gd name="connsiteY2-642" fmla="*/ 3895 h 1647192"/>
              <a:gd name="connsiteX3-643" fmla="*/ 1520119 w 1679490"/>
              <a:gd name="connsiteY3-644" fmla="*/ 367531 h 1647192"/>
              <a:gd name="connsiteX4-645" fmla="*/ 1668454 w 1679490"/>
              <a:gd name="connsiteY4-646" fmla="*/ 826928 h 1647192"/>
              <a:gd name="connsiteX5-647" fmla="*/ 1266440 w 1679490"/>
              <a:gd name="connsiteY5-648" fmla="*/ 1365342 h 1647192"/>
              <a:gd name="connsiteX6-649" fmla="*/ 527026 w 1679490"/>
              <a:gd name="connsiteY6-650" fmla="*/ 1569958 h 1647192"/>
              <a:gd name="connsiteX7-651" fmla="*/ 184071 w 1679490"/>
              <a:gd name="connsiteY7-652" fmla="*/ 1280783 h 1647192"/>
              <a:gd name="connsiteX8-653" fmla="*/ 11340 w 1679490"/>
              <a:gd name="connsiteY8-654" fmla="*/ 776192 h 1647192"/>
              <a:gd name="connsiteX0-655" fmla="*/ 11340 w 1679490"/>
              <a:gd name="connsiteY0-656" fmla="*/ 776192 h 1647192"/>
              <a:gd name="connsiteX1-657" fmla="*/ 318762 w 1679490"/>
              <a:gd name="connsiteY1-658" fmla="*/ 266635 h 1647192"/>
              <a:gd name="connsiteX2-659" fmla="*/ 975167 w 1679490"/>
              <a:gd name="connsiteY2-660" fmla="*/ 3895 h 1647192"/>
              <a:gd name="connsiteX3-661" fmla="*/ 1520119 w 1679490"/>
              <a:gd name="connsiteY3-662" fmla="*/ 367531 h 1647192"/>
              <a:gd name="connsiteX4-663" fmla="*/ 1668454 w 1679490"/>
              <a:gd name="connsiteY4-664" fmla="*/ 826928 h 1647192"/>
              <a:gd name="connsiteX5-665" fmla="*/ 1266440 w 1679490"/>
              <a:gd name="connsiteY5-666" fmla="*/ 1365342 h 1647192"/>
              <a:gd name="connsiteX6-667" fmla="*/ 527026 w 1679490"/>
              <a:gd name="connsiteY6-668" fmla="*/ 1569958 h 1647192"/>
              <a:gd name="connsiteX7-669" fmla="*/ 184071 w 1679490"/>
              <a:gd name="connsiteY7-670" fmla="*/ 1280783 h 1647192"/>
              <a:gd name="connsiteX8-671" fmla="*/ 11340 w 1679490"/>
              <a:gd name="connsiteY8-672" fmla="*/ 776192 h 1647192"/>
              <a:gd name="connsiteX0-673" fmla="*/ 27240 w 1695390"/>
              <a:gd name="connsiteY0-674" fmla="*/ 776192 h 1647192"/>
              <a:gd name="connsiteX1-675" fmla="*/ 334662 w 1695390"/>
              <a:gd name="connsiteY1-676" fmla="*/ 266635 h 1647192"/>
              <a:gd name="connsiteX2-677" fmla="*/ 991067 w 1695390"/>
              <a:gd name="connsiteY2-678" fmla="*/ 3895 h 1647192"/>
              <a:gd name="connsiteX3-679" fmla="*/ 1536019 w 1695390"/>
              <a:gd name="connsiteY3-680" fmla="*/ 367531 h 1647192"/>
              <a:gd name="connsiteX4-681" fmla="*/ 1684354 w 1695390"/>
              <a:gd name="connsiteY4-682" fmla="*/ 826928 h 1647192"/>
              <a:gd name="connsiteX5-683" fmla="*/ 1282340 w 1695390"/>
              <a:gd name="connsiteY5-684" fmla="*/ 1365342 h 1647192"/>
              <a:gd name="connsiteX6-685" fmla="*/ 542926 w 1695390"/>
              <a:gd name="connsiteY6-686" fmla="*/ 1569958 h 1647192"/>
              <a:gd name="connsiteX7-687" fmla="*/ 199971 w 1695390"/>
              <a:gd name="connsiteY7-688" fmla="*/ 1280783 h 1647192"/>
              <a:gd name="connsiteX8-689" fmla="*/ 27240 w 1695390"/>
              <a:gd name="connsiteY8-690" fmla="*/ 776192 h 1647192"/>
              <a:gd name="connsiteX0-691" fmla="*/ 78067 w 1644746"/>
              <a:gd name="connsiteY0-692" fmla="*/ 776192 h 1647192"/>
              <a:gd name="connsiteX1-693" fmla="*/ 284018 w 1644746"/>
              <a:gd name="connsiteY1-694" fmla="*/ 266635 h 1647192"/>
              <a:gd name="connsiteX2-695" fmla="*/ 940423 w 1644746"/>
              <a:gd name="connsiteY2-696" fmla="*/ 3895 h 1647192"/>
              <a:gd name="connsiteX3-697" fmla="*/ 1485375 w 1644746"/>
              <a:gd name="connsiteY3-698" fmla="*/ 367531 h 1647192"/>
              <a:gd name="connsiteX4-699" fmla="*/ 1633710 w 1644746"/>
              <a:gd name="connsiteY4-700" fmla="*/ 826928 h 1647192"/>
              <a:gd name="connsiteX5-701" fmla="*/ 1231696 w 1644746"/>
              <a:gd name="connsiteY5-702" fmla="*/ 1365342 h 1647192"/>
              <a:gd name="connsiteX6-703" fmla="*/ 492282 w 1644746"/>
              <a:gd name="connsiteY6-704" fmla="*/ 1569958 h 1647192"/>
              <a:gd name="connsiteX7-705" fmla="*/ 149327 w 1644746"/>
              <a:gd name="connsiteY7-706" fmla="*/ 1280783 h 1647192"/>
              <a:gd name="connsiteX8-707" fmla="*/ 78067 w 1644746"/>
              <a:gd name="connsiteY8-708" fmla="*/ 776192 h 1647192"/>
              <a:gd name="connsiteX0-709" fmla="*/ 49137 w 1615816"/>
              <a:gd name="connsiteY0-710" fmla="*/ 776192 h 1647192"/>
              <a:gd name="connsiteX1-711" fmla="*/ 255088 w 1615816"/>
              <a:gd name="connsiteY1-712" fmla="*/ 266635 h 1647192"/>
              <a:gd name="connsiteX2-713" fmla="*/ 911493 w 1615816"/>
              <a:gd name="connsiteY2-714" fmla="*/ 3895 h 1647192"/>
              <a:gd name="connsiteX3-715" fmla="*/ 1456445 w 1615816"/>
              <a:gd name="connsiteY3-716" fmla="*/ 367531 h 1647192"/>
              <a:gd name="connsiteX4-717" fmla="*/ 1604780 w 1615816"/>
              <a:gd name="connsiteY4-718" fmla="*/ 826928 h 1647192"/>
              <a:gd name="connsiteX5-719" fmla="*/ 1202766 w 1615816"/>
              <a:gd name="connsiteY5-720" fmla="*/ 1365342 h 1647192"/>
              <a:gd name="connsiteX6-721" fmla="*/ 463352 w 1615816"/>
              <a:gd name="connsiteY6-722" fmla="*/ 1569958 h 1647192"/>
              <a:gd name="connsiteX7-723" fmla="*/ 120397 w 1615816"/>
              <a:gd name="connsiteY7-724" fmla="*/ 1280783 h 1647192"/>
              <a:gd name="connsiteX8-725" fmla="*/ 49137 w 1615816"/>
              <a:gd name="connsiteY8-726" fmla="*/ 776192 h 1647192"/>
              <a:gd name="connsiteX0-727" fmla="*/ 71068 w 1637747"/>
              <a:gd name="connsiteY0-728" fmla="*/ 776192 h 1647192"/>
              <a:gd name="connsiteX1-729" fmla="*/ 277019 w 1637747"/>
              <a:gd name="connsiteY1-730" fmla="*/ 266635 h 1647192"/>
              <a:gd name="connsiteX2-731" fmla="*/ 933424 w 1637747"/>
              <a:gd name="connsiteY2-732" fmla="*/ 3895 h 1647192"/>
              <a:gd name="connsiteX3-733" fmla="*/ 1478376 w 1637747"/>
              <a:gd name="connsiteY3-734" fmla="*/ 367531 h 1647192"/>
              <a:gd name="connsiteX4-735" fmla="*/ 1626711 w 1637747"/>
              <a:gd name="connsiteY4-736" fmla="*/ 826928 h 1647192"/>
              <a:gd name="connsiteX5-737" fmla="*/ 1224697 w 1637747"/>
              <a:gd name="connsiteY5-738" fmla="*/ 1365342 h 1647192"/>
              <a:gd name="connsiteX6-739" fmla="*/ 485283 w 1637747"/>
              <a:gd name="connsiteY6-740" fmla="*/ 1569958 h 1647192"/>
              <a:gd name="connsiteX7-741" fmla="*/ 142328 w 1637747"/>
              <a:gd name="connsiteY7-742" fmla="*/ 1280783 h 1647192"/>
              <a:gd name="connsiteX8-743" fmla="*/ 71068 w 1637747"/>
              <a:gd name="connsiteY8-744" fmla="*/ 776192 h 1647192"/>
              <a:gd name="connsiteX0-745" fmla="*/ 66256 w 1632935"/>
              <a:gd name="connsiteY0-746" fmla="*/ 776192 h 1647192"/>
              <a:gd name="connsiteX1-747" fmla="*/ 272207 w 1632935"/>
              <a:gd name="connsiteY1-748" fmla="*/ 266635 h 1647192"/>
              <a:gd name="connsiteX2-749" fmla="*/ 928612 w 1632935"/>
              <a:gd name="connsiteY2-750" fmla="*/ 3895 h 1647192"/>
              <a:gd name="connsiteX3-751" fmla="*/ 1473564 w 1632935"/>
              <a:gd name="connsiteY3-752" fmla="*/ 367531 h 1647192"/>
              <a:gd name="connsiteX4-753" fmla="*/ 1621899 w 1632935"/>
              <a:gd name="connsiteY4-754" fmla="*/ 826928 h 1647192"/>
              <a:gd name="connsiteX5-755" fmla="*/ 1219885 w 1632935"/>
              <a:gd name="connsiteY5-756" fmla="*/ 1365342 h 1647192"/>
              <a:gd name="connsiteX6-757" fmla="*/ 480471 w 1632935"/>
              <a:gd name="connsiteY6-758" fmla="*/ 1569958 h 1647192"/>
              <a:gd name="connsiteX7-759" fmla="*/ 137516 w 1632935"/>
              <a:gd name="connsiteY7-760" fmla="*/ 1280783 h 1647192"/>
              <a:gd name="connsiteX8-761" fmla="*/ 66256 w 1632935"/>
              <a:gd name="connsiteY8-762" fmla="*/ 776192 h 1647192"/>
              <a:gd name="connsiteX0-763" fmla="*/ 45366 w 1612045"/>
              <a:gd name="connsiteY0-764" fmla="*/ 776192 h 1647192"/>
              <a:gd name="connsiteX1-765" fmla="*/ 251317 w 1612045"/>
              <a:gd name="connsiteY1-766" fmla="*/ 266635 h 1647192"/>
              <a:gd name="connsiteX2-767" fmla="*/ 907722 w 1612045"/>
              <a:gd name="connsiteY2-768" fmla="*/ 3895 h 1647192"/>
              <a:gd name="connsiteX3-769" fmla="*/ 1452674 w 1612045"/>
              <a:gd name="connsiteY3-770" fmla="*/ 367531 h 1647192"/>
              <a:gd name="connsiteX4-771" fmla="*/ 1601009 w 1612045"/>
              <a:gd name="connsiteY4-772" fmla="*/ 826928 h 1647192"/>
              <a:gd name="connsiteX5-773" fmla="*/ 1198995 w 1612045"/>
              <a:gd name="connsiteY5-774" fmla="*/ 1365342 h 1647192"/>
              <a:gd name="connsiteX6-775" fmla="*/ 459581 w 1612045"/>
              <a:gd name="connsiteY6-776" fmla="*/ 1569958 h 1647192"/>
              <a:gd name="connsiteX7-777" fmla="*/ 116626 w 1612045"/>
              <a:gd name="connsiteY7-778" fmla="*/ 1280783 h 1647192"/>
              <a:gd name="connsiteX8-779" fmla="*/ 45366 w 1612045"/>
              <a:gd name="connsiteY8-780" fmla="*/ 776192 h 1647192"/>
              <a:gd name="connsiteX0-781" fmla="*/ 86792 w 1653471"/>
              <a:gd name="connsiteY0-782" fmla="*/ 776192 h 1647192"/>
              <a:gd name="connsiteX1-783" fmla="*/ 292743 w 1653471"/>
              <a:gd name="connsiteY1-784" fmla="*/ 266635 h 1647192"/>
              <a:gd name="connsiteX2-785" fmla="*/ 949148 w 1653471"/>
              <a:gd name="connsiteY2-786" fmla="*/ 3895 h 1647192"/>
              <a:gd name="connsiteX3-787" fmla="*/ 1494100 w 1653471"/>
              <a:gd name="connsiteY3-788" fmla="*/ 367531 h 1647192"/>
              <a:gd name="connsiteX4-789" fmla="*/ 1642435 w 1653471"/>
              <a:gd name="connsiteY4-790" fmla="*/ 826928 h 1647192"/>
              <a:gd name="connsiteX5-791" fmla="*/ 1240421 w 1653471"/>
              <a:gd name="connsiteY5-792" fmla="*/ 1365342 h 1647192"/>
              <a:gd name="connsiteX6-793" fmla="*/ 501007 w 1653471"/>
              <a:gd name="connsiteY6-794" fmla="*/ 1569958 h 1647192"/>
              <a:gd name="connsiteX7-795" fmla="*/ 158052 w 1653471"/>
              <a:gd name="connsiteY7-796" fmla="*/ 1280783 h 1647192"/>
              <a:gd name="connsiteX8-797" fmla="*/ 86792 w 1653471"/>
              <a:gd name="connsiteY8-798" fmla="*/ 776192 h 1647192"/>
              <a:gd name="connsiteX0-799" fmla="*/ 86792 w 1653471"/>
              <a:gd name="connsiteY0-800" fmla="*/ 776192 h 1647192"/>
              <a:gd name="connsiteX1-801" fmla="*/ 292743 w 1653471"/>
              <a:gd name="connsiteY1-802" fmla="*/ 266635 h 1647192"/>
              <a:gd name="connsiteX2-803" fmla="*/ 949148 w 1653471"/>
              <a:gd name="connsiteY2-804" fmla="*/ 3895 h 1647192"/>
              <a:gd name="connsiteX3-805" fmla="*/ 1494100 w 1653471"/>
              <a:gd name="connsiteY3-806" fmla="*/ 367531 h 1647192"/>
              <a:gd name="connsiteX4-807" fmla="*/ 1642435 w 1653471"/>
              <a:gd name="connsiteY4-808" fmla="*/ 826928 h 1647192"/>
              <a:gd name="connsiteX5-809" fmla="*/ 1240421 w 1653471"/>
              <a:gd name="connsiteY5-810" fmla="*/ 1365342 h 1647192"/>
              <a:gd name="connsiteX6-811" fmla="*/ 501007 w 1653471"/>
              <a:gd name="connsiteY6-812" fmla="*/ 1569958 h 1647192"/>
              <a:gd name="connsiteX7-813" fmla="*/ 158052 w 1653471"/>
              <a:gd name="connsiteY7-814" fmla="*/ 1280783 h 1647192"/>
              <a:gd name="connsiteX8-815" fmla="*/ 86792 w 1653471"/>
              <a:gd name="connsiteY8-816" fmla="*/ 776192 h 1647192"/>
              <a:gd name="connsiteX0-817" fmla="*/ 47209 w 1613888"/>
              <a:gd name="connsiteY0-818" fmla="*/ 776192 h 1647192"/>
              <a:gd name="connsiteX1-819" fmla="*/ 253160 w 1613888"/>
              <a:gd name="connsiteY1-820" fmla="*/ 266635 h 1647192"/>
              <a:gd name="connsiteX2-821" fmla="*/ 909565 w 1613888"/>
              <a:gd name="connsiteY2-822" fmla="*/ 3895 h 1647192"/>
              <a:gd name="connsiteX3-823" fmla="*/ 1454517 w 1613888"/>
              <a:gd name="connsiteY3-824" fmla="*/ 367531 h 1647192"/>
              <a:gd name="connsiteX4-825" fmla="*/ 1602852 w 1613888"/>
              <a:gd name="connsiteY4-826" fmla="*/ 826928 h 1647192"/>
              <a:gd name="connsiteX5-827" fmla="*/ 1200838 w 1613888"/>
              <a:gd name="connsiteY5-828" fmla="*/ 1365342 h 1647192"/>
              <a:gd name="connsiteX6-829" fmla="*/ 461424 w 1613888"/>
              <a:gd name="connsiteY6-830" fmla="*/ 1569958 h 1647192"/>
              <a:gd name="connsiteX7-831" fmla="*/ 118469 w 1613888"/>
              <a:gd name="connsiteY7-832" fmla="*/ 1280783 h 1647192"/>
              <a:gd name="connsiteX8-833" fmla="*/ 47209 w 1613888"/>
              <a:gd name="connsiteY8-834" fmla="*/ 776192 h 1647192"/>
              <a:gd name="connsiteX0-835" fmla="*/ 47209 w 1613888"/>
              <a:gd name="connsiteY0-836" fmla="*/ 776192 h 1575839"/>
              <a:gd name="connsiteX1-837" fmla="*/ 253160 w 1613888"/>
              <a:gd name="connsiteY1-838" fmla="*/ 266635 h 1575839"/>
              <a:gd name="connsiteX2-839" fmla="*/ 909565 w 1613888"/>
              <a:gd name="connsiteY2-840" fmla="*/ 3895 h 1575839"/>
              <a:gd name="connsiteX3-841" fmla="*/ 1454517 w 1613888"/>
              <a:gd name="connsiteY3-842" fmla="*/ 367531 h 1575839"/>
              <a:gd name="connsiteX4-843" fmla="*/ 1602852 w 1613888"/>
              <a:gd name="connsiteY4-844" fmla="*/ 826928 h 1575839"/>
              <a:gd name="connsiteX5-845" fmla="*/ 1256539 w 1613888"/>
              <a:gd name="connsiteY5-846" fmla="*/ 1421042 h 1575839"/>
              <a:gd name="connsiteX6-847" fmla="*/ 461424 w 1613888"/>
              <a:gd name="connsiteY6-848" fmla="*/ 1569958 h 1575839"/>
              <a:gd name="connsiteX7-849" fmla="*/ 118469 w 1613888"/>
              <a:gd name="connsiteY7-850" fmla="*/ 1280783 h 1575839"/>
              <a:gd name="connsiteX8-851" fmla="*/ 47209 w 1613888"/>
              <a:gd name="connsiteY8-852" fmla="*/ 776192 h 1575839"/>
              <a:gd name="connsiteX0-853" fmla="*/ 47209 w 1613888"/>
              <a:gd name="connsiteY0-854" fmla="*/ 776192 h 1575839"/>
              <a:gd name="connsiteX1-855" fmla="*/ 253160 w 1613888"/>
              <a:gd name="connsiteY1-856" fmla="*/ 266635 h 1575839"/>
              <a:gd name="connsiteX2-857" fmla="*/ 909565 w 1613888"/>
              <a:gd name="connsiteY2-858" fmla="*/ 3895 h 1575839"/>
              <a:gd name="connsiteX3-859" fmla="*/ 1454517 w 1613888"/>
              <a:gd name="connsiteY3-860" fmla="*/ 367531 h 1575839"/>
              <a:gd name="connsiteX4-861" fmla="*/ 1602852 w 1613888"/>
              <a:gd name="connsiteY4-862" fmla="*/ 826928 h 1575839"/>
              <a:gd name="connsiteX5-863" fmla="*/ 1256539 w 1613888"/>
              <a:gd name="connsiteY5-864" fmla="*/ 1421042 h 1575839"/>
              <a:gd name="connsiteX6-865" fmla="*/ 461424 w 1613888"/>
              <a:gd name="connsiteY6-866" fmla="*/ 1569958 h 1575839"/>
              <a:gd name="connsiteX7-867" fmla="*/ 118469 w 1613888"/>
              <a:gd name="connsiteY7-868" fmla="*/ 1280783 h 1575839"/>
              <a:gd name="connsiteX8-869" fmla="*/ 47209 w 1613888"/>
              <a:gd name="connsiteY8-870" fmla="*/ 776192 h 1575839"/>
              <a:gd name="connsiteX0-871" fmla="*/ 47209 w 1613888"/>
              <a:gd name="connsiteY0-872" fmla="*/ 776192 h 1582572"/>
              <a:gd name="connsiteX1-873" fmla="*/ 253160 w 1613888"/>
              <a:gd name="connsiteY1-874" fmla="*/ 266635 h 1582572"/>
              <a:gd name="connsiteX2-875" fmla="*/ 909565 w 1613888"/>
              <a:gd name="connsiteY2-876" fmla="*/ 3895 h 1582572"/>
              <a:gd name="connsiteX3-877" fmla="*/ 1454517 w 1613888"/>
              <a:gd name="connsiteY3-878" fmla="*/ 367531 h 1582572"/>
              <a:gd name="connsiteX4-879" fmla="*/ 1602852 w 1613888"/>
              <a:gd name="connsiteY4-880" fmla="*/ 826928 h 1582572"/>
              <a:gd name="connsiteX5-881" fmla="*/ 1256539 w 1613888"/>
              <a:gd name="connsiteY5-882" fmla="*/ 1421042 h 1582572"/>
              <a:gd name="connsiteX6-883" fmla="*/ 461424 w 1613888"/>
              <a:gd name="connsiteY6-884" fmla="*/ 1569958 h 1582572"/>
              <a:gd name="connsiteX7-885" fmla="*/ 118469 w 1613888"/>
              <a:gd name="connsiteY7-886" fmla="*/ 1280783 h 1582572"/>
              <a:gd name="connsiteX8-887" fmla="*/ 47209 w 1613888"/>
              <a:gd name="connsiteY8-888" fmla="*/ 776192 h 1582572"/>
              <a:gd name="connsiteX0-889" fmla="*/ 47209 w 1613888"/>
              <a:gd name="connsiteY0-890" fmla="*/ 776192 h 1582572"/>
              <a:gd name="connsiteX1-891" fmla="*/ 253160 w 1613888"/>
              <a:gd name="connsiteY1-892" fmla="*/ 266635 h 1582572"/>
              <a:gd name="connsiteX2-893" fmla="*/ 909565 w 1613888"/>
              <a:gd name="connsiteY2-894" fmla="*/ 3895 h 1582572"/>
              <a:gd name="connsiteX3-895" fmla="*/ 1454517 w 1613888"/>
              <a:gd name="connsiteY3-896" fmla="*/ 367531 h 1582572"/>
              <a:gd name="connsiteX4-897" fmla="*/ 1602852 w 1613888"/>
              <a:gd name="connsiteY4-898" fmla="*/ 826928 h 1582572"/>
              <a:gd name="connsiteX5-899" fmla="*/ 1256539 w 1613888"/>
              <a:gd name="connsiteY5-900" fmla="*/ 1421042 h 1582572"/>
              <a:gd name="connsiteX6-901" fmla="*/ 461424 w 1613888"/>
              <a:gd name="connsiteY6-902" fmla="*/ 1569958 h 1582572"/>
              <a:gd name="connsiteX7-903" fmla="*/ 118469 w 1613888"/>
              <a:gd name="connsiteY7-904" fmla="*/ 1280783 h 1582572"/>
              <a:gd name="connsiteX8-905" fmla="*/ 47209 w 1613888"/>
              <a:gd name="connsiteY8-906" fmla="*/ 776192 h 1582572"/>
              <a:gd name="connsiteX0-907" fmla="*/ 36743 w 1603422"/>
              <a:gd name="connsiteY0-908" fmla="*/ 778233 h 1584613"/>
              <a:gd name="connsiteX1-909" fmla="*/ 242694 w 1603422"/>
              <a:gd name="connsiteY1-910" fmla="*/ 252762 h 1584613"/>
              <a:gd name="connsiteX2-911" fmla="*/ 899099 w 1603422"/>
              <a:gd name="connsiteY2-912" fmla="*/ 5936 h 1584613"/>
              <a:gd name="connsiteX3-913" fmla="*/ 1444051 w 1603422"/>
              <a:gd name="connsiteY3-914" fmla="*/ 369572 h 1584613"/>
              <a:gd name="connsiteX4-915" fmla="*/ 1592386 w 1603422"/>
              <a:gd name="connsiteY4-916" fmla="*/ 828969 h 1584613"/>
              <a:gd name="connsiteX5-917" fmla="*/ 1246073 w 1603422"/>
              <a:gd name="connsiteY5-918" fmla="*/ 1423083 h 1584613"/>
              <a:gd name="connsiteX6-919" fmla="*/ 450958 w 1603422"/>
              <a:gd name="connsiteY6-920" fmla="*/ 1571999 h 1584613"/>
              <a:gd name="connsiteX7-921" fmla="*/ 108003 w 1603422"/>
              <a:gd name="connsiteY7-922" fmla="*/ 1282824 h 1584613"/>
              <a:gd name="connsiteX8-923" fmla="*/ 36743 w 1603422"/>
              <a:gd name="connsiteY8-924" fmla="*/ 778233 h 1584613"/>
              <a:gd name="connsiteX0-925" fmla="*/ 27616 w 1594295"/>
              <a:gd name="connsiteY0-926" fmla="*/ 778233 h 1584613"/>
              <a:gd name="connsiteX1-927" fmla="*/ 233567 w 1594295"/>
              <a:gd name="connsiteY1-928" fmla="*/ 252762 h 1584613"/>
              <a:gd name="connsiteX2-929" fmla="*/ 889972 w 1594295"/>
              <a:gd name="connsiteY2-930" fmla="*/ 5936 h 1584613"/>
              <a:gd name="connsiteX3-931" fmla="*/ 1434924 w 1594295"/>
              <a:gd name="connsiteY3-932" fmla="*/ 369572 h 1584613"/>
              <a:gd name="connsiteX4-933" fmla="*/ 1583259 w 1594295"/>
              <a:gd name="connsiteY4-934" fmla="*/ 828969 h 1584613"/>
              <a:gd name="connsiteX5-935" fmla="*/ 1236946 w 1594295"/>
              <a:gd name="connsiteY5-936" fmla="*/ 1423083 h 1584613"/>
              <a:gd name="connsiteX6-937" fmla="*/ 441831 w 1594295"/>
              <a:gd name="connsiteY6-938" fmla="*/ 1571999 h 1584613"/>
              <a:gd name="connsiteX7-939" fmla="*/ 98876 w 1594295"/>
              <a:gd name="connsiteY7-940" fmla="*/ 1282824 h 1584613"/>
              <a:gd name="connsiteX8-941" fmla="*/ 27616 w 1594295"/>
              <a:gd name="connsiteY8-942" fmla="*/ 778233 h 1584613"/>
              <a:gd name="connsiteX0-943" fmla="*/ 27616 w 1594295"/>
              <a:gd name="connsiteY0-944" fmla="*/ 778233 h 1584613"/>
              <a:gd name="connsiteX1-945" fmla="*/ 233567 w 1594295"/>
              <a:gd name="connsiteY1-946" fmla="*/ 252762 h 1584613"/>
              <a:gd name="connsiteX2-947" fmla="*/ 889972 w 1594295"/>
              <a:gd name="connsiteY2-948" fmla="*/ 5936 h 1584613"/>
              <a:gd name="connsiteX3-949" fmla="*/ 1434924 w 1594295"/>
              <a:gd name="connsiteY3-950" fmla="*/ 369572 h 1584613"/>
              <a:gd name="connsiteX4-951" fmla="*/ 1583259 w 1594295"/>
              <a:gd name="connsiteY4-952" fmla="*/ 828969 h 1584613"/>
              <a:gd name="connsiteX5-953" fmla="*/ 1236946 w 1594295"/>
              <a:gd name="connsiteY5-954" fmla="*/ 1423083 h 1584613"/>
              <a:gd name="connsiteX6-955" fmla="*/ 441831 w 1594295"/>
              <a:gd name="connsiteY6-956" fmla="*/ 1571999 h 1584613"/>
              <a:gd name="connsiteX7-957" fmla="*/ 98876 w 1594295"/>
              <a:gd name="connsiteY7-958" fmla="*/ 1282824 h 1584613"/>
              <a:gd name="connsiteX8-959" fmla="*/ 27616 w 1594295"/>
              <a:gd name="connsiteY8-960" fmla="*/ 778233 h 1584613"/>
              <a:gd name="connsiteX0-961" fmla="*/ 49372 w 1616051"/>
              <a:gd name="connsiteY0-962" fmla="*/ 778233 h 1584613"/>
              <a:gd name="connsiteX1-963" fmla="*/ 255323 w 1616051"/>
              <a:gd name="connsiteY1-964" fmla="*/ 252762 h 1584613"/>
              <a:gd name="connsiteX2-965" fmla="*/ 911728 w 1616051"/>
              <a:gd name="connsiteY2-966" fmla="*/ 5936 h 1584613"/>
              <a:gd name="connsiteX3-967" fmla="*/ 1456680 w 1616051"/>
              <a:gd name="connsiteY3-968" fmla="*/ 369572 h 1584613"/>
              <a:gd name="connsiteX4-969" fmla="*/ 1605015 w 1616051"/>
              <a:gd name="connsiteY4-970" fmla="*/ 828969 h 1584613"/>
              <a:gd name="connsiteX5-971" fmla="*/ 1258702 w 1616051"/>
              <a:gd name="connsiteY5-972" fmla="*/ 1423083 h 1584613"/>
              <a:gd name="connsiteX6-973" fmla="*/ 463587 w 1616051"/>
              <a:gd name="connsiteY6-974" fmla="*/ 1571999 h 1584613"/>
              <a:gd name="connsiteX7-975" fmla="*/ 120632 w 1616051"/>
              <a:gd name="connsiteY7-976" fmla="*/ 1282824 h 1584613"/>
              <a:gd name="connsiteX8-977" fmla="*/ 49372 w 1616051"/>
              <a:gd name="connsiteY8-978" fmla="*/ 778233 h 1584613"/>
              <a:gd name="connsiteX0-979" fmla="*/ 49372 w 1616051"/>
              <a:gd name="connsiteY0-980" fmla="*/ 778233 h 1613875"/>
              <a:gd name="connsiteX1-981" fmla="*/ 255323 w 1616051"/>
              <a:gd name="connsiteY1-982" fmla="*/ 252762 h 1613875"/>
              <a:gd name="connsiteX2-983" fmla="*/ 911728 w 1616051"/>
              <a:gd name="connsiteY2-984" fmla="*/ 5936 h 1613875"/>
              <a:gd name="connsiteX3-985" fmla="*/ 1456680 w 1616051"/>
              <a:gd name="connsiteY3-986" fmla="*/ 369572 h 1613875"/>
              <a:gd name="connsiteX4-987" fmla="*/ 1605015 w 1616051"/>
              <a:gd name="connsiteY4-988" fmla="*/ 828969 h 1613875"/>
              <a:gd name="connsiteX5-989" fmla="*/ 1258702 w 1616051"/>
              <a:gd name="connsiteY5-990" fmla="*/ 1423083 h 1613875"/>
              <a:gd name="connsiteX6-991" fmla="*/ 463587 w 1616051"/>
              <a:gd name="connsiteY6-992" fmla="*/ 1571999 h 1613875"/>
              <a:gd name="connsiteX7-993" fmla="*/ 120632 w 1616051"/>
              <a:gd name="connsiteY7-994" fmla="*/ 1282824 h 1613875"/>
              <a:gd name="connsiteX8-995" fmla="*/ 49372 w 1616051"/>
              <a:gd name="connsiteY8-996" fmla="*/ 778233 h 1613875"/>
              <a:gd name="connsiteX0-997" fmla="*/ 49372 w 1616051"/>
              <a:gd name="connsiteY0-998" fmla="*/ 778233 h 1613875"/>
              <a:gd name="connsiteX1-999" fmla="*/ 255323 w 1616051"/>
              <a:gd name="connsiteY1-1000" fmla="*/ 252762 h 1613875"/>
              <a:gd name="connsiteX2-1001" fmla="*/ 911728 w 1616051"/>
              <a:gd name="connsiteY2-1002" fmla="*/ 5936 h 1613875"/>
              <a:gd name="connsiteX3-1003" fmla="*/ 1456680 w 1616051"/>
              <a:gd name="connsiteY3-1004" fmla="*/ 369572 h 1613875"/>
              <a:gd name="connsiteX4-1005" fmla="*/ 1605015 w 1616051"/>
              <a:gd name="connsiteY4-1006" fmla="*/ 828969 h 1613875"/>
              <a:gd name="connsiteX5-1007" fmla="*/ 1258702 w 1616051"/>
              <a:gd name="connsiteY5-1008" fmla="*/ 1423083 h 1613875"/>
              <a:gd name="connsiteX6-1009" fmla="*/ 463587 w 1616051"/>
              <a:gd name="connsiteY6-1010" fmla="*/ 1571999 h 1613875"/>
              <a:gd name="connsiteX7-1011" fmla="*/ 120632 w 1616051"/>
              <a:gd name="connsiteY7-1012" fmla="*/ 1282824 h 1613875"/>
              <a:gd name="connsiteX8-1013" fmla="*/ 49372 w 1616051"/>
              <a:gd name="connsiteY8-1014" fmla="*/ 778233 h 1613875"/>
              <a:gd name="connsiteX0-1015" fmla="*/ 49372 w 1638781"/>
              <a:gd name="connsiteY0-1016" fmla="*/ 778233 h 1613875"/>
              <a:gd name="connsiteX1-1017" fmla="*/ 255323 w 1638781"/>
              <a:gd name="connsiteY1-1018" fmla="*/ 252762 h 1613875"/>
              <a:gd name="connsiteX2-1019" fmla="*/ 911728 w 1638781"/>
              <a:gd name="connsiteY2-1020" fmla="*/ 5936 h 1613875"/>
              <a:gd name="connsiteX3-1021" fmla="*/ 1456680 w 1638781"/>
              <a:gd name="connsiteY3-1022" fmla="*/ 369572 h 1613875"/>
              <a:gd name="connsiteX4-1023" fmla="*/ 1605015 w 1638781"/>
              <a:gd name="connsiteY4-1024" fmla="*/ 828969 h 1613875"/>
              <a:gd name="connsiteX5-1025" fmla="*/ 1258702 w 1638781"/>
              <a:gd name="connsiteY5-1026" fmla="*/ 1423083 h 1613875"/>
              <a:gd name="connsiteX6-1027" fmla="*/ 463587 w 1638781"/>
              <a:gd name="connsiteY6-1028" fmla="*/ 1571999 h 1613875"/>
              <a:gd name="connsiteX7-1029" fmla="*/ 120632 w 1638781"/>
              <a:gd name="connsiteY7-1030" fmla="*/ 1282824 h 1613875"/>
              <a:gd name="connsiteX8-1031" fmla="*/ 49372 w 1638781"/>
              <a:gd name="connsiteY8-1032" fmla="*/ 778233 h 1613875"/>
              <a:gd name="connsiteX0-1033" fmla="*/ 49372 w 1638781"/>
              <a:gd name="connsiteY0-1034" fmla="*/ 778233 h 1649990"/>
              <a:gd name="connsiteX1-1035" fmla="*/ 255323 w 1638781"/>
              <a:gd name="connsiteY1-1036" fmla="*/ 252762 h 1649990"/>
              <a:gd name="connsiteX2-1037" fmla="*/ 911728 w 1638781"/>
              <a:gd name="connsiteY2-1038" fmla="*/ 5936 h 1649990"/>
              <a:gd name="connsiteX3-1039" fmla="*/ 1456680 w 1638781"/>
              <a:gd name="connsiteY3-1040" fmla="*/ 369572 h 1649990"/>
              <a:gd name="connsiteX4-1041" fmla="*/ 1605015 w 1638781"/>
              <a:gd name="connsiteY4-1042" fmla="*/ 828969 h 1649990"/>
              <a:gd name="connsiteX5-1043" fmla="*/ 1258702 w 1638781"/>
              <a:gd name="connsiteY5-1044" fmla="*/ 1423083 h 1649990"/>
              <a:gd name="connsiteX6-1045" fmla="*/ 463587 w 1638781"/>
              <a:gd name="connsiteY6-1046" fmla="*/ 1571999 h 1649990"/>
              <a:gd name="connsiteX7-1047" fmla="*/ 120632 w 1638781"/>
              <a:gd name="connsiteY7-1048" fmla="*/ 1282824 h 1649990"/>
              <a:gd name="connsiteX8-1049" fmla="*/ 49372 w 1638781"/>
              <a:gd name="connsiteY8-1050" fmla="*/ 778233 h 1649990"/>
              <a:gd name="connsiteX0-1051" fmla="*/ 49372 w 1638781"/>
              <a:gd name="connsiteY0-1052" fmla="*/ 778233 h 1595130"/>
              <a:gd name="connsiteX1-1053" fmla="*/ 255323 w 1638781"/>
              <a:gd name="connsiteY1-1054" fmla="*/ 252762 h 1595130"/>
              <a:gd name="connsiteX2-1055" fmla="*/ 911728 w 1638781"/>
              <a:gd name="connsiteY2-1056" fmla="*/ 5936 h 1595130"/>
              <a:gd name="connsiteX3-1057" fmla="*/ 1456680 w 1638781"/>
              <a:gd name="connsiteY3-1058" fmla="*/ 369572 h 1595130"/>
              <a:gd name="connsiteX4-1059" fmla="*/ 1605015 w 1638781"/>
              <a:gd name="connsiteY4-1060" fmla="*/ 828969 h 1595130"/>
              <a:gd name="connsiteX5-1061" fmla="*/ 1210958 w 1638781"/>
              <a:gd name="connsiteY5-1062" fmla="*/ 1383298 h 1595130"/>
              <a:gd name="connsiteX6-1063" fmla="*/ 463587 w 1638781"/>
              <a:gd name="connsiteY6-1064" fmla="*/ 1571999 h 1595130"/>
              <a:gd name="connsiteX7-1065" fmla="*/ 120632 w 1638781"/>
              <a:gd name="connsiteY7-1066" fmla="*/ 1282824 h 1595130"/>
              <a:gd name="connsiteX8-1067" fmla="*/ 49372 w 1638781"/>
              <a:gd name="connsiteY8-1068" fmla="*/ 778233 h 1595130"/>
              <a:gd name="connsiteX0-1069" fmla="*/ 49372 w 1638781"/>
              <a:gd name="connsiteY0-1070" fmla="*/ 778233 h 1633508"/>
              <a:gd name="connsiteX1-1071" fmla="*/ 255323 w 1638781"/>
              <a:gd name="connsiteY1-1072" fmla="*/ 252762 h 1633508"/>
              <a:gd name="connsiteX2-1073" fmla="*/ 911728 w 1638781"/>
              <a:gd name="connsiteY2-1074" fmla="*/ 5936 h 1633508"/>
              <a:gd name="connsiteX3-1075" fmla="*/ 1456680 w 1638781"/>
              <a:gd name="connsiteY3-1076" fmla="*/ 369572 h 1633508"/>
              <a:gd name="connsiteX4-1077" fmla="*/ 1605015 w 1638781"/>
              <a:gd name="connsiteY4-1078" fmla="*/ 828969 h 1633508"/>
              <a:gd name="connsiteX5-1079" fmla="*/ 1210958 w 1638781"/>
              <a:gd name="connsiteY5-1080" fmla="*/ 1383298 h 1633508"/>
              <a:gd name="connsiteX6-1081" fmla="*/ 463587 w 1638781"/>
              <a:gd name="connsiteY6-1082" fmla="*/ 1571999 h 1633508"/>
              <a:gd name="connsiteX7-1083" fmla="*/ 120632 w 1638781"/>
              <a:gd name="connsiteY7-1084" fmla="*/ 1282824 h 1633508"/>
              <a:gd name="connsiteX8-1085" fmla="*/ 49372 w 1638781"/>
              <a:gd name="connsiteY8-1086" fmla="*/ 778233 h 1633508"/>
              <a:gd name="connsiteX0-1087" fmla="*/ 49372 w 1622850"/>
              <a:gd name="connsiteY0-1088" fmla="*/ 778233 h 1633508"/>
              <a:gd name="connsiteX1-1089" fmla="*/ 255323 w 1622850"/>
              <a:gd name="connsiteY1-1090" fmla="*/ 252762 h 1633508"/>
              <a:gd name="connsiteX2-1091" fmla="*/ 911728 w 1622850"/>
              <a:gd name="connsiteY2-1092" fmla="*/ 5936 h 1633508"/>
              <a:gd name="connsiteX3-1093" fmla="*/ 1456680 w 1622850"/>
              <a:gd name="connsiteY3-1094" fmla="*/ 369572 h 1633508"/>
              <a:gd name="connsiteX4-1095" fmla="*/ 1605015 w 1622850"/>
              <a:gd name="connsiteY4-1096" fmla="*/ 828969 h 1633508"/>
              <a:gd name="connsiteX5-1097" fmla="*/ 1210958 w 1622850"/>
              <a:gd name="connsiteY5-1098" fmla="*/ 1383298 h 1633508"/>
              <a:gd name="connsiteX6-1099" fmla="*/ 463587 w 1622850"/>
              <a:gd name="connsiteY6-1100" fmla="*/ 1571999 h 1633508"/>
              <a:gd name="connsiteX7-1101" fmla="*/ 120632 w 1622850"/>
              <a:gd name="connsiteY7-1102" fmla="*/ 1282824 h 1633508"/>
              <a:gd name="connsiteX8-1103" fmla="*/ 49372 w 1622850"/>
              <a:gd name="connsiteY8-1104" fmla="*/ 778233 h 1633508"/>
              <a:gd name="connsiteX0-1105" fmla="*/ 49372 w 1622850"/>
              <a:gd name="connsiteY0-1106" fmla="*/ 778233 h 1605884"/>
              <a:gd name="connsiteX1-1107" fmla="*/ 255323 w 1622850"/>
              <a:gd name="connsiteY1-1108" fmla="*/ 252762 h 1605884"/>
              <a:gd name="connsiteX2-1109" fmla="*/ 911728 w 1622850"/>
              <a:gd name="connsiteY2-1110" fmla="*/ 5936 h 1605884"/>
              <a:gd name="connsiteX3-1111" fmla="*/ 1456680 w 1622850"/>
              <a:gd name="connsiteY3-1112" fmla="*/ 369572 h 1605884"/>
              <a:gd name="connsiteX4-1113" fmla="*/ 1605015 w 1622850"/>
              <a:gd name="connsiteY4-1114" fmla="*/ 828969 h 1605884"/>
              <a:gd name="connsiteX5-1115" fmla="*/ 1250744 w 1622850"/>
              <a:gd name="connsiteY5-1116" fmla="*/ 1407170 h 1605884"/>
              <a:gd name="connsiteX6-1117" fmla="*/ 463587 w 1622850"/>
              <a:gd name="connsiteY6-1118" fmla="*/ 1571999 h 1605884"/>
              <a:gd name="connsiteX7-1119" fmla="*/ 120632 w 1622850"/>
              <a:gd name="connsiteY7-1120" fmla="*/ 1282824 h 1605884"/>
              <a:gd name="connsiteX8-1121" fmla="*/ 49372 w 1622850"/>
              <a:gd name="connsiteY8-1122" fmla="*/ 778233 h 16058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 ang="0">
                <a:pos x="connsiteX6-225" y="connsiteY6-226"/>
              </a:cxn>
              <a:cxn ang="0">
                <a:pos x="connsiteX7-339" y="connsiteY7-340"/>
              </a:cxn>
              <a:cxn ang="0">
                <a:pos x="connsiteX8-581" y="connsiteY8-582"/>
              </a:cxn>
            </a:cxnLst>
            <a:rect l="l" t="t" r="r" b="b"/>
            <a:pathLst>
              <a:path w="1622850" h="1605884">
                <a:moveTo>
                  <a:pt x="49372" y="778233"/>
                </a:moveTo>
                <a:cubicBezTo>
                  <a:pt x="-23667" y="566770"/>
                  <a:pt x="49256" y="392213"/>
                  <a:pt x="255323" y="252762"/>
                </a:cubicBezTo>
                <a:cubicBezTo>
                  <a:pt x="355993" y="2101"/>
                  <a:pt x="711502" y="-13532"/>
                  <a:pt x="911728" y="5936"/>
                </a:cubicBezTo>
                <a:cubicBezTo>
                  <a:pt x="1111954" y="25404"/>
                  <a:pt x="1400324" y="139385"/>
                  <a:pt x="1456680" y="369572"/>
                </a:cubicBezTo>
                <a:cubicBezTo>
                  <a:pt x="1718949" y="623630"/>
                  <a:pt x="1587778" y="671123"/>
                  <a:pt x="1605015" y="828969"/>
                </a:cubicBezTo>
                <a:cubicBezTo>
                  <a:pt x="1566551" y="1257360"/>
                  <a:pt x="1540806" y="1148210"/>
                  <a:pt x="1250744" y="1407170"/>
                </a:cubicBezTo>
                <a:cubicBezTo>
                  <a:pt x="1045264" y="1692971"/>
                  <a:pt x="651939" y="1592723"/>
                  <a:pt x="463587" y="1571999"/>
                </a:cubicBezTo>
                <a:cubicBezTo>
                  <a:pt x="275235" y="1551275"/>
                  <a:pt x="207576" y="1556377"/>
                  <a:pt x="120632" y="1282824"/>
                </a:cubicBezTo>
                <a:cubicBezTo>
                  <a:pt x="-145361" y="937657"/>
                  <a:pt x="122411" y="989696"/>
                  <a:pt x="49372" y="778233"/>
                </a:cubicBezTo>
                <a:close/>
              </a:path>
            </a:pathLst>
          </a:cu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
          <p:cNvSpPr/>
          <p:nvPr/>
        </p:nvSpPr>
        <p:spPr>
          <a:xfrm>
            <a:off x="3851681" y="1807051"/>
            <a:ext cx="4429880" cy="4296263"/>
          </a:xfrm>
          <a:custGeom>
            <a:avLst/>
            <a:gdLst>
              <a:gd name="connsiteX0" fmla="*/ 0 w 1606378"/>
              <a:gd name="connsiteY0" fmla="*/ 759941 h 1519881"/>
              <a:gd name="connsiteX1" fmla="*/ 803189 w 1606378"/>
              <a:gd name="connsiteY1" fmla="*/ 0 h 1519881"/>
              <a:gd name="connsiteX2" fmla="*/ 1606378 w 1606378"/>
              <a:gd name="connsiteY2" fmla="*/ 759941 h 1519881"/>
              <a:gd name="connsiteX3" fmla="*/ 803189 w 1606378"/>
              <a:gd name="connsiteY3" fmla="*/ 1519882 h 1519881"/>
              <a:gd name="connsiteX4" fmla="*/ 0 w 1606378"/>
              <a:gd name="connsiteY4" fmla="*/ 759941 h 1519881"/>
              <a:gd name="connsiteX0-1" fmla="*/ 85 w 1606463"/>
              <a:gd name="connsiteY0-2" fmla="*/ 759941 h 1519882"/>
              <a:gd name="connsiteX1-3" fmla="*/ 766203 w 1606463"/>
              <a:gd name="connsiteY1-4" fmla="*/ 0 h 1519882"/>
              <a:gd name="connsiteX2-5" fmla="*/ 1606463 w 1606463"/>
              <a:gd name="connsiteY2-6" fmla="*/ 759941 h 1519882"/>
              <a:gd name="connsiteX3-7" fmla="*/ 803274 w 1606463"/>
              <a:gd name="connsiteY3-8" fmla="*/ 1519882 h 1519882"/>
              <a:gd name="connsiteX4-9" fmla="*/ 85 w 1606463"/>
              <a:gd name="connsiteY4-10" fmla="*/ 759941 h 1519882"/>
              <a:gd name="connsiteX0-11" fmla="*/ 62 w 1557013"/>
              <a:gd name="connsiteY0-12" fmla="*/ 759941 h 1519882"/>
              <a:gd name="connsiteX1-13" fmla="*/ 716753 w 1557013"/>
              <a:gd name="connsiteY1-14" fmla="*/ 0 h 1519882"/>
              <a:gd name="connsiteX2-15" fmla="*/ 1557013 w 1557013"/>
              <a:gd name="connsiteY2-16" fmla="*/ 759941 h 1519882"/>
              <a:gd name="connsiteX3-17" fmla="*/ 753824 w 1557013"/>
              <a:gd name="connsiteY3-18" fmla="*/ 1519882 h 1519882"/>
              <a:gd name="connsiteX4-19" fmla="*/ 62 w 1557013"/>
              <a:gd name="connsiteY4-20" fmla="*/ 759941 h 1519882"/>
              <a:gd name="connsiteX0-21" fmla="*/ 56 w 1606434"/>
              <a:gd name="connsiteY0-22" fmla="*/ 759941 h 1519882"/>
              <a:gd name="connsiteX1-23" fmla="*/ 766174 w 1606434"/>
              <a:gd name="connsiteY1-24" fmla="*/ 0 h 1519882"/>
              <a:gd name="connsiteX2-25" fmla="*/ 1606434 w 1606434"/>
              <a:gd name="connsiteY2-26" fmla="*/ 759941 h 1519882"/>
              <a:gd name="connsiteX3-27" fmla="*/ 803245 w 1606434"/>
              <a:gd name="connsiteY3-28" fmla="*/ 1519882 h 1519882"/>
              <a:gd name="connsiteX4-29" fmla="*/ 56 w 1606434"/>
              <a:gd name="connsiteY4-30" fmla="*/ 759941 h 1519882"/>
              <a:gd name="connsiteX0-31" fmla="*/ 237 w 1606615"/>
              <a:gd name="connsiteY0-32" fmla="*/ 784654 h 1544595"/>
              <a:gd name="connsiteX1-33" fmla="*/ 729285 w 1606615"/>
              <a:gd name="connsiteY1-34" fmla="*/ 0 h 1544595"/>
              <a:gd name="connsiteX2-35" fmla="*/ 1606615 w 1606615"/>
              <a:gd name="connsiteY2-36" fmla="*/ 784654 h 1544595"/>
              <a:gd name="connsiteX3-37" fmla="*/ 803426 w 1606615"/>
              <a:gd name="connsiteY3-38" fmla="*/ 1544595 h 1544595"/>
              <a:gd name="connsiteX4-39" fmla="*/ 237 w 1606615"/>
              <a:gd name="connsiteY4-40" fmla="*/ 784654 h 1544595"/>
              <a:gd name="connsiteX0-41" fmla="*/ 434 w 1606812"/>
              <a:gd name="connsiteY0-42" fmla="*/ 790646 h 1550587"/>
              <a:gd name="connsiteX1-43" fmla="*/ 729482 w 1606812"/>
              <a:gd name="connsiteY1-44" fmla="*/ 5992 h 1550587"/>
              <a:gd name="connsiteX2-45" fmla="*/ 1606812 w 1606812"/>
              <a:gd name="connsiteY2-46" fmla="*/ 790646 h 1550587"/>
              <a:gd name="connsiteX3-47" fmla="*/ 803623 w 1606812"/>
              <a:gd name="connsiteY3-48" fmla="*/ 1550587 h 1550587"/>
              <a:gd name="connsiteX4-49" fmla="*/ 434 w 1606812"/>
              <a:gd name="connsiteY4-50" fmla="*/ 790646 h 1550587"/>
              <a:gd name="connsiteX0-51" fmla="*/ 434 w 1606812"/>
              <a:gd name="connsiteY0-52" fmla="*/ 790646 h 1553699"/>
              <a:gd name="connsiteX1-53" fmla="*/ 729482 w 1606812"/>
              <a:gd name="connsiteY1-54" fmla="*/ 5992 h 1553699"/>
              <a:gd name="connsiteX2-55" fmla="*/ 1606812 w 1606812"/>
              <a:gd name="connsiteY2-56" fmla="*/ 790646 h 1553699"/>
              <a:gd name="connsiteX3-57" fmla="*/ 803623 w 1606812"/>
              <a:gd name="connsiteY3-58" fmla="*/ 1550587 h 1553699"/>
              <a:gd name="connsiteX4-59" fmla="*/ 434 w 1606812"/>
              <a:gd name="connsiteY4-60" fmla="*/ 790646 h 1553699"/>
              <a:gd name="connsiteX0-61" fmla="*/ 434 w 1606812"/>
              <a:gd name="connsiteY0-62" fmla="*/ 791124 h 1554177"/>
              <a:gd name="connsiteX1-63" fmla="*/ 729482 w 1606812"/>
              <a:gd name="connsiteY1-64" fmla="*/ 6470 h 1554177"/>
              <a:gd name="connsiteX2-65" fmla="*/ 1606812 w 1606812"/>
              <a:gd name="connsiteY2-66" fmla="*/ 791124 h 1554177"/>
              <a:gd name="connsiteX3-67" fmla="*/ 803623 w 1606812"/>
              <a:gd name="connsiteY3-68" fmla="*/ 1551065 h 1554177"/>
              <a:gd name="connsiteX4-69" fmla="*/ 434 w 1606812"/>
              <a:gd name="connsiteY4-70" fmla="*/ 791124 h 1554177"/>
              <a:gd name="connsiteX0-71" fmla="*/ 434 w 1606812"/>
              <a:gd name="connsiteY0-72" fmla="*/ 791124 h 1572769"/>
              <a:gd name="connsiteX1-73" fmla="*/ 729482 w 1606812"/>
              <a:gd name="connsiteY1-74" fmla="*/ 6470 h 1572769"/>
              <a:gd name="connsiteX2-75" fmla="*/ 1606812 w 1606812"/>
              <a:gd name="connsiteY2-76" fmla="*/ 791124 h 1572769"/>
              <a:gd name="connsiteX3-77" fmla="*/ 803623 w 1606812"/>
              <a:gd name="connsiteY3-78" fmla="*/ 1551065 h 1572769"/>
              <a:gd name="connsiteX4-79" fmla="*/ 434 w 1606812"/>
              <a:gd name="connsiteY4-80" fmla="*/ 791124 h 1572769"/>
              <a:gd name="connsiteX0-81" fmla="*/ 434 w 1606812"/>
              <a:gd name="connsiteY0-82" fmla="*/ 791124 h 1572769"/>
              <a:gd name="connsiteX1-83" fmla="*/ 729482 w 1606812"/>
              <a:gd name="connsiteY1-84" fmla="*/ 6470 h 1572769"/>
              <a:gd name="connsiteX2-85" fmla="*/ 1606812 w 1606812"/>
              <a:gd name="connsiteY2-86" fmla="*/ 791124 h 1572769"/>
              <a:gd name="connsiteX3-87" fmla="*/ 803623 w 1606812"/>
              <a:gd name="connsiteY3-88" fmla="*/ 1551065 h 1572769"/>
              <a:gd name="connsiteX4-89" fmla="*/ 434 w 1606812"/>
              <a:gd name="connsiteY4-90" fmla="*/ 791124 h 1572769"/>
              <a:gd name="connsiteX0-91" fmla="*/ 434 w 1606812"/>
              <a:gd name="connsiteY0-92" fmla="*/ 742484 h 1523908"/>
              <a:gd name="connsiteX1-93" fmla="*/ 729482 w 1606812"/>
              <a:gd name="connsiteY1-94" fmla="*/ 7257 h 1523908"/>
              <a:gd name="connsiteX2-95" fmla="*/ 1606812 w 1606812"/>
              <a:gd name="connsiteY2-96" fmla="*/ 742484 h 1523908"/>
              <a:gd name="connsiteX3-97" fmla="*/ 803623 w 1606812"/>
              <a:gd name="connsiteY3-98" fmla="*/ 1502425 h 1523908"/>
              <a:gd name="connsiteX4-99" fmla="*/ 434 w 1606812"/>
              <a:gd name="connsiteY4-100" fmla="*/ 742484 h 1523908"/>
              <a:gd name="connsiteX0-101" fmla="*/ 368 w 1606746"/>
              <a:gd name="connsiteY0-102" fmla="*/ 761456 h 1542880"/>
              <a:gd name="connsiteX1-103" fmla="*/ 729416 w 1606746"/>
              <a:gd name="connsiteY1-104" fmla="*/ 26229 h 1542880"/>
              <a:gd name="connsiteX2-105" fmla="*/ 1606746 w 1606746"/>
              <a:gd name="connsiteY2-106" fmla="*/ 761456 h 1542880"/>
              <a:gd name="connsiteX3-107" fmla="*/ 803557 w 1606746"/>
              <a:gd name="connsiteY3-108" fmla="*/ 1521397 h 1542880"/>
              <a:gd name="connsiteX4-109" fmla="*/ 368 w 1606746"/>
              <a:gd name="connsiteY4-110" fmla="*/ 761456 h 1542880"/>
              <a:gd name="connsiteX0-111" fmla="*/ 503 w 1606881"/>
              <a:gd name="connsiteY0-112" fmla="*/ 740156 h 1521580"/>
              <a:gd name="connsiteX1-113" fmla="*/ 729551 w 1606881"/>
              <a:gd name="connsiteY1-114" fmla="*/ 4929 h 1521580"/>
              <a:gd name="connsiteX2-115" fmla="*/ 1606881 w 1606881"/>
              <a:gd name="connsiteY2-116" fmla="*/ 740156 h 1521580"/>
              <a:gd name="connsiteX3-117" fmla="*/ 803692 w 1606881"/>
              <a:gd name="connsiteY3-118" fmla="*/ 1500097 h 1521580"/>
              <a:gd name="connsiteX4-119" fmla="*/ 503 w 1606881"/>
              <a:gd name="connsiteY4-120" fmla="*/ 740156 h 1521580"/>
              <a:gd name="connsiteX0-121" fmla="*/ 383 w 1606761"/>
              <a:gd name="connsiteY0-122" fmla="*/ 742483 h 1523907"/>
              <a:gd name="connsiteX1-123" fmla="*/ 729431 w 1606761"/>
              <a:gd name="connsiteY1-124" fmla="*/ 7256 h 1523907"/>
              <a:gd name="connsiteX2-125" fmla="*/ 1606761 w 1606761"/>
              <a:gd name="connsiteY2-126" fmla="*/ 742483 h 1523907"/>
              <a:gd name="connsiteX3-127" fmla="*/ 803572 w 1606761"/>
              <a:gd name="connsiteY3-128" fmla="*/ 1502424 h 1523907"/>
              <a:gd name="connsiteX4-129" fmla="*/ 383 w 1606761"/>
              <a:gd name="connsiteY4-130" fmla="*/ 742483 h 1523907"/>
              <a:gd name="connsiteX0-131" fmla="*/ 28469 w 1634847"/>
              <a:gd name="connsiteY0-132" fmla="*/ 752273 h 1533697"/>
              <a:gd name="connsiteX1-133" fmla="*/ 234418 w 1634847"/>
              <a:gd name="connsiteY1-134" fmla="*/ 276539 h 1533697"/>
              <a:gd name="connsiteX2-135" fmla="*/ 757517 w 1634847"/>
              <a:gd name="connsiteY2-136" fmla="*/ 17046 h 1533697"/>
              <a:gd name="connsiteX3-137" fmla="*/ 1634847 w 1634847"/>
              <a:gd name="connsiteY3-138" fmla="*/ 752273 h 1533697"/>
              <a:gd name="connsiteX4-139" fmla="*/ 831658 w 1634847"/>
              <a:gd name="connsiteY4-140" fmla="*/ 1512214 h 1533697"/>
              <a:gd name="connsiteX5" fmla="*/ 28469 w 1634847"/>
              <a:gd name="connsiteY5" fmla="*/ 752273 h 1533697"/>
              <a:gd name="connsiteX0-141" fmla="*/ 28469 w 1634847"/>
              <a:gd name="connsiteY0-142" fmla="*/ 761389 h 1542813"/>
              <a:gd name="connsiteX1-143" fmla="*/ 234418 w 1634847"/>
              <a:gd name="connsiteY1-144" fmla="*/ 285655 h 1542813"/>
              <a:gd name="connsiteX2-145" fmla="*/ 757517 w 1634847"/>
              <a:gd name="connsiteY2-146" fmla="*/ 26162 h 1542813"/>
              <a:gd name="connsiteX3-147" fmla="*/ 1634847 w 1634847"/>
              <a:gd name="connsiteY3-148" fmla="*/ 761389 h 1542813"/>
              <a:gd name="connsiteX4-149" fmla="*/ 831658 w 1634847"/>
              <a:gd name="connsiteY4-150" fmla="*/ 1521330 h 1542813"/>
              <a:gd name="connsiteX5-151" fmla="*/ 28469 w 1634847"/>
              <a:gd name="connsiteY5-152" fmla="*/ 761389 h 1542813"/>
              <a:gd name="connsiteX0-153" fmla="*/ 28469 w 1634847"/>
              <a:gd name="connsiteY0-154" fmla="*/ 794404 h 1575828"/>
              <a:gd name="connsiteX1-155" fmla="*/ 234418 w 1634847"/>
              <a:gd name="connsiteY1-156" fmla="*/ 318670 h 1575828"/>
              <a:gd name="connsiteX2-157" fmla="*/ 992296 w 1634847"/>
              <a:gd name="connsiteY2-158" fmla="*/ 22107 h 1575828"/>
              <a:gd name="connsiteX3-159" fmla="*/ 1634847 w 1634847"/>
              <a:gd name="connsiteY3-160" fmla="*/ 794404 h 1575828"/>
              <a:gd name="connsiteX4-161" fmla="*/ 831658 w 1634847"/>
              <a:gd name="connsiteY4-162" fmla="*/ 1554345 h 1575828"/>
              <a:gd name="connsiteX5-163" fmla="*/ 28469 w 1634847"/>
              <a:gd name="connsiteY5-164" fmla="*/ 794404 h 1575828"/>
              <a:gd name="connsiteX0-165" fmla="*/ 28469 w 1634847"/>
              <a:gd name="connsiteY0-166" fmla="*/ 823791 h 1605215"/>
              <a:gd name="connsiteX1-167" fmla="*/ 234418 w 1634847"/>
              <a:gd name="connsiteY1-168" fmla="*/ 348057 h 1605215"/>
              <a:gd name="connsiteX2-169" fmla="*/ 992296 w 1634847"/>
              <a:gd name="connsiteY2-170" fmla="*/ 51494 h 1605215"/>
              <a:gd name="connsiteX3-171" fmla="*/ 1634847 w 1634847"/>
              <a:gd name="connsiteY3-172" fmla="*/ 823791 h 1605215"/>
              <a:gd name="connsiteX4-173" fmla="*/ 831658 w 1634847"/>
              <a:gd name="connsiteY4-174" fmla="*/ 1583732 h 1605215"/>
              <a:gd name="connsiteX5-175" fmla="*/ 28469 w 1634847"/>
              <a:gd name="connsiteY5-176" fmla="*/ 823791 h 1605215"/>
              <a:gd name="connsiteX0-177" fmla="*/ 28469 w 1634847"/>
              <a:gd name="connsiteY0-178" fmla="*/ 789868 h 1571292"/>
              <a:gd name="connsiteX1-179" fmla="*/ 234418 w 1634847"/>
              <a:gd name="connsiteY1-180" fmla="*/ 314134 h 1571292"/>
              <a:gd name="connsiteX2-181" fmla="*/ 992296 w 1634847"/>
              <a:gd name="connsiteY2-182" fmla="*/ 17571 h 1571292"/>
              <a:gd name="connsiteX3-183" fmla="*/ 1634847 w 1634847"/>
              <a:gd name="connsiteY3-184" fmla="*/ 789868 h 1571292"/>
              <a:gd name="connsiteX4-185" fmla="*/ 831658 w 1634847"/>
              <a:gd name="connsiteY4-186" fmla="*/ 1549809 h 1571292"/>
              <a:gd name="connsiteX5-187" fmla="*/ 28469 w 1634847"/>
              <a:gd name="connsiteY5-188" fmla="*/ 789868 h 1571292"/>
              <a:gd name="connsiteX0-189" fmla="*/ 28469 w 1634847"/>
              <a:gd name="connsiteY0-190" fmla="*/ 803879 h 1585303"/>
              <a:gd name="connsiteX1-191" fmla="*/ 234418 w 1634847"/>
              <a:gd name="connsiteY1-192" fmla="*/ 328145 h 1585303"/>
              <a:gd name="connsiteX2-193" fmla="*/ 992296 w 1634847"/>
              <a:gd name="connsiteY2-194" fmla="*/ 31582 h 1585303"/>
              <a:gd name="connsiteX3-195" fmla="*/ 1634847 w 1634847"/>
              <a:gd name="connsiteY3-196" fmla="*/ 803879 h 1585303"/>
              <a:gd name="connsiteX4-197" fmla="*/ 831658 w 1634847"/>
              <a:gd name="connsiteY4-198" fmla="*/ 1563820 h 1585303"/>
              <a:gd name="connsiteX5-199" fmla="*/ 28469 w 1634847"/>
              <a:gd name="connsiteY5-200" fmla="*/ 803879 h 1585303"/>
              <a:gd name="connsiteX0-201" fmla="*/ 28469 w 1640691"/>
              <a:gd name="connsiteY0-202" fmla="*/ 803879 h 1585303"/>
              <a:gd name="connsiteX1-203" fmla="*/ 234418 w 1640691"/>
              <a:gd name="connsiteY1-204" fmla="*/ 328145 h 1585303"/>
              <a:gd name="connsiteX2-205" fmla="*/ 992296 w 1640691"/>
              <a:gd name="connsiteY2-206" fmla="*/ 31582 h 1585303"/>
              <a:gd name="connsiteX3-207" fmla="*/ 1634847 w 1640691"/>
              <a:gd name="connsiteY3-208" fmla="*/ 803879 h 1585303"/>
              <a:gd name="connsiteX4-209" fmla="*/ 1283569 w 1640691"/>
              <a:gd name="connsiteY4-210" fmla="*/ 1274644 h 1585303"/>
              <a:gd name="connsiteX5-211" fmla="*/ 831658 w 1640691"/>
              <a:gd name="connsiteY5-212" fmla="*/ 1563820 h 1585303"/>
              <a:gd name="connsiteX6" fmla="*/ 28469 w 1640691"/>
              <a:gd name="connsiteY6" fmla="*/ 803879 h 1585303"/>
              <a:gd name="connsiteX0-213" fmla="*/ 28469 w 1650938"/>
              <a:gd name="connsiteY0-214" fmla="*/ 803879 h 1585303"/>
              <a:gd name="connsiteX1-215" fmla="*/ 234418 w 1650938"/>
              <a:gd name="connsiteY1-216" fmla="*/ 328145 h 1585303"/>
              <a:gd name="connsiteX2-217" fmla="*/ 992296 w 1650938"/>
              <a:gd name="connsiteY2-218" fmla="*/ 31582 h 1585303"/>
              <a:gd name="connsiteX3-219" fmla="*/ 1634847 w 1650938"/>
              <a:gd name="connsiteY3-220" fmla="*/ 803879 h 1585303"/>
              <a:gd name="connsiteX4-221" fmla="*/ 1283569 w 1650938"/>
              <a:gd name="connsiteY4-222" fmla="*/ 1274644 h 1585303"/>
              <a:gd name="connsiteX5-223" fmla="*/ 831658 w 1650938"/>
              <a:gd name="connsiteY5-224" fmla="*/ 1563820 h 1585303"/>
              <a:gd name="connsiteX6-225" fmla="*/ 28469 w 1650938"/>
              <a:gd name="connsiteY6-226" fmla="*/ 803879 h 1585303"/>
              <a:gd name="connsiteX0-227" fmla="*/ 28469 w 1650938"/>
              <a:gd name="connsiteY0-228" fmla="*/ 803879 h 1596525"/>
              <a:gd name="connsiteX1-229" fmla="*/ 234418 w 1650938"/>
              <a:gd name="connsiteY1-230" fmla="*/ 328145 h 1596525"/>
              <a:gd name="connsiteX2-231" fmla="*/ 992296 w 1650938"/>
              <a:gd name="connsiteY2-232" fmla="*/ 31582 h 1596525"/>
              <a:gd name="connsiteX3-233" fmla="*/ 1634847 w 1650938"/>
              <a:gd name="connsiteY3-234" fmla="*/ 803879 h 1596525"/>
              <a:gd name="connsiteX4-235" fmla="*/ 1283569 w 1650938"/>
              <a:gd name="connsiteY4-236" fmla="*/ 1393029 h 1596525"/>
              <a:gd name="connsiteX5-237" fmla="*/ 831658 w 1650938"/>
              <a:gd name="connsiteY5-238" fmla="*/ 1563820 h 1596525"/>
              <a:gd name="connsiteX6-239" fmla="*/ 28469 w 1650938"/>
              <a:gd name="connsiteY6-240" fmla="*/ 803879 h 1596525"/>
              <a:gd name="connsiteX0-241" fmla="*/ 16002 w 1638471"/>
              <a:gd name="connsiteY0-242" fmla="*/ 803879 h 1596524"/>
              <a:gd name="connsiteX1-243" fmla="*/ 221951 w 1638471"/>
              <a:gd name="connsiteY1-244" fmla="*/ 328145 h 1596524"/>
              <a:gd name="connsiteX2-245" fmla="*/ 979829 w 1638471"/>
              <a:gd name="connsiteY2-246" fmla="*/ 31582 h 1596524"/>
              <a:gd name="connsiteX3-247" fmla="*/ 1622380 w 1638471"/>
              <a:gd name="connsiteY3-248" fmla="*/ 803879 h 1596524"/>
              <a:gd name="connsiteX4-249" fmla="*/ 1271102 w 1638471"/>
              <a:gd name="connsiteY4-250" fmla="*/ 1393029 h 1596524"/>
              <a:gd name="connsiteX5-251" fmla="*/ 616247 w 1638471"/>
              <a:gd name="connsiteY5-252" fmla="*/ 1563820 h 1596524"/>
              <a:gd name="connsiteX6-253" fmla="*/ 16002 w 1638471"/>
              <a:gd name="connsiteY6-254" fmla="*/ 803879 h 1596524"/>
              <a:gd name="connsiteX0-255" fmla="*/ 16002 w 1638471"/>
              <a:gd name="connsiteY0-256" fmla="*/ 803879 h 1596524"/>
              <a:gd name="connsiteX1-257" fmla="*/ 221951 w 1638471"/>
              <a:gd name="connsiteY1-258" fmla="*/ 328145 h 1596524"/>
              <a:gd name="connsiteX2-259" fmla="*/ 979829 w 1638471"/>
              <a:gd name="connsiteY2-260" fmla="*/ 31582 h 1596524"/>
              <a:gd name="connsiteX3-261" fmla="*/ 1622380 w 1638471"/>
              <a:gd name="connsiteY3-262" fmla="*/ 803879 h 1596524"/>
              <a:gd name="connsiteX4-263" fmla="*/ 1271102 w 1638471"/>
              <a:gd name="connsiteY4-264" fmla="*/ 1393029 h 1596524"/>
              <a:gd name="connsiteX5-265" fmla="*/ 616247 w 1638471"/>
              <a:gd name="connsiteY5-266" fmla="*/ 1563820 h 1596524"/>
              <a:gd name="connsiteX6-267" fmla="*/ 16002 w 1638471"/>
              <a:gd name="connsiteY6-268" fmla="*/ 803879 h 1596524"/>
              <a:gd name="connsiteX0-269" fmla="*/ 11245 w 1633714"/>
              <a:gd name="connsiteY0-270" fmla="*/ 803879 h 1626236"/>
              <a:gd name="connsiteX1-271" fmla="*/ 217194 w 1633714"/>
              <a:gd name="connsiteY1-272" fmla="*/ 328145 h 1626236"/>
              <a:gd name="connsiteX2-273" fmla="*/ 975072 w 1633714"/>
              <a:gd name="connsiteY2-274" fmla="*/ 31582 h 1626236"/>
              <a:gd name="connsiteX3-275" fmla="*/ 1617623 w 1633714"/>
              <a:gd name="connsiteY3-276" fmla="*/ 803879 h 1626236"/>
              <a:gd name="connsiteX4-277" fmla="*/ 1266345 w 1633714"/>
              <a:gd name="connsiteY4-278" fmla="*/ 1393029 h 1626236"/>
              <a:gd name="connsiteX5-279" fmla="*/ 526931 w 1633714"/>
              <a:gd name="connsiteY5-280" fmla="*/ 1597645 h 1626236"/>
              <a:gd name="connsiteX6-281" fmla="*/ 11245 w 1633714"/>
              <a:gd name="connsiteY6-282" fmla="*/ 803879 h 1626236"/>
              <a:gd name="connsiteX0-283" fmla="*/ 11245 w 1633714"/>
              <a:gd name="connsiteY0-284" fmla="*/ 803879 h 1597657"/>
              <a:gd name="connsiteX1-285" fmla="*/ 217194 w 1633714"/>
              <a:gd name="connsiteY1-286" fmla="*/ 328145 h 1597657"/>
              <a:gd name="connsiteX2-287" fmla="*/ 975072 w 1633714"/>
              <a:gd name="connsiteY2-288" fmla="*/ 31582 h 1597657"/>
              <a:gd name="connsiteX3-289" fmla="*/ 1617623 w 1633714"/>
              <a:gd name="connsiteY3-290" fmla="*/ 803879 h 1597657"/>
              <a:gd name="connsiteX4-291" fmla="*/ 1266345 w 1633714"/>
              <a:gd name="connsiteY4-292" fmla="*/ 1393029 h 1597657"/>
              <a:gd name="connsiteX5-293" fmla="*/ 526931 w 1633714"/>
              <a:gd name="connsiteY5-294" fmla="*/ 1597645 h 1597657"/>
              <a:gd name="connsiteX6-295" fmla="*/ 11245 w 1633714"/>
              <a:gd name="connsiteY6-296" fmla="*/ 803879 h 1597657"/>
              <a:gd name="connsiteX0-297" fmla="*/ 11245 w 1633714"/>
              <a:gd name="connsiteY0-298" fmla="*/ 803879 h 1626236"/>
              <a:gd name="connsiteX1-299" fmla="*/ 217194 w 1633714"/>
              <a:gd name="connsiteY1-300" fmla="*/ 328145 h 1626236"/>
              <a:gd name="connsiteX2-301" fmla="*/ 975072 w 1633714"/>
              <a:gd name="connsiteY2-302" fmla="*/ 31582 h 1626236"/>
              <a:gd name="connsiteX3-303" fmla="*/ 1617623 w 1633714"/>
              <a:gd name="connsiteY3-304" fmla="*/ 803879 h 1626236"/>
              <a:gd name="connsiteX4-305" fmla="*/ 1266345 w 1633714"/>
              <a:gd name="connsiteY4-306" fmla="*/ 1393029 h 1626236"/>
              <a:gd name="connsiteX5-307" fmla="*/ 526931 w 1633714"/>
              <a:gd name="connsiteY5-308" fmla="*/ 1597645 h 1626236"/>
              <a:gd name="connsiteX6-309" fmla="*/ 11245 w 1633714"/>
              <a:gd name="connsiteY6-310" fmla="*/ 803879 h 1626236"/>
              <a:gd name="connsiteX0-311" fmla="*/ 11245 w 1620174"/>
              <a:gd name="connsiteY0-312" fmla="*/ 803879 h 1626236"/>
              <a:gd name="connsiteX1-313" fmla="*/ 217194 w 1620174"/>
              <a:gd name="connsiteY1-314" fmla="*/ 328145 h 1626236"/>
              <a:gd name="connsiteX2-315" fmla="*/ 975072 w 1620174"/>
              <a:gd name="connsiteY2-316" fmla="*/ 31582 h 1626236"/>
              <a:gd name="connsiteX3-317" fmla="*/ 1401640 w 1620174"/>
              <a:gd name="connsiteY3-318" fmla="*/ 445955 h 1626236"/>
              <a:gd name="connsiteX4-319" fmla="*/ 1617623 w 1620174"/>
              <a:gd name="connsiteY4-320" fmla="*/ 803879 h 1626236"/>
              <a:gd name="connsiteX5-321" fmla="*/ 1266345 w 1620174"/>
              <a:gd name="connsiteY5-322" fmla="*/ 1393029 h 1626236"/>
              <a:gd name="connsiteX6-323" fmla="*/ 526931 w 1620174"/>
              <a:gd name="connsiteY6-324" fmla="*/ 1597645 h 1626236"/>
              <a:gd name="connsiteX7" fmla="*/ 11245 w 1620174"/>
              <a:gd name="connsiteY7" fmla="*/ 803879 h 1626236"/>
              <a:gd name="connsiteX0-325" fmla="*/ 11245 w 1630036"/>
              <a:gd name="connsiteY0-326" fmla="*/ 803879 h 1626236"/>
              <a:gd name="connsiteX1-327" fmla="*/ 217194 w 1630036"/>
              <a:gd name="connsiteY1-328" fmla="*/ 328145 h 1626236"/>
              <a:gd name="connsiteX2-329" fmla="*/ 975072 w 1630036"/>
              <a:gd name="connsiteY2-330" fmla="*/ 31582 h 1626236"/>
              <a:gd name="connsiteX3-331" fmla="*/ 1401640 w 1630036"/>
              <a:gd name="connsiteY3-332" fmla="*/ 445955 h 1626236"/>
              <a:gd name="connsiteX4-333" fmla="*/ 1617623 w 1630036"/>
              <a:gd name="connsiteY4-334" fmla="*/ 803879 h 1626236"/>
              <a:gd name="connsiteX5-335" fmla="*/ 1266345 w 1630036"/>
              <a:gd name="connsiteY5-336" fmla="*/ 1393029 h 1626236"/>
              <a:gd name="connsiteX6-337" fmla="*/ 526931 w 1630036"/>
              <a:gd name="connsiteY6-338" fmla="*/ 1597645 h 1626236"/>
              <a:gd name="connsiteX7-339" fmla="*/ 11245 w 1630036"/>
              <a:gd name="connsiteY7-340" fmla="*/ 803879 h 1626236"/>
              <a:gd name="connsiteX0-341" fmla="*/ 11245 w 1630036"/>
              <a:gd name="connsiteY0-342" fmla="*/ 803879 h 1626236"/>
              <a:gd name="connsiteX1-343" fmla="*/ 217194 w 1630036"/>
              <a:gd name="connsiteY1-344" fmla="*/ 328145 h 1626236"/>
              <a:gd name="connsiteX2-345" fmla="*/ 975072 w 1630036"/>
              <a:gd name="connsiteY2-346" fmla="*/ 31582 h 1626236"/>
              <a:gd name="connsiteX3-347" fmla="*/ 1401640 w 1630036"/>
              <a:gd name="connsiteY3-348" fmla="*/ 445955 h 1626236"/>
              <a:gd name="connsiteX4-349" fmla="*/ 1617623 w 1630036"/>
              <a:gd name="connsiteY4-350" fmla="*/ 803879 h 1626236"/>
              <a:gd name="connsiteX5-351" fmla="*/ 1266345 w 1630036"/>
              <a:gd name="connsiteY5-352" fmla="*/ 1393029 h 1626236"/>
              <a:gd name="connsiteX6-353" fmla="*/ 526931 w 1630036"/>
              <a:gd name="connsiteY6-354" fmla="*/ 1597645 h 1626236"/>
              <a:gd name="connsiteX7-355" fmla="*/ 11245 w 1630036"/>
              <a:gd name="connsiteY7-356" fmla="*/ 803879 h 1626236"/>
              <a:gd name="connsiteX0-357" fmla="*/ 11245 w 1675067"/>
              <a:gd name="connsiteY0-358" fmla="*/ 773377 h 1595734"/>
              <a:gd name="connsiteX1-359" fmla="*/ 217194 w 1675067"/>
              <a:gd name="connsiteY1-360" fmla="*/ 297643 h 1595734"/>
              <a:gd name="connsiteX2-361" fmla="*/ 975072 w 1675067"/>
              <a:gd name="connsiteY2-362" fmla="*/ 1080 h 1595734"/>
              <a:gd name="connsiteX3-363" fmla="*/ 1520024 w 1675067"/>
              <a:gd name="connsiteY3-364" fmla="*/ 364716 h 1595734"/>
              <a:gd name="connsiteX4-365" fmla="*/ 1617623 w 1675067"/>
              <a:gd name="connsiteY4-366" fmla="*/ 773377 h 1595734"/>
              <a:gd name="connsiteX5-367" fmla="*/ 1266345 w 1675067"/>
              <a:gd name="connsiteY5-368" fmla="*/ 1362527 h 1595734"/>
              <a:gd name="connsiteX6-369" fmla="*/ 526931 w 1675067"/>
              <a:gd name="connsiteY6-370" fmla="*/ 1567143 h 1595734"/>
              <a:gd name="connsiteX7-371" fmla="*/ 11245 w 1675067"/>
              <a:gd name="connsiteY7-372" fmla="*/ 773377 h 1595734"/>
              <a:gd name="connsiteX0-373" fmla="*/ 11245 w 1643733"/>
              <a:gd name="connsiteY0-374" fmla="*/ 773377 h 1595734"/>
              <a:gd name="connsiteX1-375" fmla="*/ 217194 w 1643733"/>
              <a:gd name="connsiteY1-376" fmla="*/ 297643 h 1595734"/>
              <a:gd name="connsiteX2-377" fmla="*/ 975072 w 1643733"/>
              <a:gd name="connsiteY2-378" fmla="*/ 1080 h 1595734"/>
              <a:gd name="connsiteX3-379" fmla="*/ 1520024 w 1643733"/>
              <a:gd name="connsiteY3-380" fmla="*/ 364716 h 1595734"/>
              <a:gd name="connsiteX4-381" fmla="*/ 1617623 w 1643733"/>
              <a:gd name="connsiteY4-382" fmla="*/ 773377 h 1595734"/>
              <a:gd name="connsiteX5-383" fmla="*/ 1266345 w 1643733"/>
              <a:gd name="connsiteY5-384" fmla="*/ 1362527 h 1595734"/>
              <a:gd name="connsiteX6-385" fmla="*/ 526931 w 1643733"/>
              <a:gd name="connsiteY6-386" fmla="*/ 1567143 h 1595734"/>
              <a:gd name="connsiteX7-387" fmla="*/ 11245 w 1643733"/>
              <a:gd name="connsiteY7-388" fmla="*/ 773377 h 1595734"/>
              <a:gd name="connsiteX0-389" fmla="*/ 11245 w 1679394"/>
              <a:gd name="connsiteY0-390" fmla="*/ 773377 h 1595734"/>
              <a:gd name="connsiteX1-391" fmla="*/ 217194 w 1679394"/>
              <a:gd name="connsiteY1-392" fmla="*/ 297643 h 1595734"/>
              <a:gd name="connsiteX2-393" fmla="*/ 975072 w 1679394"/>
              <a:gd name="connsiteY2-394" fmla="*/ 1080 h 1595734"/>
              <a:gd name="connsiteX3-395" fmla="*/ 1520024 w 1679394"/>
              <a:gd name="connsiteY3-396" fmla="*/ 364716 h 1595734"/>
              <a:gd name="connsiteX4-397" fmla="*/ 1668359 w 1679394"/>
              <a:gd name="connsiteY4-398" fmla="*/ 824113 h 1595734"/>
              <a:gd name="connsiteX5-399" fmla="*/ 1266345 w 1679394"/>
              <a:gd name="connsiteY5-400" fmla="*/ 1362527 h 1595734"/>
              <a:gd name="connsiteX6-401" fmla="*/ 526931 w 1679394"/>
              <a:gd name="connsiteY6-402" fmla="*/ 1567143 h 1595734"/>
              <a:gd name="connsiteX7-403" fmla="*/ 11245 w 1679394"/>
              <a:gd name="connsiteY7-404" fmla="*/ 773377 h 1595734"/>
              <a:gd name="connsiteX0-405" fmla="*/ 3660 w 1671810"/>
              <a:gd name="connsiteY0-406" fmla="*/ 775429 h 1597786"/>
              <a:gd name="connsiteX1-407" fmla="*/ 311082 w 1671810"/>
              <a:gd name="connsiteY1-408" fmla="*/ 265872 h 1597786"/>
              <a:gd name="connsiteX2-409" fmla="*/ 967487 w 1671810"/>
              <a:gd name="connsiteY2-410" fmla="*/ 3132 h 1597786"/>
              <a:gd name="connsiteX3-411" fmla="*/ 1512439 w 1671810"/>
              <a:gd name="connsiteY3-412" fmla="*/ 366768 h 1597786"/>
              <a:gd name="connsiteX4-413" fmla="*/ 1660774 w 1671810"/>
              <a:gd name="connsiteY4-414" fmla="*/ 826165 h 1597786"/>
              <a:gd name="connsiteX5-415" fmla="*/ 1258760 w 1671810"/>
              <a:gd name="connsiteY5-416" fmla="*/ 1364579 h 1597786"/>
              <a:gd name="connsiteX6-417" fmla="*/ 519346 w 1671810"/>
              <a:gd name="connsiteY6-418" fmla="*/ 1569195 h 1597786"/>
              <a:gd name="connsiteX7-419" fmla="*/ 3660 w 1671810"/>
              <a:gd name="connsiteY7-420" fmla="*/ 775429 h 1597786"/>
              <a:gd name="connsiteX0-421" fmla="*/ 3660 w 1671810"/>
              <a:gd name="connsiteY0-422" fmla="*/ 775429 h 1597786"/>
              <a:gd name="connsiteX1-423" fmla="*/ 311082 w 1671810"/>
              <a:gd name="connsiteY1-424" fmla="*/ 265872 h 1597786"/>
              <a:gd name="connsiteX2-425" fmla="*/ 967487 w 1671810"/>
              <a:gd name="connsiteY2-426" fmla="*/ 3132 h 1597786"/>
              <a:gd name="connsiteX3-427" fmla="*/ 1512439 w 1671810"/>
              <a:gd name="connsiteY3-428" fmla="*/ 366768 h 1597786"/>
              <a:gd name="connsiteX4-429" fmla="*/ 1660774 w 1671810"/>
              <a:gd name="connsiteY4-430" fmla="*/ 826165 h 1597786"/>
              <a:gd name="connsiteX5-431" fmla="*/ 1258760 w 1671810"/>
              <a:gd name="connsiteY5-432" fmla="*/ 1364579 h 1597786"/>
              <a:gd name="connsiteX6-433" fmla="*/ 519346 w 1671810"/>
              <a:gd name="connsiteY6-434" fmla="*/ 1569195 h 1597786"/>
              <a:gd name="connsiteX7-435" fmla="*/ 3660 w 1671810"/>
              <a:gd name="connsiteY7-436" fmla="*/ 775429 h 1597786"/>
              <a:gd name="connsiteX0-437" fmla="*/ 5402 w 1673552"/>
              <a:gd name="connsiteY0-438" fmla="*/ 775429 h 1597786"/>
              <a:gd name="connsiteX1-439" fmla="*/ 312824 w 1673552"/>
              <a:gd name="connsiteY1-440" fmla="*/ 265872 h 1597786"/>
              <a:gd name="connsiteX2-441" fmla="*/ 969229 w 1673552"/>
              <a:gd name="connsiteY2-442" fmla="*/ 3132 h 1597786"/>
              <a:gd name="connsiteX3-443" fmla="*/ 1514181 w 1673552"/>
              <a:gd name="connsiteY3-444" fmla="*/ 366768 h 1597786"/>
              <a:gd name="connsiteX4-445" fmla="*/ 1662516 w 1673552"/>
              <a:gd name="connsiteY4-446" fmla="*/ 826165 h 1597786"/>
              <a:gd name="connsiteX5-447" fmla="*/ 1260502 w 1673552"/>
              <a:gd name="connsiteY5-448" fmla="*/ 1364579 h 1597786"/>
              <a:gd name="connsiteX6-449" fmla="*/ 521088 w 1673552"/>
              <a:gd name="connsiteY6-450" fmla="*/ 1569195 h 1597786"/>
              <a:gd name="connsiteX7-451" fmla="*/ 5402 w 1673552"/>
              <a:gd name="connsiteY7-452" fmla="*/ 775429 h 1597786"/>
              <a:gd name="connsiteX0-453" fmla="*/ 5402 w 1673552"/>
              <a:gd name="connsiteY0-454" fmla="*/ 776191 h 1598548"/>
              <a:gd name="connsiteX1-455" fmla="*/ 312824 w 1673552"/>
              <a:gd name="connsiteY1-456" fmla="*/ 266634 h 1598548"/>
              <a:gd name="connsiteX2-457" fmla="*/ 969229 w 1673552"/>
              <a:gd name="connsiteY2-458" fmla="*/ 3894 h 1598548"/>
              <a:gd name="connsiteX3-459" fmla="*/ 1514181 w 1673552"/>
              <a:gd name="connsiteY3-460" fmla="*/ 367530 h 1598548"/>
              <a:gd name="connsiteX4-461" fmla="*/ 1662516 w 1673552"/>
              <a:gd name="connsiteY4-462" fmla="*/ 826927 h 1598548"/>
              <a:gd name="connsiteX5-463" fmla="*/ 1260502 w 1673552"/>
              <a:gd name="connsiteY5-464" fmla="*/ 1365341 h 1598548"/>
              <a:gd name="connsiteX6-465" fmla="*/ 521088 w 1673552"/>
              <a:gd name="connsiteY6-466" fmla="*/ 1569957 h 1598548"/>
              <a:gd name="connsiteX7-467" fmla="*/ 5402 w 1673552"/>
              <a:gd name="connsiteY7-468" fmla="*/ 776191 h 1598548"/>
              <a:gd name="connsiteX0-469" fmla="*/ 5402 w 1673552"/>
              <a:gd name="connsiteY0-470" fmla="*/ 776192 h 1598549"/>
              <a:gd name="connsiteX1-471" fmla="*/ 312824 w 1673552"/>
              <a:gd name="connsiteY1-472" fmla="*/ 266635 h 1598549"/>
              <a:gd name="connsiteX2-473" fmla="*/ 969229 w 1673552"/>
              <a:gd name="connsiteY2-474" fmla="*/ 3895 h 1598549"/>
              <a:gd name="connsiteX3-475" fmla="*/ 1514181 w 1673552"/>
              <a:gd name="connsiteY3-476" fmla="*/ 367531 h 1598549"/>
              <a:gd name="connsiteX4-477" fmla="*/ 1662516 w 1673552"/>
              <a:gd name="connsiteY4-478" fmla="*/ 826928 h 1598549"/>
              <a:gd name="connsiteX5-479" fmla="*/ 1260502 w 1673552"/>
              <a:gd name="connsiteY5-480" fmla="*/ 1365342 h 1598549"/>
              <a:gd name="connsiteX6-481" fmla="*/ 521088 w 1673552"/>
              <a:gd name="connsiteY6-482" fmla="*/ 1569958 h 1598549"/>
              <a:gd name="connsiteX7-483" fmla="*/ 5402 w 1673552"/>
              <a:gd name="connsiteY7-484" fmla="*/ 776192 h 1598549"/>
              <a:gd name="connsiteX0-485" fmla="*/ 5402 w 1673552"/>
              <a:gd name="connsiteY0-486" fmla="*/ 776192 h 1618872"/>
              <a:gd name="connsiteX1-487" fmla="*/ 312824 w 1673552"/>
              <a:gd name="connsiteY1-488" fmla="*/ 266635 h 1618872"/>
              <a:gd name="connsiteX2-489" fmla="*/ 969229 w 1673552"/>
              <a:gd name="connsiteY2-490" fmla="*/ 3895 h 1618872"/>
              <a:gd name="connsiteX3-491" fmla="*/ 1514181 w 1673552"/>
              <a:gd name="connsiteY3-492" fmla="*/ 367531 h 1618872"/>
              <a:gd name="connsiteX4-493" fmla="*/ 1662516 w 1673552"/>
              <a:gd name="connsiteY4-494" fmla="*/ 826928 h 1618872"/>
              <a:gd name="connsiteX5-495" fmla="*/ 1260502 w 1673552"/>
              <a:gd name="connsiteY5-496" fmla="*/ 1365342 h 1618872"/>
              <a:gd name="connsiteX6-497" fmla="*/ 521088 w 1673552"/>
              <a:gd name="connsiteY6-498" fmla="*/ 1569958 h 1618872"/>
              <a:gd name="connsiteX7-499" fmla="*/ 5402 w 1673552"/>
              <a:gd name="connsiteY7-500" fmla="*/ 776192 h 1618872"/>
              <a:gd name="connsiteX0-501" fmla="*/ 5402 w 1673552"/>
              <a:gd name="connsiteY0-502" fmla="*/ 776192 h 1647192"/>
              <a:gd name="connsiteX1-503" fmla="*/ 312824 w 1673552"/>
              <a:gd name="connsiteY1-504" fmla="*/ 266635 h 1647192"/>
              <a:gd name="connsiteX2-505" fmla="*/ 969229 w 1673552"/>
              <a:gd name="connsiteY2-506" fmla="*/ 3895 h 1647192"/>
              <a:gd name="connsiteX3-507" fmla="*/ 1514181 w 1673552"/>
              <a:gd name="connsiteY3-508" fmla="*/ 367531 h 1647192"/>
              <a:gd name="connsiteX4-509" fmla="*/ 1662516 w 1673552"/>
              <a:gd name="connsiteY4-510" fmla="*/ 826928 h 1647192"/>
              <a:gd name="connsiteX5-511" fmla="*/ 1260502 w 1673552"/>
              <a:gd name="connsiteY5-512" fmla="*/ 1365342 h 1647192"/>
              <a:gd name="connsiteX6-513" fmla="*/ 521088 w 1673552"/>
              <a:gd name="connsiteY6-514" fmla="*/ 1569958 h 1647192"/>
              <a:gd name="connsiteX7-515" fmla="*/ 5402 w 1673552"/>
              <a:gd name="connsiteY7-516" fmla="*/ 776192 h 1647192"/>
              <a:gd name="connsiteX0-517" fmla="*/ 4709 w 1672859"/>
              <a:gd name="connsiteY0-518" fmla="*/ 776192 h 1647192"/>
              <a:gd name="connsiteX1-519" fmla="*/ 312131 w 1672859"/>
              <a:gd name="connsiteY1-520" fmla="*/ 266635 h 1647192"/>
              <a:gd name="connsiteX2-521" fmla="*/ 968536 w 1672859"/>
              <a:gd name="connsiteY2-522" fmla="*/ 3895 h 1647192"/>
              <a:gd name="connsiteX3-523" fmla="*/ 1513488 w 1672859"/>
              <a:gd name="connsiteY3-524" fmla="*/ 367531 h 1647192"/>
              <a:gd name="connsiteX4-525" fmla="*/ 1661823 w 1672859"/>
              <a:gd name="connsiteY4-526" fmla="*/ 826928 h 1647192"/>
              <a:gd name="connsiteX5-527" fmla="*/ 1259809 w 1672859"/>
              <a:gd name="connsiteY5-528" fmla="*/ 1365342 h 1647192"/>
              <a:gd name="connsiteX6-529" fmla="*/ 520395 w 1672859"/>
              <a:gd name="connsiteY6-530" fmla="*/ 1569958 h 1647192"/>
              <a:gd name="connsiteX7-531" fmla="*/ 4709 w 1672859"/>
              <a:gd name="connsiteY7-532" fmla="*/ 776192 h 1647192"/>
              <a:gd name="connsiteX0-533" fmla="*/ 1750 w 1669900"/>
              <a:gd name="connsiteY0-534" fmla="*/ 776192 h 1647192"/>
              <a:gd name="connsiteX1-535" fmla="*/ 309172 w 1669900"/>
              <a:gd name="connsiteY1-536" fmla="*/ 266635 h 1647192"/>
              <a:gd name="connsiteX2-537" fmla="*/ 965577 w 1669900"/>
              <a:gd name="connsiteY2-538" fmla="*/ 3895 h 1647192"/>
              <a:gd name="connsiteX3-539" fmla="*/ 1510529 w 1669900"/>
              <a:gd name="connsiteY3-540" fmla="*/ 367531 h 1647192"/>
              <a:gd name="connsiteX4-541" fmla="*/ 1658864 w 1669900"/>
              <a:gd name="connsiteY4-542" fmla="*/ 826928 h 1647192"/>
              <a:gd name="connsiteX5-543" fmla="*/ 1256850 w 1669900"/>
              <a:gd name="connsiteY5-544" fmla="*/ 1365342 h 1647192"/>
              <a:gd name="connsiteX6-545" fmla="*/ 517436 w 1669900"/>
              <a:gd name="connsiteY6-546" fmla="*/ 1569958 h 1647192"/>
              <a:gd name="connsiteX7-547" fmla="*/ 1750 w 1669900"/>
              <a:gd name="connsiteY7-548" fmla="*/ 776192 h 1647192"/>
              <a:gd name="connsiteX0-549" fmla="*/ 2974 w 1671124"/>
              <a:gd name="connsiteY0-550" fmla="*/ 776192 h 1647192"/>
              <a:gd name="connsiteX1-551" fmla="*/ 310396 w 1671124"/>
              <a:gd name="connsiteY1-552" fmla="*/ 266635 h 1647192"/>
              <a:gd name="connsiteX2-553" fmla="*/ 966801 w 1671124"/>
              <a:gd name="connsiteY2-554" fmla="*/ 3895 h 1647192"/>
              <a:gd name="connsiteX3-555" fmla="*/ 1511753 w 1671124"/>
              <a:gd name="connsiteY3-556" fmla="*/ 367531 h 1647192"/>
              <a:gd name="connsiteX4-557" fmla="*/ 1660088 w 1671124"/>
              <a:gd name="connsiteY4-558" fmla="*/ 826928 h 1647192"/>
              <a:gd name="connsiteX5-559" fmla="*/ 1258074 w 1671124"/>
              <a:gd name="connsiteY5-560" fmla="*/ 1365342 h 1647192"/>
              <a:gd name="connsiteX6-561" fmla="*/ 518660 w 1671124"/>
              <a:gd name="connsiteY6-562" fmla="*/ 1569958 h 1647192"/>
              <a:gd name="connsiteX7-563" fmla="*/ 175705 w 1671124"/>
              <a:gd name="connsiteY7-564" fmla="*/ 1280783 h 1647192"/>
              <a:gd name="connsiteX8" fmla="*/ 2974 w 1671124"/>
              <a:gd name="connsiteY8" fmla="*/ 776192 h 1647192"/>
              <a:gd name="connsiteX0-565" fmla="*/ 2974 w 1671124"/>
              <a:gd name="connsiteY0-566" fmla="*/ 776192 h 1647192"/>
              <a:gd name="connsiteX1-567" fmla="*/ 310396 w 1671124"/>
              <a:gd name="connsiteY1-568" fmla="*/ 266635 h 1647192"/>
              <a:gd name="connsiteX2-569" fmla="*/ 966801 w 1671124"/>
              <a:gd name="connsiteY2-570" fmla="*/ 3895 h 1647192"/>
              <a:gd name="connsiteX3-571" fmla="*/ 1511753 w 1671124"/>
              <a:gd name="connsiteY3-572" fmla="*/ 367531 h 1647192"/>
              <a:gd name="connsiteX4-573" fmla="*/ 1660088 w 1671124"/>
              <a:gd name="connsiteY4-574" fmla="*/ 826928 h 1647192"/>
              <a:gd name="connsiteX5-575" fmla="*/ 1258074 w 1671124"/>
              <a:gd name="connsiteY5-576" fmla="*/ 1365342 h 1647192"/>
              <a:gd name="connsiteX6-577" fmla="*/ 518660 w 1671124"/>
              <a:gd name="connsiteY6-578" fmla="*/ 1569958 h 1647192"/>
              <a:gd name="connsiteX7-579" fmla="*/ 175705 w 1671124"/>
              <a:gd name="connsiteY7-580" fmla="*/ 1280783 h 1647192"/>
              <a:gd name="connsiteX8-581" fmla="*/ 2974 w 1671124"/>
              <a:gd name="connsiteY8-582" fmla="*/ 776192 h 1647192"/>
              <a:gd name="connsiteX0-583" fmla="*/ 5666 w 1673816"/>
              <a:gd name="connsiteY0-584" fmla="*/ 776192 h 1647192"/>
              <a:gd name="connsiteX1-585" fmla="*/ 313088 w 1673816"/>
              <a:gd name="connsiteY1-586" fmla="*/ 266635 h 1647192"/>
              <a:gd name="connsiteX2-587" fmla="*/ 969493 w 1673816"/>
              <a:gd name="connsiteY2-588" fmla="*/ 3895 h 1647192"/>
              <a:gd name="connsiteX3-589" fmla="*/ 1514445 w 1673816"/>
              <a:gd name="connsiteY3-590" fmla="*/ 367531 h 1647192"/>
              <a:gd name="connsiteX4-591" fmla="*/ 1662780 w 1673816"/>
              <a:gd name="connsiteY4-592" fmla="*/ 826928 h 1647192"/>
              <a:gd name="connsiteX5-593" fmla="*/ 1260766 w 1673816"/>
              <a:gd name="connsiteY5-594" fmla="*/ 1365342 h 1647192"/>
              <a:gd name="connsiteX6-595" fmla="*/ 521352 w 1673816"/>
              <a:gd name="connsiteY6-596" fmla="*/ 1569958 h 1647192"/>
              <a:gd name="connsiteX7-597" fmla="*/ 178397 w 1673816"/>
              <a:gd name="connsiteY7-598" fmla="*/ 1280783 h 1647192"/>
              <a:gd name="connsiteX8-599" fmla="*/ 5666 w 1673816"/>
              <a:gd name="connsiteY8-600" fmla="*/ 776192 h 1647192"/>
              <a:gd name="connsiteX0-601" fmla="*/ 5666 w 1673816"/>
              <a:gd name="connsiteY0-602" fmla="*/ 776192 h 1647192"/>
              <a:gd name="connsiteX1-603" fmla="*/ 313088 w 1673816"/>
              <a:gd name="connsiteY1-604" fmla="*/ 266635 h 1647192"/>
              <a:gd name="connsiteX2-605" fmla="*/ 969493 w 1673816"/>
              <a:gd name="connsiteY2-606" fmla="*/ 3895 h 1647192"/>
              <a:gd name="connsiteX3-607" fmla="*/ 1514445 w 1673816"/>
              <a:gd name="connsiteY3-608" fmla="*/ 367531 h 1647192"/>
              <a:gd name="connsiteX4-609" fmla="*/ 1662780 w 1673816"/>
              <a:gd name="connsiteY4-610" fmla="*/ 826928 h 1647192"/>
              <a:gd name="connsiteX5-611" fmla="*/ 1260766 w 1673816"/>
              <a:gd name="connsiteY5-612" fmla="*/ 1365342 h 1647192"/>
              <a:gd name="connsiteX6-613" fmla="*/ 521352 w 1673816"/>
              <a:gd name="connsiteY6-614" fmla="*/ 1569958 h 1647192"/>
              <a:gd name="connsiteX7-615" fmla="*/ 178397 w 1673816"/>
              <a:gd name="connsiteY7-616" fmla="*/ 1280783 h 1647192"/>
              <a:gd name="connsiteX8-617" fmla="*/ 5666 w 1673816"/>
              <a:gd name="connsiteY8-618" fmla="*/ 776192 h 1647192"/>
              <a:gd name="connsiteX0-619" fmla="*/ 5666 w 1673816"/>
              <a:gd name="connsiteY0-620" fmla="*/ 776192 h 1647192"/>
              <a:gd name="connsiteX1-621" fmla="*/ 313088 w 1673816"/>
              <a:gd name="connsiteY1-622" fmla="*/ 266635 h 1647192"/>
              <a:gd name="connsiteX2-623" fmla="*/ 969493 w 1673816"/>
              <a:gd name="connsiteY2-624" fmla="*/ 3895 h 1647192"/>
              <a:gd name="connsiteX3-625" fmla="*/ 1514445 w 1673816"/>
              <a:gd name="connsiteY3-626" fmla="*/ 367531 h 1647192"/>
              <a:gd name="connsiteX4-627" fmla="*/ 1662780 w 1673816"/>
              <a:gd name="connsiteY4-628" fmla="*/ 826928 h 1647192"/>
              <a:gd name="connsiteX5-629" fmla="*/ 1260766 w 1673816"/>
              <a:gd name="connsiteY5-630" fmla="*/ 1365342 h 1647192"/>
              <a:gd name="connsiteX6-631" fmla="*/ 521352 w 1673816"/>
              <a:gd name="connsiteY6-632" fmla="*/ 1569958 h 1647192"/>
              <a:gd name="connsiteX7-633" fmla="*/ 178397 w 1673816"/>
              <a:gd name="connsiteY7-634" fmla="*/ 1280783 h 1647192"/>
              <a:gd name="connsiteX8-635" fmla="*/ 5666 w 1673816"/>
              <a:gd name="connsiteY8-636" fmla="*/ 776192 h 1647192"/>
              <a:gd name="connsiteX0-637" fmla="*/ 11340 w 1679490"/>
              <a:gd name="connsiteY0-638" fmla="*/ 776192 h 1647192"/>
              <a:gd name="connsiteX1-639" fmla="*/ 318762 w 1679490"/>
              <a:gd name="connsiteY1-640" fmla="*/ 266635 h 1647192"/>
              <a:gd name="connsiteX2-641" fmla="*/ 975167 w 1679490"/>
              <a:gd name="connsiteY2-642" fmla="*/ 3895 h 1647192"/>
              <a:gd name="connsiteX3-643" fmla="*/ 1520119 w 1679490"/>
              <a:gd name="connsiteY3-644" fmla="*/ 367531 h 1647192"/>
              <a:gd name="connsiteX4-645" fmla="*/ 1668454 w 1679490"/>
              <a:gd name="connsiteY4-646" fmla="*/ 826928 h 1647192"/>
              <a:gd name="connsiteX5-647" fmla="*/ 1266440 w 1679490"/>
              <a:gd name="connsiteY5-648" fmla="*/ 1365342 h 1647192"/>
              <a:gd name="connsiteX6-649" fmla="*/ 527026 w 1679490"/>
              <a:gd name="connsiteY6-650" fmla="*/ 1569958 h 1647192"/>
              <a:gd name="connsiteX7-651" fmla="*/ 184071 w 1679490"/>
              <a:gd name="connsiteY7-652" fmla="*/ 1280783 h 1647192"/>
              <a:gd name="connsiteX8-653" fmla="*/ 11340 w 1679490"/>
              <a:gd name="connsiteY8-654" fmla="*/ 776192 h 1647192"/>
              <a:gd name="connsiteX0-655" fmla="*/ 11340 w 1679490"/>
              <a:gd name="connsiteY0-656" fmla="*/ 776192 h 1647192"/>
              <a:gd name="connsiteX1-657" fmla="*/ 318762 w 1679490"/>
              <a:gd name="connsiteY1-658" fmla="*/ 266635 h 1647192"/>
              <a:gd name="connsiteX2-659" fmla="*/ 975167 w 1679490"/>
              <a:gd name="connsiteY2-660" fmla="*/ 3895 h 1647192"/>
              <a:gd name="connsiteX3-661" fmla="*/ 1520119 w 1679490"/>
              <a:gd name="connsiteY3-662" fmla="*/ 367531 h 1647192"/>
              <a:gd name="connsiteX4-663" fmla="*/ 1668454 w 1679490"/>
              <a:gd name="connsiteY4-664" fmla="*/ 826928 h 1647192"/>
              <a:gd name="connsiteX5-665" fmla="*/ 1266440 w 1679490"/>
              <a:gd name="connsiteY5-666" fmla="*/ 1365342 h 1647192"/>
              <a:gd name="connsiteX6-667" fmla="*/ 527026 w 1679490"/>
              <a:gd name="connsiteY6-668" fmla="*/ 1569958 h 1647192"/>
              <a:gd name="connsiteX7-669" fmla="*/ 184071 w 1679490"/>
              <a:gd name="connsiteY7-670" fmla="*/ 1280783 h 1647192"/>
              <a:gd name="connsiteX8-671" fmla="*/ 11340 w 1679490"/>
              <a:gd name="connsiteY8-672" fmla="*/ 776192 h 1647192"/>
              <a:gd name="connsiteX0-673" fmla="*/ 27240 w 1695390"/>
              <a:gd name="connsiteY0-674" fmla="*/ 776192 h 1647192"/>
              <a:gd name="connsiteX1-675" fmla="*/ 334662 w 1695390"/>
              <a:gd name="connsiteY1-676" fmla="*/ 266635 h 1647192"/>
              <a:gd name="connsiteX2-677" fmla="*/ 991067 w 1695390"/>
              <a:gd name="connsiteY2-678" fmla="*/ 3895 h 1647192"/>
              <a:gd name="connsiteX3-679" fmla="*/ 1536019 w 1695390"/>
              <a:gd name="connsiteY3-680" fmla="*/ 367531 h 1647192"/>
              <a:gd name="connsiteX4-681" fmla="*/ 1684354 w 1695390"/>
              <a:gd name="connsiteY4-682" fmla="*/ 826928 h 1647192"/>
              <a:gd name="connsiteX5-683" fmla="*/ 1282340 w 1695390"/>
              <a:gd name="connsiteY5-684" fmla="*/ 1365342 h 1647192"/>
              <a:gd name="connsiteX6-685" fmla="*/ 542926 w 1695390"/>
              <a:gd name="connsiteY6-686" fmla="*/ 1569958 h 1647192"/>
              <a:gd name="connsiteX7-687" fmla="*/ 199971 w 1695390"/>
              <a:gd name="connsiteY7-688" fmla="*/ 1280783 h 1647192"/>
              <a:gd name="connsiteX8-689" fmla="*/ 27240 w 1695390"/>
              <a:gd name="connsiteY8-690" fmla="*/ 776192 h 1647192"/>
              <a:gd name="connsiteX0-691" fmla="*/ 78067 w 1644746"/>
              <a:gd name="connsiteY0-692" fmla="*/ 776192 h 1647192"/>
              <a:gd name="connsiteX1-693" fmla="*/ 284018 w 1644746"/>
              <a:gd name="connsiteY1-694" fmla="*/ 266635 h 1647192"/>
              <a:gd name="connsiteX2-695" fmla="*/ 940423 w 1644746"/>
              <a:gd name="connsiteY2-696" fmla="*/ 3895 h 1647192"/>
              <a:gd name="connsiteX3-697" fmla="*/ 1485375 w 1644746"/>
              <a:gd name="connsiteY3-698" fmla="*/ 367531 h 1647192"/>
              <a:gd name="connsiteX4-699" fmla="*/ 1633710 w 1644746"/>
              <a:gd name="connsiteY4-700" fmla="*/ 826928 h 1647192"/>
              <a:gd name="connsiteX5-701" fmla="*/ 1231696 w 1644746"/>
              <a:gd name="connsiteY5-702" fmla="*/ 1365342 h 1647192"/>
              <a:gd name="connsiteX6-703" fmla="*/ 492282 w 1644746"/>
              <a:gd name="connsiteY6-704" fmla="*/ 1569958 h 1647192"/>
              <a:gd name="connsiteX7-705" fmla="*/ 149327 w 1644746"/>
              <a:gd name="connsiteY7-706" fmla="*/ 1280783 h 1647192"/>
              <a:gd name="connsiteX8-707" fmla="*/ 78067 w 1644746"/>
              <a:gd name="connsiteY8-708" fmla="*/ 776192 h 1647192"/>
              <a:gd name="connsiteX0-709" fmla="*/ 49137 w 1615816"/>
              <a:gd name="connsiteY0-710" fmla="*/ 776192 h 1647192"/>
              <a:gd name="connsiteX1-711" fmla="*/ 255088 w 1615816"/>
              <a:gd name="connsiteY1-712" fmla="*/ 266635 h 1647192"/>
              <a:gd name="connsiteX2-713" fmla="*/ 911493 w 1615816"/>
              <a:gd name="connsiteY2-714" fmla="*/ 3895 h 1647192"/>
              <a:gd name="connsiteX3-715" fmla="*/ 1456445 w 1615816"/>
              <a:gd name="connsiteY3-716" fmla="*/ 367531 h 1647192"/>
              <a:gd name="connsiteX4-717" fmla="*/ 1604780 w 1615816"/>
              <a:gd name="connsiteY4-718" fmla="*/ 826928 h 1647192"/>
              <a:gd name="connsiteX5-719" fmla="*/ 1202766 w 1615816"/>
              <a:gd name="connsiteY5-720" fmla="*/ 1365342 h 1647192"/>
              <a:gd name="connsiteX6-721" fmla="*/ 463352 w 1615816"/>
              <a:gd name="connsiteY6-722" fmla="*/ 1569958 h 1647192"/>
              <a:gd name="connsiteX7-723" fmla="*/ 120397 w 1615816"/>
              <a:gd name="connsiteY7-724" fmla="*/ 1280783 h 1647192"/>
              <a:gd name="connsiteX8-725" fmla="*/ 49137 w 1615816"/>
              <a:gd name="connsiteY8-726" fmla="*/ 776192 h 1647192"/>
              <a:gd name="connsiteX0-727" fmla="*/ 71068 w 1637747"/>
              <a:gd name="connsiteY0-728" fmla="*/ 776192 h 1647192"/>
              <a:gd name="connsiteX1-729" fmla="*/ 277019 w 1637747"/>
              <a:gd name="connsiteY1-730" fmla="*/ 266635 h 1647192"/>
              <a:gd name="connsiteX2-731" fmla="*/ 933424 w 1637747"/>
              <a:gd name="connsiteY2-732" fmla="*/ 3895 h 1647192"/>
              <a:gd name="connsiteX3-733" fmla="*/ 1478376 w 1637747"/>
              <a:gd name="connsiteY3-734" fmla="*/ 367531 h 1647192"/>
              <a:gd name="connsiteX4-735" fmla="*/ 1626711 w 1637747"/>
              <a:gd name="connsiteY4-736" fmla="*/ 826928 h 1647192"/>
              <a:gd name="connsiteX5-737" fmla="*/ 1224697 w 1637747"/>
              <a:gd name="connsiteY5-738" fmla="*/ 1365342 h 1647192"/>
              <a:gd name="connsiteX6-739" fmla="*/ 485283 w 1637747"/>
              <a:gd name="connsiteY6-740" fmla="*/ 1569958 h 1647192"/>
              <a:gd name="connsiteX7-741" fmla="*/ 142328 w 1637747"/>
              <a:gd name="connsiteY7-742" fmla="*/ 1280783 h 1647192"/>
              <a:gd name="connsiteX8-743" fmla="*/ 71068 w 1637747"/>
              <a:gd name="connsiteY8-744" fmla="*/ 776192 h 1647192"/>
              <a:gd name="connsiteX0-745" fmla="*/ 66256 w 1632935"/>
              <a:gd name="connsiteY0-746" fmla="*/ 776192 h 1647192"/>
              <a:gd name="connsiteX1-747" fmla="*/ 272207 w 1632935"/>
              <a:gd name="connsiteY1-748" fmla="*/ 266635 h 1647192"/>
              <a:gd name="connsiteX2-749" fmla="*/ 928612 w 1632935"/>
              <a:gd name="connsiteY2-750" fmla="*/ 3895 h 1647192"/>
              <a:gd name="connsiteX3-751" fmla="*/ 1473564 w 1632935"/>
              <a:gd name="connsiteY3-752" fmla="*/ 367531 h 1647192"/>
              <a:gd name="connsiteX4-753" fmla="*/ 1621899 w 1632935"/>
              <a:gd name="connsiteY4-754" fmla="*/ 826928 h 1647192"/>
              <a:gd name="connsiteX5-755" fmla="*/ 1219885 w 1632935"/>
              <a:gd name="connsiteY5-756" fmla="*/ 1365342 h 1647192"/>
              <a:gd name="connsiteX6-757" fmla="*/ 480471 w 1632935"/>
              <a:gd name="connsiteY6-758" fmla="*/ 1569958 h 1647192"/>
              <a:gd name="connsiteX7-759" fmla="*/ 137516 w 1632935"/>
              <a:gd name="connsiteY7-760" fmla="*/ 1280783 h 1647192"/>
              <a:gd name="connsiteX8-761" fmla="*/ 66256 w 1632935"/>
              <a:gd name="connsiteY8-762" fmla="*/ 776192 h 1647192"/>
              <a:gd name="connsiteX0-763" fmla="*/ 45366 w 1612045"/>
              <a:gd name="connsiteY0-764" fmla="*/ 776192 h 1647192"/>
              <a:gd name="connsiteX1-765" fmla="*/ 251317 w 1612045"/>
              <a:gd name="connsiteY1-766" fmla="*/ 266635 h 1647192"/>
              <a:gd name="connsiteX2-767" fmla="*/ 907722 w 1612045"/>
              <a:gd name="connsiteY2-768" fmla="*/ 3895 h 1647192"/>
              <a:gd name="connsiteX3-769" fmla="*/ 1452674 w 1612045"/>
              <a:gd name="connsiteY3-770" fmla="*/ 367531 h 1647192"/>
              <a:gd name="connsiteX4-771" fmla="*/ 1601009 w 1612045"/>
              <a:gd name="connsiteY4-772" fmla="*/ 826928 h 1647192"/>
              <a:gd name="connsiteX5-773" fmla="*/ 1198995 w 1612045"/>
              <a:gd name="connsiteY5-774" fmla="*/ 1365342 h 1647192"/>
              <a:gd name="connsiteX6-775" fmla="*/ 459581 w 1612045"/>
              <a:gd name="connsiteY6-776" fmla="*/ 1569958 h 1647192"/>
              <a:gd name="connsiteX7-777" fmla="*/ 116626 w 1612045"/>
              <a:gd name="connsiteY7-778" fmla="*/ 1280783 h 1647192"/>
              <a:gd name="connsiteX8-779" fmla="*/ 45366 w 1612045"/>
              <a:gd name="connsiteY8-780" fmla="*/ 776192 h 1647192"/>
              <a:gd name="connsiteX0-781" fmla="*/ 86792 w 1653471"/>
              <a:gd name="connsiteY0-782" fmla="*/ 776192 h 1647192"/>
              <a:gd name="connsiteX1-783" fmla="*/ 292743 w 1653471"/>
              <a:gd name="connsiteY1-784" fmla="*/ 266635 h 1647192"/>
              <a:gd name="connsiteX2-785" fmla="*/ 949148 w 1653471"/>
              <a:gd name="connsiteY2-786" fmla="*/ 3895 h 1647192"/>
              <a:gd name="connsiteX3-787" fmla="*/ 1494100 w 1653471"/>
              <a:gd name="connsiteY3-788" fmla="*/ 367531 h 1647192"/>
              <a:gd name="connsiteX4-789" fmla="*/ 1642435 w 1653471"/>
              <a:gd name="connsiteY4-790" fmla="*/ 826928 h 1647192"/>
              <a:gd name="connsiteX5-791" fmla="*/ 1240421 w 1653471"/>
              <a:gd name="connsiteY5-792" fmla="*/ 1365342 h 1647192"/>
              <a:gd name="connsiteX6-793" fmla="*/ 501007 w 1653471"/>
              <a:gd name="connsiteY6-794" fmla="*/ 1569958 h 1647192"/>
              <a:gd name="connsiteX7-795" fmla="*/ 158052 w 1653471"/>
              <a:gd name="connsiteY7-796" fmla="*/ 1280783 h 1647192"/>
              <a:gd name="connsiteX8-797" fmla="*/ 86792 w 1653471"/>
              <a:gd name="connsiteY8-798" fmla="*/ 776192 h 1647192"/>
              <a:gd name="connsiteX0-799" fmla="*/ 86792 w 1653471"/>
              <a:gd name="connsiteY0-800" fmla="*/ 776192 h 1647192"/>
              <a:gd name="connsiteX1-801" fmla="*/ 292743 w 1653471"/>
              <a:gd name="connsiteY1-802" fmla="*/ 266635 h 1647192"/>
              <a:gd name="connsiteX2-803" fmla="*/ 949148 w 1653471"/>
              <a:gd name="connsiteY2-804" fmla="*/ 3895 h 1647192"/>
              <a:gd name="connsiteX3-805" fmla="*/ 1494100 w 1653471"/>
              <a:gd name="connsiteY3-806" fmla="*/ 367531 h 1647192"/>
              <a:gd name="connsiteX4-807" fmla="*/ 1642435 w 1653471"/>
              <a:gd name="connsiteY4-808" fmla="*/ 826928 h 1647192"/>
              <a:gd name="connsiteX5-809" fmla="*/ 1240421 w 1653471"/>
              <a:gd name="connsiteY5-810" fmla="*/ 1365342 h 1647192"/>
              <a:gd name="connsiteX6-811" fmla="*/ 501007 w 1653471"/>
              <a:gd name="connsiteY6-812" fmla="*/ 1569958 h 1647192"/>
              <a:gd name="connsiteX7-813" fmla="*/ 158052 w 1653471"/>
              <a:gd name="connsiteY7-814" fmla="*/ 1280783 h 1647192"/>
              <a:gd name="connsiteX8-815" fmla="*/ 86792 w 1653471"/>
              <a:gd name="connsiteY8-816" fmla="*/ 776192 h 1647192"/>
              <a:gd name="connsiteX0-817" fmla="*/ 47209 w 1613888"/>
              <a:gd name="connsiteY0-818" fmla="*/ 776192 h 1647192"/>
              <a:gd name="connsiteX1-819" fmla="*/ 253160 w 1613888"/>
              <a:gd name="connsiteY1-820" fmla="*/ 266635 h 1647192"/>
              <a:gd name="connsiteX2-821" fmla="*/ 909565 w 1613888"/>
              <a:gd name="connsiteY2-822" fmla="*/ 3895 h 1647192"/>
              <a:gd name="connsiteX3-823" fmla="*/ 1454517 w 1613888"/>
              <a:gd name="connsiteY3-824" fmla="*/ 367531 h 1647192"/>
              <a:gd name="connsiteX4-825" fmla="*/ 1602852 w 1613888"/>
              <a:gd name="connsiteY4-826" fmla="*/ 826928 h 1647192"/>
              <a:gd name="connsiteX5-827" fmla="*/ 1200838 w 1613888"/>
              <a:gd name="connsiteY5-828" fmla="*/ 1365342 h 1647192"/>
              <a:gd name="connsiteX6-829" fmla="*/ 461424 w 1613888"/>
              <a:gd name="connsiteY6-830" fmla="*/ 1569958 h 1647192"/>
              <a:gd name="connsiteX7-831" fmla="*/ 118469 w 1613888"/>
              <a:gd name="connsiteY7-832" fmla="*/ 1280783 h 1647192"/>
              <a:gd name="connsiteX8-833" fmla="*/ 47209 w 1613888"/>
              <a:gd name="connsiteY8-834" fmla="*/ 776192 h 1647192"/>
              <a:gd name="connsiteX0-835" fmla="*/ 47209 w 1613888"/>
              <a:gd name="connsiteY0-836" fmla="*/ 776192 h 1575839"/>
              <a:gd name="connsiteX1-837" fmla="*/ 253160 w 1613888"/>
              <a:gd name="connsiteY1-838" fmla="*/ 266635 h 1575839"/>
              <a:gd name="connsiteX2-839" fmla="*/ 909565 w 1613888"/>
              <a:gd name="connsiteY2-840" fmla="*/ 3895 h 1575839"/>
              <a:gd name="connsiteX3-841" fmla="*/ 1454517 w 1613888"/>
              <a:gd name="connsiteY3-842" fmla="*/ 367531 h 1575839"/>
              <a:gd name="connsiteX4-843" fmla="*/ 1602852 w 1613888"/>
              <a:gd name="connsiteY4-844" fmla="*/ 826928 h 1575839"/>
              <a:gd name="connsiteX5-845" fmla="*/ 1256539 w 1613888"/>
              <a:gd name="connsiteY5-846" fmla="*/ 1421042 h 1575839"/>
              <a:gd name="connsiteX6-847" fmla="*/ 461424 w 1613888"/>
              <a:gd name="connsiteY6-848" fmla="*/ 1569958 h 1575839"/>
              <a:gd name="connsiteX7-849" fmla="*/ 118469 w 1613888"/>
              <a:gd name="connsiteY7-850" fmla="*/ 1280783 h 1575839"/>
              <a:gd name="connsiteX8-851" fmla="*/ 47209 w 1613888"/>
              <a:gd name="connsiteY8-852" fmla="*/ 776192 h 1575839"/>
              <a:gd name="connsiteX0-853" fmla="*/ 47209 w 1613888"/>
              <a:gd name="connsiteY0-854" fmla="*/ 776192 h 1575839"/>
              <a:gd name="connsiteX1-855" fmla="*/ 253160 w 1613888"/>
              <a:gd name="connsiteY1-856" fmla="*/ 266635 h 1575839"/>
              <a:gd name="connsiteX2-857" fmla="*/ 909565 w 1613888"/>
              <a:gd name="connsiteY2-858" fmla="*/ 3895 h 1575839"/>
              <a:gd name="connsiteX3-859" fmla="*/ 1454517 w 1613888"/>
              <a:gd name="connsiteY3-860" fmla="*/ 367531 h 1575839"/>
              <a:gd name="connsiteX4-861" fmla="*/ 1602852 w 1613888"/>
              <a:gd name="connsiteY4-862" fmla="*/ 826928 h 1575839"/>
              <a:gd name="connsiteX5-863" fmla="*/ 1256539 w 1613888"/>
              <a:gd name="connsiteY5-864" fmla="*/ 1421042 h 1575839"/>
              <a:gd name="connsiteX6-865" fmla="*/ 461424 w 1613888"/>
              <a:gd name="connsiteY6-866" fmla="*/ 1569958 h 1575839"/>
              <a:gd name="connsiteX7-867" fmla="*/ 118469 w 1613888"/>
              <a:gd name="connsiteY7-868" fmla="*/ 1280783 h 1575839"/>
              <a:gd name="connsiteX8-869" fmla="*/ 47209 w 1613888"/>
              <a:gd name="connsiteY8-870" fmla="*/ 776192 h 1575839"/>
              <a:gd name="connsiteX0-871" fmla="*/ 47209 w 1613888"/>
              <a:gd name="connsiteY0-872" fmla="*/ 776192 h 1582572"/>
              <a:gd name="connsiteX1-873" fmla="*/ 253160 w 1613888"/>
              <a:gd name="connsiteY1-874" fmla="*/ 266635 h 1582572"/>
              <a:gd name="connsiteX2-875" fmla="*/ 909565 w 1613888"/>
              <a:gd name="connsiteY2-876" fmla="*/ 3895 h 1582572"/>
              <a:gd name="connsiteX3-877" fmla="*/ 1454517 w 1613888"/>
              <a:gd name="connsiteY3-878" fmla="*/ 367531 h 1582572"/>
              <a:gd name="connsiteX4-879" fmla="*/ 1602852 w 1613888"/>
              <a:gd name="connsiteY4-880" fmla="*/ 826928 h 1582572"/>
              <a:gd name="connsiteX5-881" fmla="*/ 1256539 w 1613888"/>
              <a:gd name="connsiteY5-882" fmla="*/ 1421042 h 1582572"/>
              <a:gd name="connsiteX6-883" fmla="*/ 461424 w 1613888"/>
              <a:gd name="connsiteY6-884" fmla="*/ 1569958 h 1582572"/>
              <a:gd name="connsiteX7-885" fmla="*/ 118469 w 1613888"/>
              <a:gd name="connsiteY7-886" fmla="*/ 1280783 h 1582572"/>
              <a:gd name="connsiteX8-887" fmla="*/ 47209 w 1613888"/>
              <a:gd name="connsiteY8-888" fmla="*/ 776192 h 1582572"/>
              <a:gd name="connsiteX0-889" fmla="*/ 47209 w 1613888"/>
              <a:gd name="connsiteY0-890" fmla="*/ 776192 h 1582572"/>
              <a:gd name="connsiteX1-891" fmla="*/ 253160 w 1613888"/>
              <a:gd name="connsiteY1-892" fmla="*/ 266635 h 1582572"/>
              <a:gd name="connsiteX2-893" fmla="*/ 909565 w 1613888"/>
              <a:gd name="connsiteY2-894" fmla="*/ 3895 h 1582572"/>
              <a:gd name="connsiteX3-895" fmla="*/ 1454517 w 1613888"/>
              <a:gd name="connsiteY3-896" fmla="*/ 367531 h 1582572"/>
              <a:gd name="connsiteX4-897" fmla="*/ 1602852 w 1613888"/>
              <a:gd name="connsiteY4-898" fmla="*/ 826928 h 1582572"/>
              <a:gd name="connsiteX5-899" fmla="*/ 1256539 w 1613888"/>
              <a:gd name="connsiteY5-900" fmla="*/ 1421042 h 1582572"/>
              <a:gd name="connsiteX6-901" fmla="*/ 461424 w 1613888"/>
              <a:gd name="connsiteY6-902" fmla="*/ 1569958 h 1582572"/>
              <a:gd name="connsiteX7-903" fmla="*/ 118469 w 1613888"/>
              <a:gd name="connsiteY7-904" fmla="*/ 1280783 h 1582572"/>
              <a:gd name="connsiteX8-905" fmla="*/ 47209 w 1613888"/>
              <a:gd name="connsiteY8-906" fmla="*/ 776192 h 1582572"/>
              <a:gd name="connsiteX0-907" fmla="*/ 36743 w 1603422"/>
              <a:gd name="connsiteY0-908" fmla="*/ 778233 h 1584613"/>
              <a:gd name="connsiteX1-909" fmla="*/ 242694 w 1603422"/>
              <a:gd name="connsiteY1-910" fmla="*/ 252762 h 1584613"/>
              <a:gd name="connsiteX2-911" fmla="*/ 899099 w 1603422"/>
              <a:gd name="connsiteY2-912" fmla="*/ 5936 h 1584613"/>
              <a:gd name="connsiteX3-913" fmla="*/ 1444051 w 1603422"/>
              <a:gd name="connsiteY3-914" fmla="*/ 369572 h 1584613"/>
              <a:gd name="connsiteX4-915" fmla="*/ 1592386 w 1603422"/>
              <a:gd name="connsiteY4-916" fmla="*/ 828969 h 1584613"/>
              <a:gd name="connsiteX5-917" fmla="*/ 1246073 w 1603422"/>
              <a:gd name="connsiteY5-918" fmla="*/ 1423083 h 1584613"/>
              <a:gd name="connsiteX6-919" fmla="*/ 450958 w 1603422"/>
              <a:gd name="connsiteY6-920" fmla="*/ 1571999 h 1584613"/>
              <a:gd name="connsiteX7-921" fmla="*/ 108003 w 1603422"/>
              <a:gd name="connsiteY7-922" fmla="*/ 1282824 h 1584613"/>
              <a:gd name="connsiteX8-923" fmla="*/ 36743 w 1603422"/>
              <a:gd name="connsiteY8-924" fmla="*/ 778233 h 1584613"/>
              <a:gd name="connsiteX0-925" fmla="*/ 27616 w 1594295"/>
              <a:gd name="connsiteY0-926" fmla="*/ 778233 h 1584613"/>
              <a:gd name="connsiteX1-927" fmla="*/ 233567 w 1594295"/>
              <a:gd name="connsiteY1-928" fmla="*/ 252762 h 1584613"/>
              <a:gd name="connsiteX2-929" fmla="*/ 889972 w 1594295"/>
              <a:gd name="connsiteY2-930" fmla="*/ 5936 h 1584613"/>
              <a:gd name="connsiteX3-931" fmla="*/ 1434924 w 1594295"/>
              <a:gd name="connsiteY3-932" fmla="*/ 369572 h 1584613"/>
              <a:gd name="connsiteX4-933" fmla="*/ 1583259 w 1594295"/>
              <a:gd name="connsiteY4-934" fmla="*/ 828969 h 1584613"/>
              <a:gd name="connsiteX5-935" fmla="*/ 1236946 w 1594295"/>
              <a:gd name="connsiteY5-936" fmla="*/ 1423083 h 1584613"/>
              <a:gd name="connsiteX6-937" fmla="*/ 441831 w 1594295"/>
              <a:gd name="connsiteY6-938" fmla="*/ 1571999 h 1584613"/>
              <a:gd name="connsiteX7-939" fmla="*/ 98876 w 1594295"/>
              <a:gd name="connsiteY7-940" fmla="*/ 1282824 h 1584613"/>
              <a:gd name="connsiteX8-941" fmla="*/ 27616 w 1594295"/>
              <a:gd name="connsiteY8-942" fmla="*/ 778233 h 1584613"/>
              <a:gd name="connsiteX0-943" fmla="*/ 27616 w 1594295"/>
              <a:gd name="connsiteY0-944" fmla="*/ 778233 h 1584613"/>
              <a:gd name="connsiteX1-945" fmla="*/ 233567 w 1594295"/>
              <a:gd name="connsiteY1-946" fmla="*/ 252762 h 1584613"/>
              <a:gd name="connsiteX2-947" fmla="*/ 889972 w 1594295"/>
              <a:gd name="connsiteY2-948" fmla="*/ 5936 h 1584613"/>
              <a:gd name="connsiteX3-949" fmla="*/ 1434924 w 1594295"/>
              <a:gd name="connsiteY3-950" fmla="*/ 369572 h 1584613"/>
              <a:gd name="connsiteX4-951" fmla="*/ 1583259 w 1594295"/>
              <a:gd name="connsiteY4-952" fmla="*/ 828969 h 1584613"/>
              <a:gd name="connsiteX5-953" fmla="*/ 1236946 w 1594295"/>
              <a:gd name="connsiteY5-954" fmla="*/ 1423083 h 1584613"/>
              <a:gd name="connsiteX6-955" fmla="*/ 441831 w 1594295"/>
              <a:gd name="connsiteY6-956" fmla="*/ 1571999 h 1584613"/>
              <a:gd name="connsiteX7-957" fmla="*/ 98876 w 1594295"/>
              <a:gd name="connsiteY7-958" fmla="*/ 1282824 h 1584613"/>
              <a:gd name="connsiteX8-959" fmla="*/ 27616 w 1594295"/>
              <a:gd name="connsiteY8-960" fmla="*/ 778233 h 1584613"/>
              <a:gd name="connsiteX0-961" fmla="*/ 49372 w 1616051"/>
              <a:gd name="connsiteY0-962" fmla="*/ 778233 h 1584613"/>
              <a:gd name="connsiteX1-963" fmla="*/ 255323 w 1616051"/>
              <a:gd name="connsiteY1-964" fmla="*/ 252762 h 1584613"/>
              <a:gd name="connsiteX2-965" fmla="*/ 911728 w 1616051"/>
              <a:gd name="connsiteY2-966" fmla="*/ 5936 h 1584613"/>
              <a:gd name="connsiteX3-967" fmla="*/ 1456680 w 1616051"/>
              <a:gd name="connsiteY3-968" fmla="*/ 369572 h 1584613"/>
              <a:gd name="connsiteX4-969" fmla="*/ 1605015 w 1616051"/>
              <a:gd name="connsiteY4-970" fmla="*/ 828969 h 1584613"/>
              <a:gd name="connsiteX5-971" fmla="*/ 1258702 w 1616051"/>
              <a:gd name="connsiteY5-972" fmla="*/ 1423083 h 1584613"/>
              <a:gd name="connsiteX6-973" fmla="*/ 463587 w 1616051"/>
              <a:gd name="connsiteY6-974" fmla="*/ 1571999 h 1584613"/>
              <a:gd name="connsiteX7-975" fmla="*/ 120632 w 1616051"/>
              <a:gd name="connsiteY7-976" fmla="*/ 1282824 h 1584613"/>
              <a:gd name="connsiteX8-977" fmla="*/ 49372 w 1616051"/>
              <a:gd name="connsiteY8-978" fmla="*/ 778233 h 1584613"/>
              <a:gd name="connsiteX0-979" fmla="*/ 49372 w 1616051"/>
              <a:gd name="connsiteY0-980" fmla="*/ 778233 h 1613875"/>
              <a:gd name="connsiteX1-981" fmla="*/ 255323 w 1616051"/>
              <a:gd name="connsiteY1-982" fmla="*/ 252762 h 1613875"/>
              <a:gd name="connsiteX2-983" fmla="*/ 911728 w 1616051"/>
              <a:gd name="connsiteY2-984" fmla="*/ 5936 h 1613875"/>
              <a:gd name="connsiteX3-985" fmla="*/ 1456680 w 1616051"/>
              <a:gd name="connsiteY3-986" fmla="*/ 369572 h 1613875"/>
              <a:gd name="connsiteX4-987" fmla="*/ 1605015 w 1616051"/>
              <a:gd name="connsiteY4-988" fmla="*/ 828969 h 1613875"/>
              <a:gd name="connsiteX5-989" fmla="*/ 1258702 w 1616051"/>
              <a:gd name="connsiteY5-990" fmla="*/ 1423083 h 1613875"/>
              <a:gd name="connsiteX6-991" fmla="*/ 463587 w 1616051"/>
              <a:gd name="connsiteY6-992" fmla="*/ 1571999 h 1613875"/>
              <a:gd name="connsiteX7-993" fmla="*/ 120632 w 1616051"/>
              <a:gd name="connsiteY7-994" fmla="*/ 1282824 h 1613875"/>
              <a:gd name="connsiteX8-995" fmla="*/ 49372 w 1616051"/>
              <a:gd name="connsiteY8-996" fmla="*/ 778233 h 1613875"/>
              <a:gd name="connsiteX0-997" fmla="*/ 49372 w 1616051"/>
              <a:gd name="connsiteY0-998" fmla="*/ 778233 h 1613875"/>
              <a:gd name="connsiteX1-999" fmla="*/ 255323 w 1616051"/>
              <a:gd name="connsiteY1-1000" fmla="*/ 252762 h 1613875"/>
              <a:gd name="connsiteX2-1001" fmla="*/ 911728 w 1616051"/>
              <a:gd name="connsiteY2-1002" fmla="*/ 5936 h 1613875"/>
              <a:gd name="connsiteX3-1003" fmla="*/ 1456680 w 1616051"/>
              <a:gd name="connsiteY3-1004" fmla="*/ 369572 h 1613875"/>
              <a:gd name="connsiteX4-1005" fmla="*/ 1605015 w 1616051"/>
              <a:gd name="connsiteY4-1006" fmla="*/ 828969 h 1613875"/>
              <a:gd name="connsiteX5-1007" fmla="*/ 1258702 w 1616051"/>
              <a:gd name="connsiteY5-1008" fmla="*/ 1423083 h 1613875"/>
              <a:gd name="connsiteX6-1009" fmla="*/ 463587 w 1616051"/>
              <a:gd name="connsiteY6-1010" fmla="*/ 1571999 h 1613875"/>
              <a:gd name="connsiteX7-1011" fmla="*/ 120632 w 1616051"/>
              <a:gd name="connsiteY7-1012" fmla="*/ 1282824 h 1613875"/>
              <a:gd name="connsiteX8-1013" fmla="*/ 49372 w 1616051"/>
              <a:gd name="connsiteY8-1014" fmla="*/ 778233 h 1613875"/>
              <a:gd name="connsiteX0-1015" fmla="*/ 49372 w 1638781"/>
              <a:gd name="connsiteY0-1016" fmla="*/ 778233 h 1613875"/>
              <a:gd name="connsiteX1-1017" fmla="*/ 255323 w 1638781"/>
              <a:gd name="connsiteY1-1018" fmla="*/ 252762 h 1613875"/>
              <a:gd name="connsiteX2-1019" fmla="*/ 911728 w 1638781"/>
              <a:gd name="connsiteY2-1020" fmla="*/ 5936 h 1613875"/>
              <a:gd name="connsiteX3-1021" fmla="*/ 1456680 w 1638781"/>
              <a:gd name="connsiteY3-1022" fmla="*/ 369572 h 1613875"/>
              <a:gd name="connsiteX4-1023" fmla="*/ 1605015 w 1638781"/>
              <a:gd name="connsiteY4-1024" fmla="*/ 828969 h 1613875"/>
              <a:gd name="connsiteX5-1025" fmla="*/ 1258702 w 1638781"/>
              <a:gd name="connsiteY5-1026" fmla="*/ 1423083 h 1613875"/>
              <a:gd name="connsiteX6-1027" fmla="*/ 463587 w 1638781"/>
              <a:gd name="connsiteY6-1028" fmla="*/ 1571999 h 1613875"/>
              <a:gd name="connsiteX7-1029" fmla="*/ 120632 w 1638781"/>
              <a:gd name="connsiteY7-1030" fmla="*/ 1282824 h 1613875"/>
              <a:gd name="connsiteX8-1031" fmla="*/ 49372 w 1638781"/>
              <a:gd name="connsiteY8-1032" fmla="*/ 778233 h 1613875"/>
              <a:gd name="connsiteX0-1033" fmla="*/ 49372 w 1638781"/>
              <a:gd name="connsiteY0-1034" fmla="*/ 778233 h 1649990"/>
              <a:gd name="connsiteX1-1035" fmla="*/ 255323 w 1638781"/>
              <a:gd name="connsiteY1-1036" fmla="*/ 252762 h 1649990"/>
              <a:gd name="connsiteX2-1037" fmla="*/ 911728 w 1638781"/>
              <a:gd name="connsiteY2-1038" fmla="*/ 5936 h 1649990"/>
              <a:gd name="connsiteX3-1039" fmla="*/ 1456680 w 1638781"/>
              <a:gd name="connsiteY3-1040" fmla="*/ 369572 h 1649990"/>
              <a:gd name="connsiteX4-1041" fmla="*/ 1605015 w 1638781"/>
              <a:gd name="connsiteY4-1042" fmla="*/ 828969 h 1649990"/>
              <a:gd name="connsiteX5-1043" fmla="*/ 1258702 w 1638781"/>
              <a:gd name="connsiteY5-1044" fmla="*/ 1423083 h 1649990"/>
              <a:gd name="connsiteX6-1045" fmla="*/ 463587 w 1638781"/>
              <a:gd name="connsiteY6-1046" fmla="*/ 1571999 h 1649990"/>
              <a:gd name="connsiteX7-1047" fmla="*/ 120632 w 1638781"/>
              <a:gd name="connsiteY7-1048" fmla="*/ 1282824 h 1649990"/>
              <a:gd name="connsiteX8-1049" fmla="*/ 49372 w 1638781"/>
              <a:gd name="connsiteY8-1050" fmla="*/ 778233 h 1649990"/>
              <a:gd name="connsiteX0-1051" fmla="*/ 49372 w 1638781"/>
              <a:gd name="connsiteY0-1052" fmla="*/ 778233 h 1595130"/>
              <a:gd name="connsiteX1-1053" fmla="*/ 255323 w 1638781"/>
              <a:gd name="connsiteY1-1054" fmla="*/ 252762 h 1595130"/>
              <a:gd name="connsiteX2-1055" fmla="*/ 911728 w 1638781"/>
              <a:gd name="connsiteY2-1056" fmla="*/ 5936 h 1595130"/>
              <a:gd name="connsiteX3-1057" fmla="*/ 1456680 w 1638781"/>
              <a:gd name="connsiteY3-1058" fmla="*/ 369572 h 1595130"/>
              <a:gd name="connsiteX4-1059" fmla="*/ 1605015 w 1638781"/>
              <a:gd name="connsiteY4-1060" fmla="*/ 828969 h 1595130"/>
              <a:gd name="connsiteX5-1061" fmla="*/ 1210958 w 1638781"/>
              <a:gd name="connsiteY5-1062" fmla="*/ 1383298 h 1595130"/>
              <a:gd name="connsiteX6-1063" fmla="*/ 463587 w 1638781"/>
              <a:gd name="connsiteY6-1064" fmla="*/ 1571999 h 1595130"/>
              <a:gd name="connsiteX7-1065" fmla="*/ 120632 w 1638781"/>
              <a:gd name="connsiteY7-1066" fmla="*/ 1282824 h 1595130"/>
              <a:gd name="connsiteX8-1067" fmla="*/ 49372 w 1638781"/>
              <a:gd name="connsiteY8-1068" fmla="*/ 778233 h 1595130"/>
              <a:gd name="connsiteX0-1069" fmla="*/ 49372 w 1638781"/>
              <a:gd name="connsiteY0-1070" fmla="*/ 778233 h 1633508"/>
              <a:gd name="connsiteX1-1071" fmla="*/ 255323 w 1638781"/>
              <a:gd name="connsiteY1-1072" fmla="*/ 252762 h 1633508"/>
              <a:gd name="connsiteX2-1073" fmla="*/ 911728 w 1638781"/>
              <a:gd name="connsiteY2-1074" fmla="*/ 5936 h 1633508"/>
              <a:gd name="connsiteX3-1075" fmla="*/ 1456680 w 1638781"/>
              <a:gd name="connsiteY3-1076" fmla="*/ 369572 h 1633508"/>
              <a:gd name="connsiteX4-1077" fmla="*/ 1605015 w 1638781"/>
              <a:gd name="connsiteY4-1078" fmla="*/ 828969 h 1633508"/>
              <a:gd name="connsiteX5-1079" fmla="*/ 1210958 w 1638781"/>
              <a:gd name="connsiteY5-1080" fmla="*/ 1383298 h 1633508"/>
              <a:gd name="connsiteX6-1081" fmla="*/ 463587 w 1638781"/>
              <a:gd name="connsiteY6-1082" fmla="*/ 1571999 h 1633508"/>
              <a:gd name="connsiteX7-1083" fmla="*/ 120632 w 1638781"/>
              <a:gd name="connsiteY7-1084" fmla="*/ 1282824 h 1633508"/>
              <a:gd name="connsiteX8-1085" fmla="*/ 49372 w 1638781"/>
              <a:gd name="connsiteY8-1086" fmla="*/ 778233 h 1633508"/>
              <a:gd name="connsiteX0-1087" fmla="*/ 49372 w 1622850"/>
              <a:gd name="connsiteY0-1088" fmla="*/ 778233 h 1633508"/>
              <a:gd name="connsiteX1-1089" fmla="*/ 255323 w 1622850"/>
              <a:gd name="connsiteY1-1090" fmla="*/ 252762 h 1633508"/>
              <a:gd name="connsiteX2-1091" fmla="*/ 911728 w 1622850"/>
              <a:gd name="connsiteY2-1092" fmla="*/ 5936 h 1633508"/>
              <a:gd name="connsiteX3-1093" fmla="*/ 1456680 w 1622850"/>
              <a:gd name="connsiteY3-1094" fmla="*/ 369572 h 1633508"/>
              <a:gd name="connsiteX4-1095" fmla="*/ 1605015 w 1622850"/>
              <a:gd name="connsiteY4-1096" fmla="*/ 828969 h 1633508"/>
              <a:gd name="connsiteX5-1097" fmla="*/ 1210958 w 1622850"/>
              <a:gd name="connsiteY5-1098" fmla="*/ 1383298 h 1633508"/>
              <a:gd name="connsiteX6-1099" fmla="*/ 463587 w 1622850"/>
              <a:gd name="connsiteY6-1100" fmla="*/ 1571999 h 1633508"/>
              <a:gd name="connsiteX7-1101" fmla="*/ 120632 w 1622850"/>
              <a:gd name="connsiteY7-1102" fmla="*/ 1282824 h 1633508"/>
              <a:gd name="connsiteX8-1103" fmla="*/ 49372 w 1622850"/>
              <a:gd name="connsiteY8-1104" fmla="*/ 778233 h 1633508"/>
              <a:gd name="connsiteX0-1105" fmla="*/ 49372 w 1622850"/>
              <a:gd name="connsiteY0-1106" fmla="*/ 778233 h 1605884"/>
              <a:gd name="connsiteX1-1107" fmla="*/ 255323 w 1622850"/>
              <a:gd name="connsiteY1-1108" fmla="*/ 252762 h 1605884"/>
              <a:gd name="connsiteX2-1109" fmla="*/ 911728 w 1622850"/>
              <a:gd name="connsiteY2-1110" fmla="*/ 5936 h 1605884"/>
              <a:gd name="connsiteX3-1111" fmla="*/ 1456680 w 1622850"/>
              <a:gd name="connsiteY3-1112" fmla="*/ 369572 h 1605884"/>
              <a:gd name="connsiteX4-1113" fmla="*/ 1605015 w 1622850"/>
              <a:gd name="connsiteY4-1114" fmla="*/ 828969 h 1605884"/>
              <a:gd name="connsiteX5-1115" fmla="*/ 1250744 w 1622850"/>
              <a:gd name="connsiteY5-1116" fmla="*/ 1407170 h 1605884"/>
              <a:gd name="connsiteX6-1117" fmla="*/ 463587 w 1622850"/>
              <a:gd name="connsiteY6-1118" fmla="*/ 1571999 h 1605884"/>
              <a:gd name="connsiteX7-1119" fmla="*/ 120632 w 1622850"/>
              <a:gd name="connsiteY7-1120" fmla="*/ 1282824 h 1605884"/>
              <a:gd name="connsiteX8-1121" fmla="*/ 49372 w 1622850"/>
              <a:gd name="connsiteY8-1122" fmla="*/ 778233 h 1605884"/>
              <a:gd name="connsiteX0-1123" fmla="*/ 49372 w 1622850"/>
              <a:gd name="connsiteY0-1124" fmla="*/ 778233 h 1608143"/>
              <a:gd name="connsiteX1-1125" fmla="*/ 255323 w 1622850"/>
              <a:gd name="connsiteY1-1126" fmla="*/ 252762 h 1608143"/>
              <a:gd name="connsiteX2-1127" fmla="*/ 911728 w 1622850"/>
              <a:gd name="connsiteY2-1128" fmla="*/ 5936 h 1608143"/>
              <a:gd name="connsiteX3-1129" fmla="*/ 1456680 w 1622850"/>
              <a:gd name="connsiteY3-1130" fmla="*/ 369572 h 1608143"/>
              <a:gd name="connsiteX4-1131" fmla="*/ 1605015 w 1622850"/>
              <a:gd name="connsiteY4-1132" fmla="*/ 828969 h 1608143"/>
              <a:gd name="connsiteX5-1133" fmla="*/ 1296996 w 1622850"/>
              <a:gd name="connsiteY5-1134" fmla="*/ 1411795 h 1608143"/>
              <a:gd name="connsiteX6-1135" fmla="*/ 463587 w 1622850"/>
              <a:gd name="connsiteY6-1136" fmla="*/ 1571999 h 1608143"/>
              <a:gd name="connsiteX7-1137" fmla="*/ 120632 w 1622850"/>
              <a:gd name="connsiteY7-1138" fmla="*/ 1282824 h 1608143"/>
              <a:gd name="connsiteX8-1139" fmla="*/ 49372 w 1622850"/>
              <a:gd name="connsiteY8-1140" fmla="*/ 778233 h 1608143"/>
              <a:gd name="connsiteX0-1141" fmla="*/ 49372 w 1622850"/>
              <a:gd name="connsiteY0-1142" fmla="*/ 778233 h 1608143"/>
              <a:gd name="connsiteX1-1143" fmla="*/ 255323 w 1622850"/>
              <a:gd name="connsiteY1-1144" fmla="*/ 252762 h 1608143"/>
              <a:gd name="connsiteX2-1145" fmla="*/ 911728 w 1622850"/>
              <a:gd name="connsiteY2-1146" fmla="*/ 5936 h 1608143"/>
              <a:gd name="connsiteX3-1147" fmla="*/ 1456680 w 1622850"/>
              <a:gd name="connsiteY3-1148" fmla="*/ 369572 h 1608143"/>
              <a:gd name="connsiteX4-1149" fmla="*/ 1605015 w 1622850"/>
              <a:gd name="connsiteY4-1150" fmla="*/ 828969 h 1608143"/>
              <a:gd name="connsiteX5-1151" fmla="*/ 1296996 w 1622850"/>
              <a:gd name="connsiteY5-1152" fmla="*/ 1411795 h 1608143"/>
              <a:gd name="connsiteX6-1153" fmla="*/ 463587 w 1622850"/>
              <a:gd name="connsiteY6-1154" fmla="*/ 1571999 h 1608143"/>
              <a:gd name="connsiteX7-1155" fmla="*/ 120632 w 1622850"/>
              <a:gd name="connsiteY7-1156" fmla="*/ 1282824 h 1608143"/>
              <a:gd name="connsiteX8-1157" fmla="*/ 49372 w 1622850"/>
              <a:gd name="connsiteY8-1158" fmla="*/ 778233 h 1608143"/>
              <a:gd name="connsiteX0-1159" fmla="*/ 73398 w 1646876"/>
              <a:gd name="connsiteY0-1160" fmla="*/ 778233 h 1608143"/>
              <a:gd name="connsiteX1-1161" fmla="*/ 237722 w 1646876"/>
              <a:gd name="connsiteY1-1162" fmla="*/ 252762 h 1608143"/>
              <a:gd name="connsiteX2-1163" fmla="*/ 935754 w 1646876"/>
              <a:gd name="connsiteY2-1164" fmla="*/ 5936 h 1608143"/>
              <a:gd name="connsiteX3-1165" fmla="*/ 1480706 w 1646876"/>
              <a:gd name="connsiteY3-1166" fmla="*/ 369572 h 1608143"/>
              <a:gd name="connsiteX4-1167" fmla="*/ 1629041 w 1646876"/>
              <a:gd name="connsiteY4-1168" fmla="*/ 828969 h 1608143"/>
              <a:gd name="connsiteX5-1169" fmla="*/ 1321022 w 1646876"/>
              <a:gd name="connsiteY5-1170" fmla="*/ 1411795 h 1608143"/>
              <a:gd name="connsiteX6-1171" fmla="*/ 487613 w 1646876"/>
              <a:gd name="connsiteY6-1172" fmla="*/ 1571999 h 1608143"/>
              <a:gd name="connsiteX7-1173" fmla="*/ 144658 w 1646876"/>
              <a:gd name="connsiteY7-1174" fmla="*/ 1282824 h 1608143"/>
              <a:gd name="connsiteX8-1175" fmla="*/ 73398 w 1646876"/>
              <a:gd name="connsiteY8-1176" fmla="*/ 778233 h 1608143"/>
              <a:gd name="connsiteX0-1177" fmla="*/ 56925 w 1658155"/>
              <a:gd name="connsiteY0-1178" fmla="*/ 778233 h 1608143"/>
              <a:gd name="connsiteX1-1179" fmla="*/ 249001 w 1658155"/>
              <a:gd name="connsiteY1-1180" fmla="*/ 252762 h 1608143"/>
              <a:gd name="connsiteX2-1181" fmla="*/ 947033 w 1658155"/>
              <a:gd name="connsiteY2-1182" fmla="*/ 5936 h 1608143"/>
              <a:gd name="connsiteX3-1183" fmla="*/ 1491985 w 1658155"/>
              <a:gd name="connsiteY3-1184" fmla="*/ 369572 h 1608143"/>
              <a:gd name="connsiteX4-1185" fmla="*/ 1640320 w 1658155"/>
              <a:gd name="connsiteY4-1186" fmla="*/ 828969 h 1608143"/>
              <a:gd name="connsiteX5-1187" fmla="*/ 1332301 w 1658155"/>
              <a:gd name="connsiteY5-1188" fmla="*/ 1411795 h 1608143"/>
              <a:gd name="connsiteX6-1189" fmla="*/ 498892 w 1658155"/>
              <a:gd name="connsiteY6-1190" fmla="*/ 1571999 h 1608143"/>
              <a:gd name="connsiteX7-1191" fmla="*/ 155937 w 1658155"/>
              <a:gd name="connsiteY7-1192" fmla="*/ 1282824 h 1608143"/>
              <a:gd name="connsiteX8-1193" fmla="*/ 56925 w 1658155"/>
              <a:gd name="connsiteY8-1194" fmla="*/ 778233 h 16081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 ang="0">
                <a:pos x="connsiteX6-225" y="connsiteY6-226"/>
              </a:cxn>
              <a:cxn ang="0">
                <a:pos x="connsiteX7-339" y="connsiteY7-340"/>
              </a:cxn>
              <a:cxn ang="0">
                <a:pos x="connsiteX8-581" y="connsiteY8-582"/>
              </a:cxn>
            </a:cxnLst>
            <a:rect l="l" t="t" r="r" b="b"/>
            <a:pathLst>
              <a:path w="1658155" h="1608143">
                <a:moveTo>
                  <a:pt x="56925" y="778233"/>
                </a:moveTo>
                <a:cubicBezTo>
                  <a:pt x="72436" y="606556"/>
                  <a:pt x="42934" y="392213"/>
                  <a:pt x="249001" y="252762"/>
                </a:cubicBezTo>
                <a:cubicBezTo>
                  <a:pt x="349671" y="2101"/>
                  <a:pt x="739869" y="-13532"/>
                  <a:pt x="947033" y="5936"/>
                </a:cubicBezTo>
                <a:cubicBezTo>
                  <a:pt x="1154197" y="25404"/>
                  <a:pt x="1435629" y="139385"/>
                  <a:pt x="1491985" y="369572"/>
                </a:cubicBezTo>
                <a:cubicBezTo>
                  <a:pt x="1754254" y="623630"/>
                  <a:pt x="1623083" y="671123"/>
                  <a:pt x="1640320" y="828969"/>
                </a:cubicBezTo>
                <a:cubicBezTo>
                  <a:pt x="1601856" y="1257360"/>
                  <a:pt x="1636239" y="1152835"/>
                  <a:pt x="1332301" y="1411795"/>
                </a:cubicBezTo>
                <a:cubicBezTo>
                  <a:pt x="1126821" y="1697596"/>
                  <a:pt x="694953" y="1593494"/>
                  <a:pt x="498892" y="1571999"/>
                </a:cubicBezTo>
                <a:cubicBezTo>
                  <a:pt x="302831" y="1550504"/>
                  <a:pt x="242881" y="1556377"/>
                  <a:pt x="155937" y="1282824"/>
                </a:cubicBezTo>
                <a:cubicBezTo>
                  <a:pt x="-110056" y="937657"/>
                  <a:pt x="41414" y="949910"/>
                  <a:pt x="56925" y="778233"/>
                </a:cubicBezTo>
                <a:close/>
              </a:path>
            </a:pathLst>
          </a:custGeom>
          <a:noFill/>
          <a:ln w="19050">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
          <p:cNvSpPr/>
          <p:nvPr/>
        </p:nvSpPr>
        <p:spPr>
          <a:xfrm>
            <a:off x="3234833" y="1265909"/>
            <a:ext cx="5501538" cy="5335597"/>
          </a:xfrm>
          <a:custGeom>
            <a:avLst/>
            <a:gdLst>
              <a:gd name="connsiteX0" fmla="*/ 0 w 1606378"/>
              <a:gd name="connsiteY0" fmla="*/ 759941 h 1519881"/>
              <a:gd name="connsiteX1" fmla="*/ 803189 w 1606378"/>
              <a:gd name="connsiteY1" fmla="*/ 0 h 1519881"/>
              <a:gd name="connsiteX2" fmla="*/ 1606378 w 1606378"/>
              <a:gd name="connsiteY2" fmla="*/ 759941 h 1519881"/>
              <a:gd name="connsiteX3" fmla="*/ 803189 w 1606378"/>
              <a:gd name="connsiteY3" fmla="*/ 1519882 h 1519881"/>
              <a:gd name="connsiteX4" fmla="*/ 0 w 1606378"/>
              <a:gd name="connsiteY4" fmla="*/ 759941 h 1519881"/>
              <a:gd name="connsiteX0-1" fmla="*/ 85 w 1606463"/>
              <a:gd name="connsiteY0-2" fmla="*/ 759941 h 1519882"/>
              <a:gd name="connsiteX1-3" fmla="*/ 766203 w 1606463"/>
              <a:gd name="connsiteY1-4" fmla="*/ 0 h 1519882"/>
              <a:gd name="connsiteX2-5" fmla="*/ 1606463 w 1606463"/>
              <a:gd name="connsiteY2-6" fmla="*/ 759941 h 1519882"/>
              <a:gd name="connsiteX3-7" fmla="*/ 803274 w 1606463"/>
              <a:gd name="connsiteY3-8" fmla="*/ 1519882 h 1519882"/>
              <a:gd name="connsiteX4-9" fmla="*/ 85 w 1606463"/>
              <a:gd name="connsiteY4-10" fmla="*/ 759941 h 1519882"/>
              <a:gd name="connsiteX0-11" fmla="*/ 62 w 1557013"/>
              <a:gd name="connsiteY0-12" fmla="*/ 759941 h 1519882"/>
              <a:gd name="connsiteX1-13" fmla="*/ 716753 w 1557013"/>
              <a:gd name="connsiteY1-14" fmla="*/ 0 h 1519882"/>
              <a:gd name="connsiteX2-15" fmla="*/ 1557013 w 1557013"/>
              <a:gd name="connsiteY2-16" fmla="*/ 759941 h 1519882"/>
              <a:gd name="connsiteX3-17" fmla="*/ 753824 w 1557013"/>
              <a:gd name="connsiteY3-18" fmla="*/ 1519882 h 1519882"/>
              <a:gd name="connsiteX4-19" fmla="*/ 62 w 1557013"/>
              <a:gd name="connsiteY4-20" fmla="*/ 759941 h 1519882"/>
              <a:gd name="connsiteX0-21" fmla="*/ 56 w 1606434"/>
              <a:gd name="connsiteY0-22" fmla="*/ 759941 h 1519882"/>
              <a:gd name="connsiteX1-23" fmla="*/ 766174 w 1606434"/>
              <a:gd name="connsiteY1-24" fmla="*/ 0 h 1519882"/>
              <a:gd name="connsiteX2-25" fmla="*/ 1606434 w 1606434"/>
              <a:gd name="connsiteY2-26" fmla="*/ 759941 h 1519882"/>
              <a:gd name="connsiteX3-27" fmla="*/ 803245 w 1606434"/>
              <a:gd name="connsiteY3-28" fmla="*/ 1519882 h 1519882"/>
              <a:gd name="connsiteX4-29" fmla="*/ 56 w 1606434"/>
              <a:gd name="connsiteY4-30" fmla="*/ 759941 h 1519882"/>
              <a:gd name="connsiteX0-31" fmla="*/ 237 w 1606615"/>
              <a:gd name="connsiteY0-32" fmla="*/ 784654 h 1544595"/>
              <a:gd name="connsiteX1-33" fmla="*/ 729285 w 1606615"/>
              <a:gd name="connsiteY1-34" fmla="*/ 0 h 1544595"/>
              <a:gd name="connsiteX2-35" fmla="*/ 1606615 w 1606615"/>
              <a:gd name="connsiteY2-36" fmla="*/ 784654 h 1544595"/>
              <a:gd name="connsiteX3-37" fmla="*/ 803426 w 1606615"/>
              <a:gd name="connsiteY3-38" fmla="*/ 1544595 h 1544595"/>
              <a:gd name="connsiteX4-39" fmla="*/ 237 w 1606615"/>
              <a:gd name="connsiteY4-40" fmla="*/ 784654 h 1544595"/>
              <a:gd name="connsiteX0-41" fmla="*/ 434 w 1606812"/>
              <a:gd name="connsiteY0-42" fmla="*/ 790646 h 1550587"/>
              <a:gd name="connsiteX1-43" fmla="*/ 729482 w 1606812"/>
              <a:gd name="connsiteY1-44" fmla="*/ 5992 h 1550587"/>
              <a:gd name="connsiteX2-45" fmla="*/ 1606812 w 1606812"/>
              <a:gd name="connsiteY2-46" fmla="*/ 790646 h 1550587"/>
              <a:gd name="connsiteX3-47" fmla="*/ 803623 w 1606812"/>
              <a:gd name="connsiteY3-48" fmla="*/ 1550587 h 1550587"/>
              <a:gd name="connsiteX4-49" fmla="*/ 434 w 1606812"/>
              <a:gd name="connsiteY4-50" fmla="*/ 790646 h 1550587"/>
              <a:gd name="connsiteX0-51" fmla="*/ 434 w 1606812"/>
              <a:gd name="connsiteY0-52" fmla="*/ 790646 h 1553699"/>
              <a:gd name="connsiteX1-53" fmla="*/ 729482 w 1606812"/>
              <a:gd name="connsiteY1-54" fmla="*/ 5992 h 1553699"/>
              <a:gd name="connsiteX2-55" fmla="*/ 1606812 w 1606812"/>
              <a:gd name="connsiteY2-56" fmla="*/ 790646 h 1553699"/>
              <a:gd name="connsiteX3-57" fmla="*/ 803623 w 1606812"/>
              <a:gd name="connsiteY3-58" fmla="*/ 1550587 h 1553699"/>
              <a:gd name="connsiteX4-59" fmla="*/ 434 w 1606812"/>
              <a:gd name="connsiteY4-60" fmla="*/ 790646 h 1553699"/>
              <a:gd name="connsiteX0-61" fmla="*/ 434 w 1606812"/>
              <a:gd name="connsiteY0-62" fmla="*/ 791124 h 1554177"/>
              <a:gd name="connsiteX1-63" fmla="*/ 729482 w 1606812"/>
              <a:gd name="connsiteY1-64" fmla="*/ 6470 h 1554177"/>
              <a:gd name="connsiteX2-65" fmla="*/ 1606812 w 1606812"/>
              <a:gd name="connsiteY2-66" fmla="*/ 791124 h 1554177"/>
              <a:gd name="connsiteX3-67" fmla="*/ 803623 w 1606812"/>
              <a:gd name="connsiteY3-68" fmla="*/ 1551065 h 1554177"/>
              <a:gd name="connsiteX4-69" fmla="*/ 434 w 1606812"/>
              <a:gd name="connsiteY4-70" fmla="*/ 791124 h 1554177"/>
              <a:gd name="connsiteX0-71" fmla="*/ 434 w 1606812"/>
              <a:gd name="connsiteY0-72" fmla="*/ 791124 h 1572769"/>
              <a:gd name="connsiteX1-73" fmla="*/ 729482 w 1606812"/>
              <a:gd name="connsiteY1-74" fmla="*/ 6470 h 1572769"/>
              <a:gd name="connsiteX2-75" fmla="*/ 1606812 w 1606812"/>
              <a:gd name="connsiteY2-76" fmla="*/ 791124 h 1572769"/>
              <a:gd name="connsiteX3-77" fmla="*/ 803623 w 1606812"/>
              <a:gd name="connsiteY3-78" fmla="*/ 1551065 h 1572769"/>
              <a:gd name="connsiteX4-79" fmla="*/ 434 w 1606812"/>
              <a:gd name="connsiteY4-80" fmla="*/ 791124 h 1572769"/>
              <a:gd name="connsiteX0-81" fmla="*/ 434 w 1606812"/>
              <a:gd name="connsiteY0-82" fmla="*/ 791124 h 1572769"/>
              <a:gd name="connsiteX1-83" fmla="*/ 729482 w 1606812"/>
              <a:gd name="connsiteY1-84" fmla="*/ 6470 h 1572769"/>
              <a:gd name="connsiteX2-85" fmla="*/ 1606812 w 1606812"/>
              <a:gd name="connsiteY2-86" fmla="*/ 791124 h 1572769"/>
              <a:gd name="connsiteX3-87" fmla="*/ 803623 w 1606812"/>
              <a:gd name="connsiteY3-88" fmla="*/ 1551065 h 1572769"/>
              <a:gd name="connsiteX4-89" fmla="*/ 434 w 1606812"/>
              <a:gd name="connsiteY4-90" fmla="*/ 791124 h 1572769"/>
              <a:gd name="connsiteX0-91" fmla="*/ 434 w 1606812"/>
              <a:gd name="connsiteY0-92" fmla="*/ 742484 h 1523908"/>
              <a:gd name="connsiteX1-93" fmla="*/ 729482 w 1606812"/>
              <a:gd name="connsiteY1-94" fmla="*/ 7257 h 1523908"/>
              <a:gd name="connsiteX2-95" fmla="*/ 1606812 w 1606812"/>
              <a:gd name="connsiteY2-96" fmla="*/ 742484 h 1523908"/>
              <a:gd name="connsiteX3-97" fmla="*/ 803623 w 1606812"/>
              <a:gd name="connsiteY3-98" fmla="*/ 1502425 h 1523908"/>
              <a:gd name="connsiteX4-99" fmla="*/ 434 w 1606812"/>
              <a:gd name="connsiteY4-100" fmla="*/ 742484 h 1523908"/>
              <a:gd name="connsiteX0-101" fmla="*/ 368 w 1606746"/>
              <a:gd name="connsiteY0-102" fmla="*/ 761456 h 1542880"/>
              <a:gd name="connsiteX1-103" fmla="*/ 729416 w 1606746"/>
              <a:gd name="connsiteY1-104" fmla="*/ 26229 h 1542880"/>
              <a:gd name="connsiteX2-105" fmla="*/ 1606746 w 1606746"/>
              <a:gd name="connsiteY2-106" fmla="*/ 761456 h 1542880"/>
              <a:gd name="connsiteX3-107" fmla="*/ 803557 w 1606746"/>
              <a:gd name="connsiteY3-108" fmla="*/ 1521397 h 1542880"/>
              <a:gd name="connsiteX4-109" fmla="*/ 368 w 1606746"/>
              <a:gd name="connsiteY4-110" fmla="*/ 761456 h 1542880"/>
              <a:gd name="connsiteX0-111" fmla="*/ 503 w 1606881"/>
              <a:gd name="connsiteY0-112" fmla="*/ 740156 h 1521580"/>
              <a:gd name="connsiteX1-113" fmla="*/ 729551 w 1606881"/>
              <a:gd name="connsiteY1-114" fmla="*/ 4929 h 1521580"/>
              <a:gd name="connsiteX2-115" fmla="*/ 1606881 w 1606881"/>
              <a:gd name="connsiteY2-116" fmla="*/ 740156 h 1521580"/>
              <a:gd name="connsiteX3-117" fmla="*/ 803692 w 1606881"/>
              <a:gd name="connsiteY3-118" fmla="*/ 1500097 h 1521580"/>
              <a:gd name="connsiteX4-119" fmla="*/ 503 w 1606881"/>
              <a:gd name="connsiteY4-120" fmla="*/ 740156 h 1521580"/>
              <a:gd name="connsiteX0-121" fmla="*/ 383 w 1606761"/>
              <a:gd name="connsiteY0-122" fmla="*/ 742483 h 1523907"/>
              <a:gd name="connsiteX1-123" fmla="*/ 729431 w 1606761"/>
              <a:gd name="connsiteY1-124" fmla="*/ 7256 h 1523907"/>
              <a:gd name="connsiteX2-125" fmla="*/ 1606761 w 1606761"/>
              <a:gd name="connsiteY2-126" fmla="*/ 742483 h 1523907"/>
              <a:gd name="connsiteX3-127" fmla="*/ 803572 w 1606761"/>
              <a:gd name="connsiteY3-128" fmla="*/ 1502424 h 1523907"/>
              <a:gd name="connsiteX4-129" fmla="*/ 383 w 1606761"/>
              <a:gd name="connsiteY4-130" fmla="*/ 742483 h 1523907"/>
              <a:gd name="connsiteX0-131" fmla="*/ 28469 w 1634847"/>
              <a:gd name="connsiteY0-132" fmla="*/ 752273 h 1533697"/>
              <a:gd name="connsiteX1-133" fmla="*/ 234418 w 1634847"/>
              <a:gd name="connsiteY1-134" fmla="*/ 276539 h 1533697"/>
              <a:gd name="connsiteX2-135" fmla="*/ 757517 w 1634847"/>
              <a:gd name="connsiteY2-136" fmla="*/ 17046 h 1533697"/>
              <a:gd name="connsiteX3-137" fmla="*/ 1634847 w 1634847"/>
              <a:gd name="connsiteY3-138" fmla="*/ 752273 h 1533697"/>
              <a:gd name="connsiteX4-139" fmla="*/ 831658 w 1634847"/>
              <a:gd name="connsiteY4-140" fmla="*/ 1512214 h 1533697"/>
              <a:gd name="connsiteX5" fmla="*/ 28469 w 1634847"/>
              <a:gd name="connsiteY5" fmla="*/ 752273 h 1533697"/>
              <a:gd name="connsiteX0-141" fmla="*/ 28469 w 1634847"/>
              <a:gd name="connsiteY0-142" fmla="*/ 761389 h 1542813"/>
              <a:gd name="connsiteX1-143" fmla="*/ 234418 w 1634847"/>
              <a:gd name="connsiteY1-144" fmla="*/ 285655 h 1542813"/>
              <a:gd name="connsiteX2-145" fmla="*/ 757517 w 1634847"/>
              <a:gd name="connsiteY2-146" fmla="*/ 26162 h 1542813"/>
              <a:gd name="connsiteX3-147" fmla="*/ 1634847 w 1634847"/>
              <a:gd name="connsiteY3-148" fmla="*/ 761389 h 1542813"/>
              <a:gd name="connsiteX4-149" fmla="*/ 831658 w 1634847"/>
              <a:gd name="connsiteY4-150" fmla="*/ 1521330 h 1542813"/>
              <a:gd name="connsiteX5-151" fmla="*/ 28469 w 1634847"/>
              <a:gd name="connsiteY5-152" fmla="*/ 761389 h 1542813"/>
              <a:gd name="connsiteX0-153" fmla="*/ 28469 w 1634847"/>
              <a:gd name="connsiteY0-154" fmla="*/ 794404 h 1575828"/>
              <a:gd name="connsiteX1-155" fmla="*/ 234418 w 1634847"/>
              <a:gd name="connsiteY1-156" fmla="*/ 318670 h 1575828"/>
              <a:gd name="connsiteX2-157" fmla="*/ 992296 w 1634847"/>
              <a:gd name="connsiteY2-158" fmla="*/ 22107 h 1575828"/>
              <a:gd name="connsiteX3-159" fmla="*/ 1634847 w 1634847"/>
              <a:gd name="connsiteY3-160" fmla="*/ 794404 h 1575828"/>
              <a:gd name="connsiteX4-161" fmla="*/ 831658 w 1634847"/>
              <a:gd name="connsiteY4-162" fmla="*/ 1554345 h 1575828"/>
              <a:gd name="connsiteX5-163" fmla="*/ 28469 w 1634847"/>
              <a:gd name="connsiteY5-164" fmla="*/ 794404 h 1575828"/>
              <a:gd name="connsiteX0-165" fmla="*/ 28469 w 1634847"/>
              <a:gd name="connsiteY0-166" fmla="*/ 823791 h 1605215"/>
              <a:gd name="connsiteX1-167" fmla="*/ 234418 w 1634847"/>
              <a:gd name="connsiteY1-168" fmla="*/ 348057 h 1605215"/>
              <a:gd name="connsiteX2-169" fmla="*/ 992296 w 1634847"/>
              <a:gd name="connsiteY2-170" fmla="*/ 51494 h 1605215"/>
              <a:gd name="connsiteX3-171" fmla="*/ 1634847 w 1634847"/>
              <a:gd name="connsiteY3-172" fmla="*/ 823791 h 1605215"/>
              <a:gd name="connsiteX4-173" fmla="*/ 831658 w 1634847"/>
              <a:gd name="connsiteY4-174" fmla="*/ 1583732 h 1605215"/>
              <a:gd name="connsiteX5-175" fmla="*/ 28469 w 1634847"/>
              <a:gd name="connsiteY5-176" fmla="*/ 823791 h 1605215"/>
              <a:gd name="connsiteX0-177" fmla="*/ 28469 w 1634847"/>
              <a:gd name="connsiteY0-178" fmla="*/ 789868 h 1571292"/>
              <a:gd name="connsiteX1-179" fmla="*/ 234418 w 1634847"/>
              <a:gd name="connsiteY1-180" fmla="*/ 314134 h 1571292"/>
              <a:gd name="connsiteX2-181" fmla="*/ 992296 w 1634847"/>
              <a:gd name="connsiteY2-182" fmla="*/ 17571 h 1571292"/>
              <a:gd name="connsiteX3-183" fmla="*/ 1634847 w 1634847"/>
              <a:gd name="connsiteY3-184" fmla="*/ 789868 h 1571292"/>
              <a:gd name="connsiteX4-185" fmla="*/ 831658 w 1634847"/>
              <a:gd name="connsiteY4-186" fmla="*/ 1549809 h 1571292"/>
              <a:gd name="connsiteX5-187" fmla="*/ 28469 w 1634847"/>
              <a:gd name="connsiteY5-188" fmla="*/ 789868 h 1571292"/>
              <a:gd name="connsiteX0-189" fmla="*/ 28469 w 1634847"/>
              <a:gd name="connsiteY0-190" fmla="*/ 803879 h 1585303"/>
              <a:gd name="connsiteX1-191" fmla="*/ 234418 w 1634847"/>
              <a:gd name="connsiteY1-192" fmla="*/ 328145 h 1585303"/>
              <a:gd name="connsiteX2-193" fmla="*/ 992296 w 1634847"/>
              <a:gd name="connsiteY2-194" fmla="*/ 31582 h 1585303"/>
              <a:gd name="connsiteX3-195" fmla="*/ 1634847 w 1634847"/>
              <a:gd name="connsiteY3-196" fmla="*/ 803879 h 1585303"/>
              <a:gd name="connsiteX4-197" fmla="*/ 831658 w 1634847"/>
              <a:gd name="connsiteY4-198" fmla="*/ 1563820 h 1585303"/>
              <a:gd name="connsiteX5-199" fmla="*/ 28469 w 1634847"/>
              <a:gd name="connsiteY5-200" fmla="*/ 803879 h 1585303"/>
              <a:gd name="connsiteX0-201" fmla="*/ 28469 w 1640691"/>
              <a:gd name="connsiteY0-202" fmla="*/ 803879 h 1585303"/>
              <a:gd name="connsiteX1-203" fmla="*/ 234418 w 1640691"/>
              <a:gd name="connsiteY1-204" fmla="*/ 328145 h 1585303"/>
              <a:gd name="connsiteX2-205" fmla="*/ 992296 w 1640691"/>
              <a:gd name="connsiteY2-206" fmla="*/ 31582 h 1585303"/>
              <a:gd name="connsiteX3-207" fmla="*/ 1634847 w 1640691"/>
              <a:gd name="connsiteY3-208" fmla="*/ 803879 h 1585303"/>
              <a:gd name="connsiteX4-209" fmla="*/ 1283569 w 1640691"/>
              <a:gd name="connsiteY4-210" fmla="*/ 1274644 h 1585303"/>
              <a:gd name="connsiteX5-211" fmla="*/ 831658 w 1640691"/>
              <a:gd name="connsiteY5-212" fmla="*/ 1563820 h 1585303"/>
              <a:gd name="connsiteX6" fmla="*/ 28469 w 1640691"/>
              <a:gd name="connsiteY6" fmla="*/ 803879 h 1585303"/>
              <a:gd name="connsiteX0-213" fmla="*/ 28469 w 1650938"/>
              <a:gd name="connsiteY0-214" fmla="*/ 803879 h 1585303"/>
              <a:gd name="connsiteX1-215" fmla="*/ 234418 w 1650938"/>
              <a:gd name="connsiteY1-216" fmla="*/ 328145 h 1585303"/>
              <a:gd name="connsiteX2-217" fmla="*/ 992296 w 1650938"/>
              <a:gd name="connsiteY2-218" fmla="*/ 31582 h 1585303"/>
              <a:gd name="connsiteX3-219" fmla="*/ 1634847 w 1650938"/>
              <a:gd name="connsiteY3-220" fmla="*/ 803879 h 1585303"/>
              <a:gd name="connsiteX4-221" fmla="*/ 1283569 w 1650938"/>
              <a:gd name="connsiteY4-222" fmla="*/ 1274644 h 1585303"/>
              <a:gd name="connsiteX5-223" fmla="*/ 831658 w 1650938"/>
              <a:gd name="connsiteY5-224" fmla="*/ 1563820 h 1585303"/>
              <a:gd name="connsiteX6-225" fmla="*/ 28469 w 1650938"/>
              <a:gd name="connsiteY6-226" fmla="*/ 803879 h 1585303"/>
              <a:gd name="connsiteX0-227" fmla="*/ 28469 w 1650938"/>
              <a:gd name="connsiteY0-228" fmla="*/ 803879 h 1596525"/>
              <a:gd name="connsiteX1-229" fmla="*/ 234418 w 1650938"/>
              <a:gd name="connsiteY1-230" fmla="*/ 328145 h 1596525"/>
              <a:gd name="connsiteX2-231" fmla="*/ 992296 w 1650938"/>
              <a:gd name="connsiteY2-232" fmla="*/ 31582 h 1596525"/>
              <a:gd name="connsiteX3-233" fmla="*/ 1634847 w 1650938"/>
              <a:gd name="connsiteY3-234" fmla="*/ 803879 h 1596525"/>
              <a:gd name="connsiteX4-235" fmla="*/ 1283569 w 1650938"/>
              <a:gd name="connsiteY4-236" fmla="*/ 1393029 h 1596525"/>
              <a:gd name="connsiteX5-237" fmla="*/ 831658 w 1650938"/>
              <a:gd name="connsiteY5-238" fmla="*/ 1563820 h 1596525"/>
              <a:gd name="connsiteX6-239" fmla="*/ 28469 w 1650938"/>
              <a:gd name="connsiteY6-240" fmla="*/ 803879 h 1596525"/>
              <a:gd name="connsiteX0-241" fmla="*/ 16002 w 1638471"/>
              <a:gd name="connsiteY0-242" fmla="*/ 803879 h 1596524"/>
              <a:gd name="connsiteX1-243" fmla="*/ 221951 w 1638471"/>
              <a:gd name="connsiteY1-244" fmla="*/ 328145 h 1596524"/>
              <a:gd name="connsiteX2-245" fmla="*/ 979829 w 1638471"/>
              <a:gd name="connsiteY2-246" fmla="*/ 31582 h 1596524"/>
              <a:gd name="connsiteX3-247" fmla="*/ 1622380 w 1638471"/>
              <a:gd name="connsiteY3-248" fmla="*/ 803879 h 1596524"/>
              <a:gd name="connsiteX4-249" fmla="*/ 1271102 w 1638471"/>
              <a:gd name="connsiteY4-250" fmla="*/ 1393029 h 1596524"/>
              <a:gd name="connsiteX5-251" fmla="*/ 616247 w 1638471"/>
              <a:gd name="connsiteY5-252" fmla="*/ 1563820 h 1596524"/>
              <a:gd name="connsiteX6-253" fmla="*/ 16002 w 1638471"/>
              <a:gd name="connsiteY6-254" fmla="*/ 803879 h 1596524"/>
              <a:gd name="connsiteX0-255" fmla="*/ 16002 w 1638471"/>
              <a:gd name="connsiteY0-256" fmla="*/ 803879 h 1596524"/>
              <a:gd name="connsiteX1-257" fmla="*/ 221951 w 1638471"/>
              <a:gd name="connsiteY1-258" fmla="*/ 328145 h 1596524"/>
              <a:gd name="connsiteX2-259" fmla="*/ 979829 w 1638471"/>
              <a:gd name="connsiteY2-260" fmla="*/ 31582 h 1596524"/>
              <a:gd name="connsiteX3-261" fmla="*/ 1622380 w 1638471"/>
              <a:gd name="connsiteY3-262" fmla="*/ 803879 h 1596524"/>
              <a:gd name="connsiteX4-263" fmla="*/ 1271102 w 1638471"/>
              <a:gd name="connsiteY4-264" fmla="*/ 1393029 h 1596524"/>
              <a:gd name="connsiteX5-265" fmla="*/ 616247 w 1638471"/>
              <a:gd name="connsiteY5-266" fmla="*/ 1563820 h 1596524"/>
              <a:gd name="connsiteX6-267" fmla="*/ 16002 w 1638471"/>
              <a:gd name="connsiteY6-268" fmla="*/ 803879 h 1596524"/>
              <a:gd name="connsiteX0-269" fmla="*/ 11245 w 1633714"/>
              <a:gd name="connsiteY0-270" fmla="*/ 803879 h 1626236"/>
              <a:gd name="connsiteX1-271" fmla="*/ 217194 w 1633714"/>
              <a:gd name="connsiteY1-272" fmla="*/ 328145 h 1626236"/>
              <a:gd name="connsiteX2-273" fmla="*/ 975072 w 1633714"/>
              <a:gd name="connsiteY2-274" fmla="*/ 31582 h 1626236"/>
              <a:gd name="connsiteX3-275" fmla="*/ 1617623 w 1633714"/>
              <a:gd name="connsiteY3-276" fmla="*/ 803879 h 1626236"/>
              <a:gd name="connsiteX4-277" fmla="*/ 1266345 w 1633714"/>
              <a:gd name="connsiteY4-278" fmla="*/ 1393029 h 1626236"/>
              <a:gd name="connsiteX5-279" fmla="*/ 526931 w 1633714"/>
              <a:gd name="connsiteY5-280" fmla="*/ 1597645 h 1626236"/>
              <a:gd name="connsiteX6-281" fmla="*/ 11245 w 1633714"/>
              <a:gd name="connsiteY6-282" fmla="*/ 803879 h 1626236"/>
              <a:gd name="connsiteX0-283" fmla="*/ 11245 w 1633714"/>
              <a:gd name="connsiteY0-284" fmla="*/ 803879 h 1597657"/>
              <a:gd name="connsiteX1-285" fmla="*/ 217194 w 1633714"/>
              <a:gd name="connsiteY1-286" fmla="*/ 328145 h 1597657"/>
              <a:gd name="connsiteX2-287" fmla="*/ 975072 w 1633714"/>
              <a:gd name="connsiteY2-288" fmla="*/ 31582 h 1597657"/>
              <a:gd name="connsiteX3-289" fmla="*/ 1617623 w 1633714"/>
              <a:gd name="connsiteY3-290" fmla="*/ 803879 h 1597657"/>
              <a:gd name="connsiteX4-291" fmla="*/ 1266345 w 1633714"/>
              <a:gd name="connsiteY4-292" fmla="*/ 1393029 h 1597657"/>
              <a:gd name="connsiteX5-293" fmla="*/ 526931 w 1633714"/>
              <a:gd name="connsiteY5-294" fmla="*/ 1597645 h 1597657"/>
              <a:gd name="connsiteX6-295" fmla="*/ 11245 w 1633714"/>
              <a:gd name="connsiteY6-296" fmla="*/ 803879 h 1597657"/>
              <a:gd name="connsiteX0-297" fmla="*/ 11245 w 1633714"/>
              <a:gd name="connsiteY0-298" fmla="*/ 803879 h 1626236"/>
              <a:gd name="connsiteX1-299" fmla="*/ 217194 w 1633714"/>
              <a:gd name="connsiteY1-300" fmla="*/ 328145 h 1626236"/>
              <a:gd name="connsiteX2-301" fmla="*/ 975072 w 1633714"/>
              <a:gd name="connsiteY2-302" fmla="*/ 31582 h 1626236"/>
              <a:gd name="connsiteX3-303" fmla="*/ 1617623 w 1633714"/>
              <a:gd name="connsiteY3-304" fmla="*/ 803879 h 1626236"/>
              <a:gd name="connsiteX4-305" fmla="*/ 1266345 w 1633714"/>
              <a:gd name="connsiteY4-306" fmla="*/ 1393029 h 1626236"/>
              <a:gd name="connsiteX5-307" fmla="*/ 526931 w 1633714"/>
              <a:gd name="connsiteY5-308" fmla="*/ 1597645 h 1626236"/>
              <a:gd name="connsiteX6-309" fmla="*/ 11245 w 1633714"/>
              <a:gd name="connsiteY6-310" fmla="*/ 803879 h 1626236"/>
              <a:gd name="connsiteX0-311" fmla="*/ 11245 w 1620174"/>
              <a:gd name="connsiteY0-312" fmla="*/ 803879 h 1626236"/>
              <a:gd name="connsiteX1-313" fmla="*/ 217194 w 1620174"/>
              <a:gd name="connsiteY1-314" fmla="*/ 328145 h 1626236"/>
              <a:gd name="connsiteX2-315" fmla="*/ 975072 w 1620174"/>
              <a:gd name="connsiteY2-316" fmla="*/ 31582 h 1626236"/>
              <a:gd name="connsiteX3-317" fmla="*/ 1401640 w 1620174"/>
              <a:gd name="connsiteY3-318" fmla="*/ 445955 h 1626236"/>
              <a:gd name="connsiteX4-319" fmla="*/ 1617623 w 1620174"/>
              <a:gd name="connsiteY4-320" fmla="*/ 803879 h 1626236"/>
              <a:gd name="connsiteX5-321" fmla="*/ 1266345 w 1620174"/>
              <a:gd name="connsiteY5-322" fmla="*/ 1393029 h 1626236"/>
              <a:gd name="connsiteX6-323" fmla="*/ 526931 w 1620174"/>
              <a:gd name="connsiteY6-324" fmla="*/ 1597645 h 1626236"/>
              <a:gd name="connsiteX7" fmla="*/ 11245 w 1620174"/>
              <a:gd name="connsiteY7" fmla="*/ 803879 h 1626236"/>
              <a:gd name="connsiteX0-325" fmla="*/ 11245 w 1630036"/>
              <a:gd name="connsiteY0-326" fmla="*/ 803879 h 1626236"/>
              <a:gd name="connsiteX1-327" fmla="*/ 217194 w 1630036"/>
              <a:gd name="connsiteY1-328" fmla="*/ 328145 h 1626236"/>
              <a:gd name="connsiteX2-329" fmla="*/ 975072 w 1630036"/>
              <a:gd name="connsiteY2-330" fmla="*/ 31582 h 1626236"/>
              <a:gd name="connsiteX3-331" fmla="*/ 1401640 w 1630036"/>
              <a:gd name="connsiteY3-332" fmla="*/ 445955 h 1626236"/>
              <a:gd name="connsiteX4-333" fmla="*/ 1617623 w 1630036"/>
              <a:gd name="connsiteY4-334" fmla="*/ 803879 h 1626236"/>
              <a:gd name="connsiteX5-335" fmla="*/ 1266345 w 1630036"/>
              <a:gd name="connsiteY5-336" fmla="*/ 1393029 h 1626236"/>
              <a:gd name="connsiteX6-337" fmla="*/ 526931 w 1630036"/>
              <a:gd name="connsiteY6-338" fmla="*/ 1597645 h 1626236"/>
              <a:gd name="connsiteX7-339" fmla="*/ 11245 w 1630036"/>
              <a:gd name="connsiteY7-340" fmla="*/ 803879 h 1626236"/>
              <a:gd name="connsiteX0-341" fmla="*/ 11245 w 1630036"/>
              <a:gd name="connsiteY0-342" fmla="*/ 803879 h 1626236"/>
              <a:gd name="connsiteX1-343" fmla="*/ 217194 w 1630036"/>
              <a:gd name="connsiteY1-344" fmla="*/ 328145 h 1626236"/>
              <a:gd name="connsiteX2-345" fmla="*/ 975072 w 1630036"/>
              <a:gd name="connsiteY2-346" fmla="*/ 31582 h 1626236"/>
              <a:gd name="connsiteX3-347" fmla="*/ 1401640 w 1630036"/>
              <a:gd name="connsiteY3-348" fmla="*/ 445955 h 1626236"/>
              <a:gd name="connsiteX4-349" fmla="*/ 1617623 w 1630036"/>
              <a:gd name="connsiteY4-350" fmla="*/ 803879 h 1626236"/>
              <a:gd name="connsiteX5-351" fmla="*/ 1266345 w 1630036"/>
              <a:gd name="connsiteY5-352" fmla="*/ 1393029 h 1626236"/>
              <a:gd name="connsiteX6-353" fmla="*/ 526931 w 1630036"/>
              <a:gd name="connsiteY6-354" fmla="*/ 1597645 h 1626236"/>
              <a:gd name="connsiteX7-355" fmla="*/ 11245 w 1630036"/>
              <a:gd name="connsiteY7-356" fmla="*/ 803879 h 1626236"/>
              <a:gd name="connsiteX0-357" fmla="*/ 11245 w 1675067"/>
              <a:gd name="connsiteY0-358" fmla="*/ 773377 h 1595734"/>
              <a:gd name="connsiteX1-359" fmla="*/ 217194 w 1675067"/>
              <a:gd name="connsiteY1-360" fmla="*/ 297643 h 1595734"/>
              <a:gd name="connsiteX2-361" fmla="*/ 975072 w 1675067"/>
              <a:gd name="connsiteY2-362" fmla="*/ 1080 h 1595734"/>
              <a:gd name="connsiteX3-363" fmla="*/ 1520024 w 1675067"/>
              <a:gd name="connsiteY3-364" fmla="*/ 364716 h 1595734"/>
              <a:gd name="connsiteX4-365" fmla="*/ 1617623 w 1675067"/>
              <a:gd name="connsiteY4-366" fmla="*/ 773377 h 1595734"/>
              <a:gd name="connsiteX5-367" fmla="*/ 1266345 w 1675067"/>
              <a:gd name="connsiteY5-368" fmla="*/ 1362527 h 1595734"/>
              <a:gd name="connsiteX6-369" fmla="*/ 526931 w 1675067"/>
              <a:gd name="connsiteY6-370" fmla="*/ 1567143 h 1595734"/>
              <a:gd name="connsiteX7-371" fmla="*/ 11245 w 1675067"/>
              <a:gd name="connsiteY7-372" fmla="*/ 773377 h 1595734"/>
              <a:gd name="connsiteX0-373" fmla="*/ 11245 w 1643733"/>
              <a:gd name="connsiteY0-374" fmla="*/ 773377 h 1595734"/>
              <a:gd name="connsiteX1-375" fmla="*/ 217194 w 1643733"/>
              <a:gd name="connsiteY1-376" fmla="*/ 297643 h 1595734"/>
              <a:gd name="connsiteX2-377" fmla="*/ 975072 w 1643733"/>
              <a:gd name="connsiteY2-378" fmla="*/ 1080 h 1595734"/>
              <a:gd name="connsiteX3-379" fmla="*/ 1520024 w 1643733"/>
              <a:gd name="connsiteY3-380" fmla="*/ 364716 h 1595734"/>
              <a:gd name="connsiteX4-381" fmla="*/ 1617623 w 1643733"/>
              <a:gd name="connsiteY4-382" fmla="*/ 773377 h 1595734"/>
              <a:gd name="connsiteX5-383" fmla="*/ 1266345 w 1643733"/>
              <a:gd name="connsiteY5-384" fmla="*/ 1362527 h 1595734"/>
              <a:gd name="connsiteX6-385" fmla="*/ 526931 w 1643733"/>
              <a:gd name="connsiteY6-386" fmla="*/ 1567143 h 1595734"/>
              <a:gd name="connsiteX7-387" fmla="*/ 11245 w 1643733"/>
              <a:gd name="connsiteY7-388" fmla="*/ 773377 h 1595734"/>
              <a:gd name="connsiteX0-389" fmla="*/ 11245 w 1679394"/>
              <a:gd name="connsiteY0-390" fmla="*/ 773377 h 1595734"/>
              <a:gd name="connsiteX1-391" fmla="*/ 217194 w 1679394"/>
              <a:gd name="connsiteY1-392" fmla="*/ 297643 h 1595734"/>
              <a:gd name="connsiteX2-393" fmla="*/ 975072 w 1679394"/>
              <a:gd name="connsiteY2-394" fmla="*/ 1080 h 1595734"/>
              <a:gd name="connsiteX3-395" fmla="*/ 1520024 w 1679394"/>
              <a:gd name="connsiteY3-396" fmla="*/ 364716 h 1595734"/>
              <a:gd name="connsiteX4-397" fmla="*/ 1668359 w 1679394"/>
              <a:gd name="connsiteY4-398" fmla="*/ 824113 h 1595734"/>
              <a:gd name="connsiteX5-399" fmla="*/ 1266345 w 1679394"/>
              <a:gd name="connsiteY5-400" fmla="*/ 1362527 h 1595734"/>
              <a:gd name="connsiteX6-401" fmla="*/ 526931 w 1679394"/>
              <a:gd name="connsiteY6-402" fmla="*/ 1567143 h 1595734"/>
              <a:gd name="connsiteX7-403" fmla="*/ 11245 w 1679394"/>
              <a:gd name="connsiteY7-404" fmla="*/ 773377 h 1595734"/>
              <a:gd name="connsiteX0-405" fmla="*/ 3660 w 1671810"/>
              <a:gd name="connsiteY0-406" fmla="*/ 775429 h 1597786"/>
              <a:gd name="connsiteX1-407" fmla="*/ 311082 w 1671810"/>
              <a:gd name="connsiteY1-408" fmla="*/ 265872 h 1597786"/>
              <a:gd name="connsiteX2-409" fmla="*/ 967487 w 1671810"/>
              <a:gd name="connsiteY2-410" fmla="*/ 3132 h 1597786"/>
              <a:gd name="connsiteX3-411" fmla="*/ 1512439 w 1671810"/>
              <a:gd name="connsiteY3-412" fmla="*/ 366768 h 1597786"/>
              <a:gd name="connsiteX4-413" fmla="*/ 1660774 w 1671810"/>
              <a:gd name="connsiteY4-414" fmla="*/ 826165 h 1597786"/>
              <a:gd name="connsiteX5-415" fmla="*/ 1258760 w 1671810"/>
              <a:gd name="connsiteY5-416" fmla="*/ 1364579 h 1597786"/>
              <a:gd name="connsiteX6-417" fmla="*/ 519346 w 1671810"/>
              <a:gd name="connsiteY6-418" fmla="*/ 1569195 h 1597786"/>
              <a:gd name="connsiteX7-419" fmla="*/ 3660 w 1671810"/>
              <a:gd name="connsiteY7-420" fmla="*/ 775429 h 1597786"/>
              <a:gd name="connsiteX0-421" fmla="*/ 3660 w 1671810"/>
              <a:gd name="connsiteY0-422" fmla="*/ 775429 h 1597786"/>
              <a:gd name="connsiteX1-423" fmla="*/ 311082 w 1671810"/>
              <a:gd name="connsiteY1-424" fmla="*/ 265872 h 1597786"/>
              <a:gd name="connsiteX2-425" fmla="*/ 967487 w 1671810"/>
              <a:gd name="connsiteY2-426" fmla="*/ 3132 h 1597786"/>
              <a:gd name="connsiteX3-427" fmla="*/ 1512439 w 1671810"/>
              <a:gd name="connsiteY3-428" fmla="*/ 366768 h 1597786"/>
              <a:gd name="connsiteX4-429" fmla="*/ 1660774 w 1671810"/>
              <a:gd name="connsiteY4-430" fmla="*/ 826165 h 1597786"/>
              <a:gd name="connsiteX5-431" fmla="*/ 1258760 w 1671810"/>
              <a:gd name="connsiteY5-432" fmla="*/ 1364579 h 1597786"/>
              <a:gd name="connsiteX6-433" fmla="*/ 519346 w 1671810"/>
              <a:gd name="connsiteY6-434" fmla="*/ 1569195 h 1597786"/>
              <a:gd name="connsiteX7-435" fmla="*/ 3660 w 1671810"/>
              <a:gd name="connsiteY7-436" fmla="*/ 775429 h 1597786"/>
              <a:gd name="connsiteX0-437" fmla="*/ 5402 w 1673552"/>
              <a:gd name="connsiteY0-438" fmla="*/ 775429 h 1597786"/>
              <a:gd name="connsiteX1-439" fmla="*/ 312824 w 1673552"/>
              <a:gd name="connsiteY1-440" fmla="*/ 265872 h 1597786"/>
              <a:gd name="connsiteX2-441" fmla="*/ 969229 w 1673552"/>
              <a:gd name="connsiteY2-442" fmla="*/ 3132 h 1597786"/>
              <a:gd name="connsiteX3-443" fmla="*/ 1514181 w 1673552"/>
              <a:gd name="connsiteY3-444" fmla="*/ 366768 h 1597786"/>
              <a:gd name="connsiteX4-445" fmla="*/ 1662516 w 1673552"/>
              <a:gd name="connsiteY4-446" fmla="*/ 826165 h 1597786"/>
              <a:gd name="connsiteX5-447" fmla="*/ 1260502 w 1673552"/>
              <a:gd name="connsiteY5-448" fmla="*/ 1364579 h 1597786"/>
              <a:gd name="connsiteX6-449" fmla="*/ 521088 w 1673552"/>
              <a:gd name="connsiteY6-450" fmla="*/ 1569195 h 1597786"/>
              <a:gd name="connsiteX7-451" fmla="*/ 5402 w 1673552"/>
              <a:gd name="connsiteY7-452" fmla="*/ 775429 h 1597786"/>
              <a:gd name="connsiteX0-453" fmla="*/ 5402 w 1673552"/>
              <a:gd name="connsiteY0-454" fmla="*/ 776191 h 1598548"/>
              <a:gd name="connsiteX1-455" fmla="*/ 312824 w 1673552"/>
              <a:gd name="connsiteY1-456" fmla="*/ 266634 h 1598548"/>
              <a:gd name="connsiteX2-457" fmla="*/ 969229 w 1673552"/>
              <a:gd name="connsiteY2-458" fmla="*/ 3894 h 1598548"/>
              <a:gd name="connsiteX3-459" fmla="*/ 1514181 w 1673552"/>
              <a:gd name="connsiteY3-460" fmla="*/ 367530 h 1598548"/>
              <a:gd name="connsiteX4-461" fmla="*/ 1662516 w 1673552"/>
              <a:gd name="connsiteY4-462" fmla="*/ 826927 h 1598548"/>
              <a:gd name="connsiteX5-463" fmla="*/ 1260502 w 1673552"/>
              <a:gd name="connsiteY5-464" fmla="*/ 1365341 h 1598548"/>
              <a:gd name="connsiteX6-465" fmla="*/ 521088 w 1673552"/>
              <a:gd name="connsiteY6-466" fmla="*/ 1569957 h 1598548"/>
              <a:gd name="connsiteX7-467" fmla="*/ 5402 w 1673552"/>
              <a:gd name="connsiteY7-468" fmla="*/ 776191 h 1598548"/>
              <a:gd name="connsiteX0-469" fmla="*/ 5402 w 1673552"/>
              <a:gd name="connsiteY0-470" fmla="*/ 776192 h 1598549"/>
              <a:gd name="connsiteX1-471" fmla="*/ 312824 w 1673552"/>
              <a:gd name="connsiteY1-472" fmla="*/ 266635 h 1598549"/>
              <a:gd name="connsiteX2-473" fmla="*/ 969229 w 1673552"/>
              <a:gd name="connsiteY2-474" fmla="*/ 3895 h 1598549"/>
              <a:gd name="connsiteX3-475" fmla="*/ 1514181 w 1673552"/>
              <a:gd name="connsiteY3-476" fmla="*/ 367531 h 1598549"/>
              <a:gd name="connsiteX4-477" fmla="*/ 1662516 w 1673552"/>
              <a:gd name="connsiteY4-478" fmla="*/ 826928 h 1598549"/>
              <a:gd name="connsiteX5-479" fmla="*/ 1260502 w 1673552"/>
              <a:gd name="connsiteY5-480" fmla="*/ 1365342 h 1598549"/>
              <a:gd name="connsiteX6-481" fmla="*/ 521088 w 1673552"/>
              <a:gd name="connsiteY6-482" fmla="*/ 1569958 h 1598549"/>
              <a:gd name="connsiteX7-483" fmla="*/ 5402 w 1673552"/>
              <a:gd name="connsiteY7-484" fmla="*/ 776192 h 1598549"/>
              <a:gd name="connsiteX0-485" fmla="*/ 5402 w 1673552"/>
              <a:gd name="connsiteY0-486" fmla="*/ 776192 h 1618872"/>
              <a:gd name="connsiteX1-487" fmla="*/ 312824 w 1673552"/>
              <a:gd name="connsiteY1-488" fmla="*/ 266635 h 1618872"/>
              <a:gd name="connsiteX2-489" fmla="*/ 969229 w 1673552"/>
              <a:gd name="connsiteY2-490" fmla="*/ 3895 h 1618872"/>
              <a:gd name="connsiteX3-491" fmla="*/ 1514181 w 1673552"/>
              <a:gd name="connsiteY3-492" fmla="*/ 367531 h 1618872"/>
              <a:gd name="connsiteX4-493" fmla="*/ 1662516 w 1673552"/>
              <a:gd name="connsiteY4-494" fmla="*/ 826928 h 1618872"/>
              <a:gd name="connsiteX5-495" fmla="*/ 1260502 w 1673552"/>
              <a:gd name="connsiteY5-496" fmla="*/ 1365342 h 1618872"/>
              <a:gd name="connsiteX6-497" fmla="*/ 521088 w 1673552"/>
              <a:gd name="connsiteY6-498" fmla="*/ 1569958 h 1618872"/>
              <a:gd name="connsiteX7-499" fmla="*/ 5402 w 1673552"/>
              <a:gd name="connsiteY7-500" fmla="*/ 776192 h 1618872"/>
              <a:gd name="connsiteX0-501" fmla="*/ 5402 w 1673552"/>
              <a:gd name="connsiteY0-502" fmla="*/ 776192 h 1647192"/>
              <a:gd name="connsiteX1-503" fmla="*/ 312824 w 1673552"/>
              <a:gd name="connsiteY1-504" fmla="*/ 266635 h 1647192"/>
              <a:gd name="connsiteX2-505" fmla="*/ 969229 w 1673552"/>
              <a:gd name="connsiteY2-506" fmla="*/ 3895 h 1647192"/>
              <a:gd name="connsiteX3-507" fmla="*/ 1514181 w 1673552"/>
              <a:gd name="connsiteY3-508" fmla="*/ 367531 h 1647192"/>
              <a:gd name="connsiteX4-509" fmla="*/ 1662516 w 1673552"/>
              <a:gd name="connsiteY4-510" fmla="*/ 826928 h 1647192"/>
              <a:gd name="connsiteX5-511" fmla="*/ 1260502 w 1673552"/>
              <a:gd name="connsiteY5-512" fmla="*/ 1365342 h 1647192"/>
              <a:gd name="connsiteX6-513" fmla="*/ 521088 w 1673552"/>
              <a:gd name="connsiteY6-514" fmla="*/ 1569958 h 1647192"/>
              <a:gd name="connsiteX7-515" fmla="*/ 5402 w 1673552"/>
              <a:gd name="connsiteY7-516" fmla="*/ 776192 h 1647192"/>
              <a:gd name="connsiteX0-517" fmla="*/ 4709 w 1672859"/>
              <a:gd name="connsiteY0-518" fmla="*/ 776192 h 1647192"/>
              <a:gd name="connsiteX1-519" fmla="*/ 312131 w 1672859"/>
              <a:gd name="connsiteY1-520" fmla="*/ 266635 h 1647192"/>
              <a:gd name="connsiteX2-521" fmla="*/ 968536 w 1672859"/>
              <a:gd name="connsiteY2-522" fmla="*/ 3895 h 1647192"/>
              <a:gd name="connsiteX3-523" fmla="*/ 1513488 w 1672859"/>
              <a:gd name="connsiteY3-524" fmla="*/ 367531 h 1647192"/>
              <a:gd name="connsiteX4-525" fmla="*/ 1661823 w 1672859"/>
              <a:gd name="connsiteY4-526" fmla="*/ 826928 h 1647192"/>
              <a:gd name="connsiteX5-527" fmla="*/ 1259809 w 1672859"/>
              <a:gd name="connsiteY5-528" fmla="*/ 1365342 h 1647192"/>
              <a:gd name="connsiteX6-529" fmla="*/ 520395 w 1672859"/>
              <a:gd name="connsiteY6-530" fmla="*/ 1569958 h 1647192"/>
              <a:gd name="connsiteX7-531" fmla="*/ 4709 w 1672859"/>
              <a:gd name="connsiteY7-532" fmla="*/ 776192 h 1647192"/>
              <a:gd name="connsiteX0-533" fmla="*/ 1750 w 1669900"/>
              <a:gd name="connsiteY0-534" fmla="*/ 776192 h 1647192"/>
              <a:gd name="connsiteX1-535" fmla="*/ 309172 w 1669900"/>
              <a:gd name="connsiteY1-536" fmla="*/ 266635 h 1647192"/>
              <a:gd name="connsiteX2-537" fmla="*/ 965577 w 1669900"/>
              <a:gd name="connsiteY2-538" fmla="*/ 3895 h 1647192"/>
              <a:gd name="connsiteX3-539" fmla="*/ 1510529 w 1669900"/>
              <a:gd name="connsiteY3-540" fmla="*/ 367531 h 1647192"/>
              <a:gd name="connsiteX4-541" fmla="*/ 1658864 w 1669900"/>
              <a:gd name="connsiteY4-542" fmla="*/ 826928 h 1647192"/>
              <a:gd name="connsiteX5-543" fmla="*/ 1256850 w 1669900"/>
              <a:gd name="connsiteY5-544" fmla="*/ 1365342 h 1647192"/>
              <a:gd name="connsiteX6-545" fmla="*/ 517436 w 1669900"/>
              <a:gd name="connsiteY6-546" fmla="*/ 1569958 h 1647192"/>
              <a:gd name="connsiteX7-547" fmla="*/ 1750 w 1669900"/>
              <a:gd name="connsiteY7-548" fmla="*/ 776192 h 1647192"/>
              <a:gd name="connsiteX0-549" fmla="*/ 2974 w 1671124"/>
              <a:gd name="connsiteY0-550" fmla="*/ 776192 h 1647192"/>
              <a:gd name="connsiteX1-551" fmla="*/ 310396 w 1671124"/>
              <a:gd name="connsiteY1-552" fmla="*/ 266635 h 1647192"/>
              <a:gd name="connsiteX2-553" fmla="*/ 966801 w 1671124"/>
              <a:gd name="connsiteY2-554" fmla="*/ 3895 h 1647192"/>
              <a:gd name="connsiteX3-555" fmla="*/ 1511753 w 1671124"/>
              <a:gd name="connsiteY3-556" fmla="*/ 367531 h 1647192"/>
              <a:gd name="connsiteX4-557" fmla="*/ 1660088 w 1671124"/>
              <a:gd name="connsiteY4-558" fmla="*/ 826928 h 1647192"/>
              <a:gd name="connsiteX5-559" fmla="*/ 1258074 w 1671124"/>
              <a:gd name="connsiteY5-560" fmla="*/ 1365342 h 1647192"/>
              <a:gd name="connsiteX6-561" fmla="*/ 518660 w 1671124"/>
              <a:gd name="connsiteY6-562" fmla="*/ 1569958 h 1647192"/>
              <a:gd name="connsiteX7-563" fmla="*/ 175705 w 1671124"/>
              <a:gd name="connsiteY7-564" fmla="*/ 1280783 h 1647192"/>
              <a:gd name="connsiteX8" fmla="*/ 2974 w 1671124"/>
              <a:gd name="connsiteY8" fmla="*/ 776192 h 1647192"/>
              <a:gd name="connsiteX0-565" fmla="*/ 2974 w 1671124"/>
              <a:gd name="connsiteY0-566" fmla="*/ 776192 h 1647192"/>
              <a:gd name="connsiteX1-567" fmla="*/ 310396 w 1671124"/>
              <a:gd name="connsiteY1-568" fmla="*/ 266635 h 1647192"/>
              <a:gd name="connsiteX2-569" fmla="*/ 966801 w 1671124"/>
              <a:gd name="connsiteY2-570" fmla="*/ 3895 h 1647192"/>
              <a:gd name="connsiteX3-571" fmla="*/ 1511753 w 1671124"/>
              <a:gd name="connsiteY3-572" fmla="*/ 367531 h 1647192"/>
              <a:gd name="connsiteX4-573" fmla="*/ 1660088 w 1671124"/>
              <a:gd name="connsiteY4-574" fmla="*/ 826928 h 1647192"/>
              <a:gd name="connsiteX5-575" fmla="*/ 1258074 w 1671124"/>
              <a:gd name="connsiteY5-576" fmla="*/ 1365342 h 1647192"/>
              <a:gd name="connsiteX6-577" fmla="*/ 518660 w 1671124"/>
              <a:gd name="connsiteY6-578" fmla="*/ 1569958 h 1647192"/>
              <a:gd name="connsiteX7-579" fmla="*/ 175705 w 1671124"/>
              <a:gd name="connsiteY7-580" fmla="*/ 1280783 h 1647192"/>
              <a:gd name="connsiteX8-581" fmla="*/ 2974 w 1671124"/>
              <a:gd name="connsiteY8-582" fmla="*/ 776192 h 1647192"/>
              <a:gd name="connsiteX0-583" fmla="*/ 5666 w 1673816"/>
              <a:gd name="connsiteY0-584" fmla="*/ 776192 h 1647192"/>
              <a:gd name="connsiteX1-585" fmla="*/ 313088 w 1673816"/>
              <a:gd name="connsiteY1-586" fmla="*/ 266635 h 1647192"/>
              <a:gd name="connsiteX2-587" fmla="*/ 969493 w 1673816"/>
              <a:gd name="connsiteY2-588" fmla="*/ 3895 h 1647192"/>
              <a:gd name="connsiteX3-589" fmla="*/ 1514445 w 1673816"/>
              <a:gd name="connsiteY3-590" fmla="*/ 367531 h 1647192"/>
              <a:gd name="connsiteX4-591" fmla="*/ 1662780 w 1673816"/>
              <a:gd name="connsiteY4-592" fmla="*/ 826928 h 1647192"/>
              <a:gd name="connsiteX5-593" fmla="*/ 1260766 w 1673816"/>
              <a:gd name="connsiteY5-594" fmla="*/ 1365342 h 1647192"/>
              <a:gd name="connsiteX6-595" fmla="*/ 521352 w 1673816"/>
              <a:gd name="connsiteY6-596" fmla="*/ 1569958 h 1647192"/>
              <a:gd name="connsiteX7-597" fmla="*/ 178397 w 1673816"/>
              <a:gd name="connsiteY7-598" fmla="*/ 1280783 h 1647192"/>
              <a:gd name="connsiteX8-599" fmla="*/ 5666 w 1673816"/>
              <a:gd name="connsiteY8-600" fmla="*/ 776192 h 1647192"/>
              <a:gd name="connsiteX0-601" fmla="*/ 5666 w 1673816"/>
              <a:gd name="connsiteY0-602" fmla="*/ 776192 h 1647192"/>
              <a:gd name="connsiteX1-603" fmla="*/ 313088 w 1673816"/>
              <a:gd name="connsiteY1-604" fmla="*/ 266635 h 1647192"/>
              <a:gd name="connsiteX2-605" fmla="*/ 969493 w 1673816"/>
              <a:gd name="connsiteY2-606" fmla="*/ 3895 h 1647192"/>
              <a:gd name="connsiteX3-607" fmla="*/ 1514445 w 1673816"/>
              <a:gd name="connsiteY3-608" fmla="*/ 367531 h 1647192"/>
              <a:gd name="connsiteX4-609" fmla="*/ 1662780 w 1673816"/>
              <a:gd name="connsiteY4-610" fmla="*/ 826928 h 1647192"/>
              <a:gd name="connsiteX5-611" fmla="*/ 1260766 w 1673816"/>
              <a:gd name="connsiteY5-612" fmla="*/ 1365342 h 1647192"/>
              <a:gd name="connsiteX6-613" fmla="*/ 521352 w 1673816"/>
              <a:gd name="connsiteY6-614" fmla="*/ 1569958 h 1647192"/>
              <a:gd name="connsiteX7-615" fmla="*/ 178397 w 1673816"/>
              <a:gd name="connsiteY7-616" fmla="*/ 1280783 h 1647192"/>
              <a:gd name="connsiteX8-617" fmla="*/ 5666 w 1673816"/>
              <a:gd name="connsiteY8-618" fmla="*/ 776192 h 1647192"/>
              <a:gd name="connsiteX0-619" fmla="*/ 5666 w 1673816"/>
              <a:gd name="connsiteY0-620" fmla="*/ 776192 h 1647192"/>
              <a:gd name="connsiteX1-621" fmla="*/ 313088 w 1673816"/>
              <a:gd name="connsiteY1-622" fmla="*/ 266635 h 1647192"/>
              <a:gd name="connsiteX2-623" fmla="*/ 969493 w 1673816"/>
              <a:gd name="connsiteY2-624" fmla="*/ 3895 h 1647192"/>
              <a:gd name="connsiteX3-625" fmla="*/ 1514445 w 1673816"/>
              <a:gd name="connsiteY3-626" fmla="*/ 367531 h 1647192"/>
              <a:gd name="connsiteX4-627" fmla="*/ 1662780 w 1673816"/>
              <a:gd name="connsiteY4-628" fmla="*/ 826928 h 1647192"/>
              <a:gd name="connsiteX5-629" fmla="*/ 1260766 w 1673816"/>
              <a:gd name="connsiteY5-630" fmla="*/ 1365342 h 1647192"/>
              <a:gd name="connsiteX6-631" fmla="*/ 521352 w 1673816"/>
              <a:gd name="connsiteY6-632" fmla="*/ 1569958 h 1647192"/>
              <a:gd name="connsiteX7-633" fmla="*/ 178397 w 1673816"/>
              <a:gd name="connsiteY7-634" fmla="*/ 1280783 h 1647192"/>
              <a:gd name="connsiteX8-635" fmla="*/ 5666 w 1673816"/>
              <a:gd name="connsiteY8-636" fmla="*/ 776192 h 1647192"/>
              <a:gd name="connsiteX0-637" fmla="*/ 11340 w 1679490"/>
              <a:gd name="connsiteY0-638" fmla="*/ 776192 h 1647192"/>
              <a:gd name="connsiteX1-639" fmla="*/ 318762 w 1679490"/>
              <a:gd name="connsiteY1-640" fmla="*/ 266635 h 1647192"/>
              <a:gd name="connsiteX2-641" fmla="*/ 975167 w 1679490"/>
              <a:gd name="connsiteY2-642" fmla="*/ 3895 h 1647192"/>
              <a:gd name="connsiteX3-643" fmla="*/ 1520119 w 1679490"/>
              <a:gd name="connsiteY3-644" fmla="*/ 367531 h 1647192"/>
              <a:gd name="connsiteX4-645" fmla="*/ 1668454 w 1679490"/>
              <a:gd name="connsiteY4-646" fmla="*/ 826928 h 1647192"/>
              <a:gd name="connsiteX5-647" fmla="*/ 1266440 w 1679490"/>
              <a:gd name="connsiteY5-648" fmla="*/ 1365342 h 1647192"/>
              <a:gd name="connsiteX6-649" fmla="*/ 527026 w 1679490"/>
              <a:gd name="connsiteY6-650" fmla="*/ 1569958 h 1647192"/>
              <a:gd name="connsiteX7-651" fmla="*/ 184071 w 1679490"/>
              <a:gd name="connsiteY7-652" fmla="*/ 1280783 h 1647192"/>
              <a:gd name="connsiteX8-653" fmla="*/ 11340 w 1679490"/>
              <a:gd name="connsiteY8-654" fmla="*/ 776192 h 1647192"/>
              <a:gd name="connsiteX0-655" fmla="*/ 11340 w 1679490"/>
              <a:gd name="connsiteY0-656" fmla="*/ 776192 h 1647192"/>
              <a:gd name="connsiteX1-657" fmla="*/ 318762 w 1679490"/>
              <a:gd name="connsiteY1-658" fmla="*/ 266635 h 1647192"/>
              <a:gd name="connsiteX2-659" fmla="*/ 975167 w 1679490"/>
              <a:gd name="connsiteY2-660" fmla="*/ 3895 h 1647192"/>
              <a:gd name="connsiteX3-661" fmla="*/ 1520119 w 1679490"/>
              <a:gd name="connsiteY3-662" fmla="*/ 367531 h 1647192"/>
              <a:gd name="connsiteX4-663" fmla="*/ 1668454 w 1679490"/>
              <a:gd name="connsiteY4-664" fmla="*/ 826928 h 1647192"/>
              <a:gd name="connsiteX5-665" fmla="*/ 1266440 w 1679490"/>
              <a:gd name="connsiteY5-666" fmla="*/ 1365342 h 1647192"/>
              <a:gd name="connsiteX6-667" fmla="*/ 527026 w 1679490"/>
              <a:gd name="connsiteY6-668" fmla="*/ 1569958 h 1647192"/>
              <a:gd name="connsiteX7-669" fmla="*/ 184071 w 1679490"/>
              <a:gd name="connsiteY7-670" fmla="*/ 1280783 h 1647192"/>
              <a:gd name="connsiteX8-671" fmla="*/ 11340 w 1679490"/>
              <a:gd name="connsiteY8-672" fmla="*/ 776192 h 1647192"/>
              <a:gd name="connsiteX0-673" fmla="*/ 27240 w 1695390"/>
              <a:gd name="connsiteY0-674" fmla="*/ 776192 h 1647192"/>
              <a:gd name="connsiteX1-675" fmla="*/ 334662 w 1695390"/>
              <a:gd name="connsiteY1-676" fmla="*/ 266635 h 1647192"/>
              <a:gd name="connsiteX2-677" fmla="*/ 991067 w 1695390"/>
              <a:gd name="connsiteY2-678" fmla="*/ 3895 h 1647192"/>
              <a:gd name="connsiteX3-679" fmla="*/ 1536019 w 1695390"/>
              <a:gd name="connsiteY3-680" fmla="*/ 367531 h 1647192"/>
              <a:gd name="connsiteX4-681" fmla="*/ 1684354 w 1695390"/>
              <a:gd name="connsiteY4-682" fmla="*/ 826928 h 1647192"/>
              <a:gd name="connsiteX5-683" fmla="*/ 1282340 w 1695390"/>
              <a:gd name="connsiteY5-684" fmla="*/ 1365342 h 1647192"/>
              <a:gd name="connsiteX6-685" fmla="*/ 542926 w 1695390"/>
              <a:gd name="connsiteY6-686" fmla="*/ 1569958 h 1647192"/>
              <a:gd name="connsiteX7-687" fmla="*/ 199971 w 1695390"/>
              <a:gd name="connsiteY7-688" fmla="*/ 1280783 h 1647192"/>
              <a:gd name="connsiteX8-689" fmla="*/ 27240 w 1695390"/>
              <a:gd name="connsiteY8-690" fmla="*/ 776192 h 1647192"/>
              <a:gd name="connsiteX0-691" fmla="*/ 78067 w 1644746"/>
              <a:gd name="connsiteY0-692" fmla="*/ 776192 h 1647192"/>
              <a:gd name="connsiteX1-693" fmla="*/ 284018 w 1644746"/>
              <a:gd name="connsiteY1-694" fmla="*/ 266635 h 1647192"/>
              <a:gd name="connsiteX2-695" fmla="*/ 940423 w 1644746"/>
              <a:gd name="connsiteY2-696" fmla="*/ 3895 h 1647192"/>
              <a:gd name="connsiteX3-697" fmla="*/ 1485375 w 1644746"/>
              <a:gd name="connsiteY3-698" fmla="*/ 367531 h 1647192"/>
              <a:gd name="connsiteX4-699" fmla="*/ 1633710 w 1644746"/>
              <a:gd name="connsiteY4-700" fmla="*/ 826928 h 1647192"/>
              <a:gd name="connsiteX5-701" fmla="*/ 1231696 w 1644746"/>
              <a:gd name="connsiteY5-702" fmla="*/ 1365342 h 1647192"/>
              <a:gd name="connsiteX6-703" fmla="*/ 492282 w 1644746"/>
              <a:gd name="connsiteY6-704" fmla="*/ 1569958 h 1647192"/>
              <a:gd name="connsiteX7-705" fmla="*/ 149327 w 1644746"/>
              <a:gd name="connsiteY7-706" fmla="*/ 1280783 h 1647192"/>
              <a:gd name="connsiteX8-707" fmla="*/ 78067 w 1644746"/>
              <a:gd name="connsiteY8-708" fmla="*/ 776192 h 1647192"/>
              <a:gd name="connsiteX0-709" fmla="*/ 49137 w 1615816"/>
              <a:gd name="connsiteY0-710" fmla="*/ 776192 h 1647192"/>
              <a:gd name="connsiteX1-711" fmla="*/ 255088 w 1615816"/>
              <a:gd name="connsiteY1-712" fmla="*/ 266635 h 1647192"/>
              <a:gd name="connsiteX2-713" fmla="*/ 911493 w 1615816"/>
              <a:gd name="connsiteY2-714" fmla="*/ 3895 h 1647192"/>
              <a:gd name="connsiteX3-715" fmla="*/ 1456445 w 1615816"/>
              <a:gd name="connsiteY3-716" fmla="*/ 367531 h 1647192"/>
              <a:gd name="connsiteX4-717" fmla="*/ 1604780 w 1615816"/>
              <a:gd name="connsiteY4-718" fmla="*/ 826928 h 1647192"/>
              <a:gd name="connsiteX5-719" fmla="*/ 1202766 w 1615816"/>
              <a:gd name="connsiteY5-720" fmla="*/ 1365342 h 1647192"/>
              <a:gd name="connsiteX6-721" fmla="*/ 463352 w 1615816"/>
              <a:gd name="connsiteY6-722" fmla="*/ 1569958 h 1647192"/>
              <a:gd name="connsiteX7-723" fmla="*/ 120397 w 1615816"/>
              <a:gd name="connsiteY7-724" fmla="*/ 1280783 h 1647192"/>
              <a:gd name="connsiteX8-725" fmla="*/ 49137 w 1615816"/>
              <a:gd name="connsiteY8-726" fmla="*/ 776192 h 1647192"/>
              <a:gd name="connsiteX0-727" fmla="*/ 71068 w 1637747"/>
              <a:gd name="connsiteY0-728" fmla="*/ 776192 h 1647192"/>
              <a:gd name="connsiteX1-729" fmla="*/ 277019 w 1637747"/>
              <a:gd name="connsiteY1-730" fmla="*/ 266635 h 1647192"/>
              <a:gd name="connsiteX2-731" fmla="*/ 933424 w 1637747"/>
              <a:gd name="connsiteY2-732" fmla="*/ 3895 h 1647192"/>
              <a:gd name="connsiteX3-733" fmla="*/ 1478376 w 1637747"/>
              <a:gd name="connsiteY3-734" fmla="*/ 367531 h 1647192"/>
              <a:gd name="connsiteX4-735" fmla="*/ 1626711 w 1637747"/>
              <a:gd name="connsiteY4-736" fmla="*/ 826928 h 1647192"/>
              <a:gd name="connsiteX5-737" fmla="*/ 1224697 w 1637747"/>
              <a:gd name="connsiteY5-738" fmla="*/ 1365342 h 1647192"/>
              <a:gd name="connsiteX6-739" fmla="*/ 485283 w 1637747"/>
              <a:gd name="connsiteY6-740" fmla="*/ 1569958 h 1647192"/>
              <a:gd name="connsiteX7-741" fmla="*/ 142328 w 1637747"/>
              <a:gd name="connsiteY7-742" fmla="*/ 1280783 h 1647192"/>
              <a:gd name="connsiteX8-743" fmla="*/ 71068 w 1637747"/>
              <a:gd name="connsiteY8-744" fmla="*/ 776192 h 1647192"/>
              <a:gd name="connsiteX0-745" fmla="*/ 66256 w 1632935"/>
              <a:gd name="connsiteY0-746" fmla="*/ 776192 h 1647192"/>
              <a:gd name="connsiteX1-747" fmla="*/ 272207 w 1632935"/>
              <a:gd name="connsiteY1-748" fmla="*/ 266635 h 1647192"/>
              <a:gd name="connsiteX2-749" fmla="*/ 928612 w 1632935"/>
              <a:gd name="connsiteY2-750" fmla="*/ 3895 h 1647192"/>
              <a:gd name="connsiteX3-751" fmla="*/ 1473564 w 1632935"/>
              <a:gd name="connsiteY3-752" fmla="*/ 367531 h 1647192"/>
              <a:gd name="connsiteX4-753" fmla="*/ 1621899 w 1632935"/>
              <a:gd name="connsiteY4-754" fmla="*/ 826928 h 1647192"/>
              <a:gd name="connsiteX5-755" fmla="*/ 1219885 w 1632935"/>
              <a:gd name="connsiteY5-756" fmla="*/ 1365342 h 1647192"/>
              <a:gd name="connsiteX6-757" fmla="*/ 480471 w 1632935"/>
              <a:gd name="connsiteY6-758" fmla="*/ 1569958 h 1647192"/>
              <a:gd name="connsiteX7-759" fmla="*/ 137516 w 1632935"/>
              <a:gd name="connsiteY7-760" fmla="*/ 1280783 h 1647192"/>
              <a:gd name="connsiteX8-761" fmla="*/ 66256 w 1632935"/>
              <a:gd name="connsiteY8-762" fmla="*/ 776192 h 1647192"/>
              <a:gd name="connsiteX0-763" fmla="*/ 45366 w 1612045"/>
              <a:gd name="connsiteY0-764" fmla="*/ 776192 h 1647192"/>
              <a:gd name="connsiteX1-765" fmla="*/ 251317 w 1612045"/>
              <a:gd name="connsiteY1-766" fmla="*/ 266635 h 1647192"/>
              <a:gd name="connsiteX2-767" fmla="*/ 907722 w 1612045"/>
              <a:gd name="connsiteY2-768" fmla="*/ 3895 h 1647192"/>
              <a:gd name="connsiteX3-769" fmla="*/ 1452674 w 1612045"/>
              <a:gd name="connsiteY3-770" fmla="*/ 367531 h 1647192"/>
              <a:gd name="connsiteX4-771" fmla="*/ 1601009 w 1612045"/>
              <a:gd name="connsiteY4-772" fmla="*/ 826928 h 1647192"/>
              <a:gd name="connsiteX5-773" fmla="*/ 1198995 w 1612045"/>
              <a:gd name="connsiteY5-774" fmla="*/ 1365342 h 1647192"/>
              <a:gd name="connsiteX6-775" fmla="*/ 459581 w 1612045"/>
              <a:gd name="connsiteY6-776" fmla="*/ 1569958 h 1647192"/>
              <a:gd name="connsiteX7-777" fmla="*/ 116626 w 1612045"/>
              <a:gd name="connsiteY7-778" fmla="*/ 1280783 h 1647192"/>
              <a:gd name="connsiteX8-779" fmla="*/ 45366 w 1612045"/>
              <a:gd name="connsiteY8-780" fmla="*/ 776192 h 1647192"/>
              <a:gd name="connsiteX0-781" fmla="*/ 86792 w 1653471"/>
              <a:gd name="connsiteY0-782" fmla="*/ 776192 h 1647192"/>
              <a:gd name="connsiteX1-783" fmla="*/ 292743 w 1653471"/>
              <a:gd name="connsiteY1-784" fmla="*/ 266635 h 1647192"/>
              <a:gd name="connsiteX2-785" fmla="*/ 949148 w 1653471"/>
              <a:gd name="connsiteY2-786" fmla="*/ 3895 h 1647192"/>
              <a:gd name="connsiteX3-787" fmla="*/ 1494100 w 1653471"/>
              <a:gd name="connsiteY3-788" fmla="*/ 367531 h 1647192"/>
              <a:gd name="connsiteX4-789" fmla="*/ 1642435 w 1653471"/>
              <a:gd name="connsiteY4-790" fmla="*/ 826928 h 1647192"/>
              <a:gd name="connsiteX5-791" fmla="*/ 1240421 w 1653471"/>
              <a:gd name="connsiteY5-792" fmla="*/ 1365342 h 1647192"/>
              <a:gd name="connsiteX6-793" fmla="*/ 501007 w 1653471"/>
              <a:gd name="connsiteY6-794" fmla="*/ 1569958 h 1647192"/>
              <a:gd name="connsiteX7-795" fmla="*/ 158052 w 1653471"/>
              <a:gd name="connsiteY7-796" fmla="*/ 1280783 h 1647192"/>
              <a:gd name="connsiteX8-797" fmla="*/ 86792 w 1653471"/>
              <a:gd name="connsiteY8-798" fmla="*/ 776192 h 1647192"/>
              <a:gd name="connsiteX0-799" fmla="*/ 86792 w 1653471"/>
              <a:gd name="connsiteY0-800" fmla="*/ 776192 h 1647192"/>
              <a:gd name="connsiteX1-801" fmla="*/ 292743 w 1653471"/>
              <a:gd name="connsiteY1-802" fmla="*/ 266635 h 1647192"/>
              <a:gd name="connsiteX2-803" fmla="*/ 949148 w 1653471"/>
              <a:gd name="connsiteY2-804" fmla="*/ 3895 h 1647192"/>
              <a:gd name="connsiteX3-805" fmla="*/ 1494100 w 1653471"/>
              <a:gd name="connsiteY3-806" fmla="*/ 367531 h 1647192"/>
              <a:gd name="connsiteX4-807" fmla="*/ 1642435 w 1653471"/>
              <a:gd name="connsiteY4-808" fmla="*/ 826928 h 1647192"/>
              <a:gd name="connsiteX5-809" fmla="*/ 1240421 w 1653471"/>
              <a:gd name="connsiteY5-810" fmla="*/ 1365342 h 1647192"/>
              <a:gd name="connsiteX6-811" fmla="*/ 501007 w 1653471"/>
              <a:gd name="connsiteY6-812" fmla="*/ 1569958 h 1647192"/>
              <a:gd name="connsiteX7-813" fmla="*/ 158052 w 1653471"/>
              <a:gd name="connsiteY7-814" fmla="*/ 1280783 h 1647192"/>
              <a:gd name="connsiteX8-815" fmla="*/ 86792 w 1653471"/>
              <a:gd name="connsiteY8-816" fmla="*/ 776192 h 1647192"/>
              <a:gd name="connsiteX0-817" fmla="*/ 47209 w 1613888"/>
              <a:gd name="connsiteY0-818" fmla="*/ 776192 h 1647192"/>
              <a:gd name="connsiteX1-819" fmla="*/ 253160 w 1613888"/>
              <a:gd name="connsiteY1-820" fmla="*/ 266635 h 1647192"/>
              <a:gd name="connsiteX2-821" fmla="*/ 909565 w 1613888"/>
              <a:gd name="connsiteY2-822" fmla="*/ 3895 h 1647192"/>
              <a:gd name="connsiteX3-823" fmla="*/ 1454517 w 1613888"/>
              <a:gd name="connsiteY3-824" fmla="*/ 367531 h 1647192"/>
              <a:gd name="connsiteX4-825" fmla="*/ 1602852 w 1613888"/>
              <a:gd name="connsiteY4-826" fmla="*/ 826928 h 1647192"/>
              <a:gd name="connsiteX5-827" fmla="*/ 1200838 w 1613888"/>
              <a:gd name="connsiteY5-828" fmla="*/ 1365342 h 1647192"/>
              <a:gd name="connsiteX6-829" fmla="*/ 461424 w 1613888"/>
              <a:gd name="connsiteY6-830" fmla="*/ 1569958 h 1647192"/>
              <a:gd name="connsiteX7-831" fmla="*/ 118469 w 1613888"/>
              <a:gd name="connsiteY7-832" fmla="*/ 1280783 h 1647192"/>
              <a:gd name="connsiteX8-833" fmla="*/ 47209 w 1613888"/>
              <a:gd name="connsiteY8-834" fmla="*/ 776192 h 1647192"/>
              <a:gd name="connsiteX0-835" fmla="*/ 47209 w 1613888"/>
              <a:gd name="connsiteY0-836" fmla="*/ 776192 h 1575839"/>
              <a:gd name="connsiteX1-837" fmla="*/ 253160 w 1613888"/>
              <a:gd name="connsiteY1-838" fmla="*/ 266635 h 1575839"/>
              <a:gd name="connsiteX2-839" fmla="*/ 909565 w 1613888"/>
              <a:gd name="connsiteY2-840" fmla="*/ 3895 h 1575839"/>
              <a:gd name="connsiteX3-841" fmla="*/ 1454517 w 1613888"/>
              <a:gd name="connsiteY3-842" fmla="*/ 367531 h 1575839"/>
              <a:gd name="connsiteX4-843" fmla="*/ 1602852 w 1613888"/>
              <a:gd name="connsiteY4-844" fmla="*/ 826928 h 1575839"/>
              <a:gd name="connsiteX5-845" fmla="*/ 1256539 w 1613888"/>
              <a:gd name="connsiteY5-846" fmla="*/ 1421042 h 1575839"/>
              <a:gd name="connsiteX6-847" fmla="*/ 461424 w 1613888"/>
              <a:gd name="connsiteY6-848" fmla="*/ 1569958 h 1575839"/>
              <a:gd name="connsiteX7-849" fmla="*/ 118469 w 1613888"/>
              <a:gd name="connsiteY7-850" fmla="*/ 1280783 h 1575839"/>
              <a:gd name="connsiteX8-851" fmla="*/ 47209 w 1613888"/>
              <a:gd name="connsiteY8-852" fmla="*/ 776192 h 1575839"/>
              <a:gd name="connsiteX0-853" fmla="*/ 47209 w 1613888"/>
              <a:gd name="connsiteY0-854" fmla="*/ 776192 h 1575839"/>
              <a:gd name="connsiteX1-855" fmla="*/ 253160 w 1613888"/>
              <a:gd name="connsiteY1-856" fmla="*/ 266635 h 1575839"/>
              <a:gd name="connsiteX2-857" fmla="*/ 909565 w 1613888"/>
              <a:gd name="connsiteY2-858" fmla="*/ 3895 h 1575839"/>
              <a:gd name="connsiteX3-859" fmla="*/ 1454517 w 1613888"/>
              <a:gd name="connsiteY3-860" fmla="*/ 367531 h 1575839"/>
              <a:gd name="connsiteX4-861" fmla="*/ 1602852 w 1613888"/>
              <a:gd name="connsiteY4-862" fmla="*/ 826928 h 1575839"/>
              <a:gd name="connsiteX5-863" fmla="*/ 1256539 w 1613888"/>
              <a:gd name="connsiteY5-864" fmla="*/ 1421042 h 1575839"/>
              <a:gd name="connsiteX6-865" fmla="*/ 461424 w 1613888"/>
              <a:gd name="connsiteY6-866" fmla="*/ 1569958 h 1575839"/>
              <a:gd name="connsiteX7-867" fmla="*/ 118469 w 1613888"/>
              <a:gd name="connsiteY7-868" fmla="*/ 1280783 h 1575839"/>
              <a:gd name="connsiteX8-869" fmla="*/ 47209 w 1613888"/>
              <a:gd name="connsiteY8-870" fmla="*/ 776192 h 1575839"/>
              <a:gd name="connsiteX0-871" fmla="*/ 47209 w 1613888"/>
              <a:gd name="connsiteY0-872" fmla="*/ 776192 h 1582572"/>
              <a:gd name="connsiteX1-873" fmla="*/ 253160 w 1613888"/>
              <a:gd name="connsiteY1-874" fmla="*/ 266635 h 1582572"/>
              <a:gd name="connsiteX2-875" fmla="*/ 909565 w 1613888"/>
              <a:gd name="connsiteY2-876" fmla="*/ 3895 h 1582572"/>
              <a:gd name="connsiteX3-877" fmla="*/ 1454517 w 1613888"/>
              <a:gd name="connsiteY3-878" fmla="*/ 367531 h 1582572"/>
              <a:gd name="connsiteX4-879" fmla="*/ 1602852 w 1613888"/>
              <a:gd name="connsiteY4-880" fmla="*/ 826928 h 1582572"/>
              <a:gd name="connsiteX5-881" fmla="*/ 1256539 w 1613888"/>
              <a:gd name="connsiteY5-882" fmla="*/ 1421042 h 1582572"/>
              <a:gd name="connsiteX6-883" fmla="*/ 461424 w 1613888"/>
              <a:gd name="connsiteY6-884" fmla="*/ 1569958 h 1582572"/>
              <a:gd name="connsiteX7-885" fmla="*/ 118469 w 1613888"/>
              <a:gd name="connsiteY7-886" fmla="*/ 1280783 h 1582572"/>
              <a:gd name="connsiteX8-887" fmla="*/ 47209 w 1613888"/>
              <a:gd name="connsiteY8-888" fmla="*/ 776192 h 1582572"/>
              <a:gd name="connsiteX0-889" fmla="*/ 47209 w 1613888"/>
              <a:gd name="connsiteY0-890" fmla="*/ 776192 h 1582572"/>
              <a:gd name="connsiteX1-891" fmla="*/ 253160 w 1613888"/>
              <a:gd name="connsiteY1-892" fmla="*/ 266635 h 1582572"/>
              <a:gd name="connsiteX2-893" fmla="*/ 909565 w 1613888"/>
              <a:gd name="connsiteY2-894" fmla="*/ 3895 h 1582572"/>
              <a:gd name="connsiteX3-895" fmla="*/ 1454517 w 1613888"/>
              <a:gd name="connsiteY3-896" fmla="*/ 367531 h 1582572"/>
              <a:gd name="connsiteX4-897" fmla="*/ 1602852 w 1613888"/>
              <a:gd name="connsiteY4-898" fmla="*/ 826928 h 1582572"/>
              <a:gd name="connsiteX5-899" fmla="*/ 1256539 w 1613888"/>
              <a:gd name="connsiteY5-900" fmla="*/ 1421042 h 1582572"/>
              <a:gd name="connsiteX6-901" fmla="*/ 461424 w 1613888"/>
              <a:gd name="connsiteY6-902" fmla="*/ 1569958 h 1582572"/>
              <a:gd name="connsiteX7-903" fmla="*/ 118469 w 1613888"/>
              <a:gd name="connsiteY7-904" fmla="*/ 1280783 h 1582572"/>
              <a:gd name="connsiteX8-905" fmla="*/ 47209 w 1613888"/>
              <a:gd name="connsiteY8-906" fmla="*/ 776192 h 1582572"/>
              <a:gd name="connsiteX0-907" fmla="*/ 36743 w 1603422"/>
              <a:gd name="connsiteY0-908" fmla="*/ 778233 h 1584613"/>
              <a:gd name="connsiteX1-909" fmla="*/ 242694 w 1603422"/>
              <a:gd name="connsiteY1-910" fmla="*/ 252762 h 1584613"/>
              <a:gd name="connsiteX2-911" fmla="*/ 899099 w 1603422"/>
              <a:gd name="connsiteY2-912" fmla="*/ 5936 h 1584613"/>
              <a:gd name="connsiteX3-913" fmla="*/ 1444051 w 1603422"/>
              <a:gd name="connsiteY3-914" fmla="*/ 369572 h 1584613"/>
              <a:gd name="connsiteX4-915" fmla="*/ 1592386 w 1603422"/>
              <a:gd name="connsiteY4-916" fmla="*/ 828969 h 1584613"/>
              <a:gd name="connsiteX5-917" fmla="*/ 1246073 w 1603422"/>
              <a:gd name="connsiteY5-918" fmla="*/ 1423083 h 1584613"/>
              <a:gd name="connsiteX6-919" fmla="*/ 450958 w 1603422"/>
              <a:gd name="connsiteY6-920" fmla="*/ 1571999 h 1584613"/>
              <a:gd name="connsiteX7-921" fmla="*/ 108003 w 1603422"/>
              <a:gd name="connsiteY7-922" fmla="*/ 1282824 h 1584613"/>
              <a:gd name="connsiteX8-923" fmla="*/ 36743 w 1603422"/>
              <a:gd name="connsiteY8-924" fmla="*/ 778233 h 1584613"/>
              <a:gd name="connsiteX0-925" fmla="*/ 27616 w 1594295"/>
              <a:gd name="connsiteY0-926" fmla="*/ 778233 h 1584613"/>
              <a:gd name="connsiteX1-927" fmla="*/ 233567 w 1594295"/>
              <a:gd name="connsiteY1-928" fmla="*/ 252762 h 1584613"/>
              <a:gd name="connsiteX2-929" fmla="*/ 889972 w 1594295"/>
              <a:gd name="connsiteY2-930" fmla="*/ 5936 h 1584613"/>
              <a:gd name="connsiteX3-931" fmla="*/ 1434924 w 1594295"/>
              <a:gd name="connsiteY3-932" fmla="*/ 369572 h 1584613"/>
              <a:gd name="connsiteX4-933" fmla="*/ 1583259 w 1594295"/>
              <a:gd name="connsiteY4-934" fmla="*/ 828969 h 1584613"/>
              <a:gd name="connsiteX5-935" fmla="*/ 1236946 w 1594295"/>
              <a:gd name="connsiteY5-936" fmla="*/ 1423083 h 1584613"/>
              <a:gd name="connsiteX6-937" fmla="*/ 441831 w 1594295"/>
              <a:gd name="connsiteY6-938" fmla="*/ 1571999 h 1584613"/>
              <a:gd name="connsiteX7-939" fmla="*/ 98876 w 1594295"/>
              <a:gd name="connsiteY7-940" fmla="*/ 1282824 h 1584613"/>
              <a:gd name="connsiteX8-941" fmla="*/ 27616 w 1594295"/>
              <a:gd name="connsiteY8-942" fmla="*/ 778233 h 1584613"/>
              <a:gd name="connsiteX0-943" fmla="*/ 27616 w 1594295"/>
              <a:gd name="connsiteY0-944" fmla="*/ 778233 h 1584613"/>
              <a:gd name="connsiteX1-945" fmla="*/ 233567 w 1594295"/>
              <a:gd name="connsiteY1-946" fmla="*/ 252762 h 1584613"/>
              <a:gd name="connsiteX2-947" fmla="*/ 889972 w 1594295"/>
              <a:gd name="connsiteY2-948" fmla="*/ 5936 h 1584613"/>
              <a:gd name="connsiteX3-949" fmla="*/ 1434924 w 1594295"/>
              <a:gd name="connsiteY3-950" fmla="*/ 369572 h 1584613"/>
              <a:gd name="connsiteX4-951" fmla="*/ 1583259 w 1594295"/>
              <a:gd name="connsiteY4-952" fmla="*/ 828969 h 1584613"/>
              <a:gd name="connsiteX5-953" fmla="*/ 1236946 w 1594295"/>
              <a:gd name="connsiteY5-954" fmla="*/ 1423083 h 1584613"/>
              <a:gd name="connsiteX6-955" fmla="*/ 441831 w 1594295"/>
              <a:gd name="connsiteY6-956" fmla="*/ 1571999 h 1584613"/>
              <a:gd name="connsiteX7-957" fmla="*/ 98876 w 1594295"/>
              <a:gd name="connsiteY7-958" fmla="*/ 1282824 h 1584613"/>
              <a:gd name="connsiteX8-959" fmla="*/ 27616 w 1594295"/>
              <a:gd name="connsiteY8-960" fmla="*/ 778233 h 1584613"/>
              <a:gd name="connsiteX0-961" fmla="*/ 49372 w 1616051"/>
              <a:gd name="connsiteY0-962" fmla="*/ 778233 h 1584613"/>
              <a:gd name="connsiteX1-963" fmla="*/ 255323 w 1616051"/>
              <a:gd name="connsiteY1-964" fmla="*/ 252762 h 1584613"/>
              <a:gd name="connsiteX2-965" fmla="*/ 911728 w 1616051"/>
              <a:gd name="connsiteY2-966" fmla="*/ 5936 h 1584613"/>
              <a:gd name="connsiteX3-967" fmla="*/ 1456680 w 1616051"/>
              <a:gd name="connsiteY3-968" fmla="*/ 369572 h 1584613"/>
              <a:gd name="connsiteX4-969" fmla="*/ 1605015 w 1616051"/>
              <a:gd name="connsiteY4-970" fmla="*/ 828969 h 1584613"/>
              <a:gd name="connsiteX5-971" fmla="*/ 1258702 w 1616051"/>
              <a:gd name="connsiteY5-972" fmla="*/ 1423083 h 1584613"/>
              <a:gd name="connsiteX6-973" fmla="*/ 463587 w 1616051"/>
              <a:gd name="connsiteY6-974" fmla="*/ 1571999 h 1584613"/>
              <a:gd name="connsiteX7-975" fmla="*/ 120632 w 1616051"/>
              <a:gd name="connsiteY7-976" fmla="*/ 1282824 h 1584613"/>
              <a:gd name="connsiteX8-977" fmla="*/ 49372 w 1616051"/>
              <a:gd name="connsiteY8-978" fmla="*/ 778233 h 1584613"/>
              <a:gd name="connsiteX0-979" fmla="*/ 49372 w 1616051"/>
              <a:gd name="connsiteY0-980" fmla="*/ 778233 h 1613875"/>
              <a:gd name="connsiteX1-981" fmla="*/ 255323 w 1616051"/>
              <a:gd name="connsiteY1-982" fmla="*/ 252762 h 1613875"/>
              <a:gd name="connsiteX2-983" fmla="*/ 911728 w 1616051"/>
              <a:gd name="connsiteY2-984" fmla="*/ 5936 h 1613875"/>
              <a:gd name="connsiteX3-985" fmla="*/ 1456680 w 1616051"/>
              <a:gd name="connsiteY3-986" fmla="*/ 369572 h 1613875"/>
              <a:gd name="connsiteX4-987" fmla="*/ 1605015 w 1616051"/>
              <a:gd name="connsiteY4-988" fmla="*/ 828969 h 1613875"/>
              <a:gd name="connsiteX5-989" fmla="*/ 1258702 w 1616051"/>
              <a:gd name="connsiteY5-990" fmla="*/ 1423083 h 1613875"/>
              <a:gd name="connsiteX6-991" fmla="*/ 463587 w 1616051"/>
              <a:gd name="connsiteY6-992" fmla="*/ 1571999 h 1613875"/>
              <a:gd name="connsiteX7-993" fmla="*/ 120632 w 1616051"/>
              <a:gd name="connsiteY7-994" fmla="*/ 1282824 h 1613875"/>
              <a:gd name="connsiteX8-995" fmla="*/ 49372 w 1616051"/>
              <a:gd name="connsiteY8-996" fmla="*/ 778233 h 1613875"/>
              <a:gd name="connsiteX0-997" fmla="*/ 49372 w 1616051"/>
              <a:gd name="connsiteY0-998" fmla="*/ 778233 h 1613875"/>
              <a:gd name="connsiteX1-999" fmla="*/ 255323 w 1616051"/>
              <a:gd name="connsiteY1-1000" fmla="*/ 252762 h 1613875"/>
              <a:gd name="connsiteX2-1001" fmla="*/ 911728 w 1616051"/>
              <a:gd name="connsiteY2-1002" fmla="*/ 5936 h 1613875"/>
              <a:gd name="connsiteX3-1003" fmla="*/ 1456680 w 1616051"/>
              <a:gd name="connsiteY3-1004" fmla="*/ 369572 h 1613875"/>
              <a:gd name="connsiteX4-1005" fmla="*/ 1605015 w 1616051"/>
              <a:gd name="connsiteY4-1006" fmla="*/ 828969 h 1613875"/>
              <a:gd name="connsiteX5-1007" fmla="*/ 1258702 w 1616051"/>
              <a:gd name="connsiteY5-1008" fmla="*/ 1423083 h 1613875"/>
              <a:gd name="connsiteX6-1009" fmla="*/ 463587 w 1616051"/>
              <a:gd name="connsiteY6-1010" fmla="*/ 1571999 h 1613875"/>
              <a:gd name="connsiteX7-1011" fmla="*/ 120632 w 1616051"/>
              <a:gd name="connsiteY7-1012" fmla="*/ 1282824 h 1613875"/>
              <a:gd name="connsiteX8-1013" fmla="*/ 49372 w 1616051"/>
              <a:gd name="connsiteY8-1014" fmla="*/ 778233 h 1613875"/>
              <a:gd name="connsiteX0-1015" fmla="*/ 49372 w 1638781"/>
              <a:gd name="connsiteY0-1016" fmla="*/ 778233 h 1613875"/>
              <a:gd name="connsiteX1-1017" fmla="*/ 255323 w 1638781"/>
              <a:gd name="connsiteY1-1018" fmla="*/ 252762 h 1613875"/>
              <a:gd name="connsiteX2-1019" fmla="*/ 911728 w 1638781"/>
              <a:gd name="connsiteY2-1020" fmla="*/ 5936 h 1613875"/>
              <a:gd name="connsiteX3-1021" fmla="*/ 1456680 w 1638781"/>
              <a:gd name="connsiteY3-1022" fmla="*/ 369572 h 1613875"/>
              <a:gd name="connsiteX4-1023" fmla="*/ 1605015 w 1638781"/>
              <a:gd name="connsiteY4-1024" fmla="*/ 828969 h 1613875"/>
              <a:gd name="connsiteX5-1025" fmla="*/ 1258702 w 1638781"/>
              <a:gd name="connsiteY5-1026" fmla="*/ 1423083 h 1613875"/>
              <a:gd name="connsiteX6-1027" fmla="*/ 463587 w 1638781"/>
              <a:gd name="connsiteY6-1028" fmla="*/ 1571999 h 1613875"/>
              <a:gd name="connsiteX7-1029" fmla="*/ 120632 w 1638781"/>
              <a:gd name="connsiteY7-1030" fmla="*/ 1282824 h 1613875"/>
              <a:gd name="connsiteX8-1031" fmla="*/ 49372 w 1638781"/>
              <a:gd name="connsiteY8-1032" fmla="*/ 778233 h 1613875"/>
              <a:gd name="connsiteX0-1033" fmla="*/ 49372 w 1638781"/>
              <a:gd name="connsiteY0-1034" fmla="*/ 778233 h 1649990"/>
              <a:gd name="connsiteX1-1035" fmla="*/ 255323 w 1638781"/>
              <a:gd name="connsiteY1-1036" fmla="*/ 252762 h 1649990"/>
              <a:gd name="connsiteX2-1037" fmla="*/ 911728 w 1638781"/>
              <a:gd name="connsiteY2-1038" fmla="*/ 5936 h 1649990"/>
              <a:gd name="connsiteX3-1039" fmla="*/ 1456680 w 1638781"/>
              <a:gd name="connsiteY3-1040" fmla="*/ 369572 h 1649990"/>
              <a:gd name="connsiteX4-1041" fmla="*/ 1605015 w 1638781"/>
              <a:gd name="connsiteY4-1042" fmla="*/ 828969 h 1649990"/>
              <a:gd name="connsiteX5-1043" fmla="*/ 1258702 w 1638781"/>
              <a:gd name="connsiteY5-1044" fmla="*/ 1423083 h 1649990"/>
              <a:gd name="connsiteX6-1045" fmla="*/ 463587 w 1638781"/>
              <a:gd name="connsiteY6-1046" fmla="*/ 1571999 h 1649990"/>
              <a:gd name="connsiteX7-1047" fmla="*/ 120632 w 1638781"/>
              <a:gd name="connsiteY7-1048" fmla="*/ 1282824 h 1649990"/>
              <a:gd name="connsiteX8-1049" fmla="*/ 49372 w 1638781"/>
              <a:gd name="connsiteY8-1050" fmla="*/ 778233 h 1649990"/>
              <a:gd name="connsiteX0-1051" fmla="*/ 49372 w 1638781"/>
              <a:gd name="connsiteY0-1052" fmla="*/ 778233 h 1595130"/>
              <a:gd name="connsiteX1-1053" fmla="*/ 255323 w 1638781"/>
              <a:gd name="connsiteY1-1054" fmla="*/ 252762 h 1595130"/>
              <a:gd name="connsiteX2-1055" fmla="*/ 911728 w 1638781"/>
              <a:gd name="connsiteY2-1056" fmla="*/ 5936 h 1595130"/>
              <a:gd name="connsiteX3-1057" fmla="*/ 1456680 w 1638781"/>
              <a:gd name="connsiteY3-1058" fmla="*/ 369572 h 1595130"/>
              <a:gd name="connsiteX4-1059" fmla="*/ 1605015 w 1638781"/>
              <a:gd name="connsiteY4-1060" fmla="*/ 828969 h 1595130"/>
              <a:gd name="connsiteX5-1061" fmla="*/ 1210958 w 1638781"/>
              <a:gd name="connsiteY5-1062" fmla="*/ 1383298 h 1595130"/>
              <a:gd name="connsiteX6-1063" fmla="*/ 463587 w 1638781"/>
              <a:gd name="connsiteY6-1064" fmla="*/ 1571999 h 1595130"/>
              <a:gd name="connsiteX7-1065" fmla="*/ 120632 w 1638781"/>
              <a:gd name="connsiteY7-1066" fmla="*/ 1282824 h 1595130"/>
              <a:gd name="connsiteX8-1067" fmla="*/ 49372 w 1638781"/>
              <a:gd name="connsiteY8-1068" fmla="*/ 778233 h 1595130"/>
              <a:gd name="connsiteX0-1069" fmla="*/ 49372 w 1638781"/>
              <a:gd name="connsiteY0-1070" fmla="*/ 778233 h 1633508"/>
              <a:gd name="connsiteX1-1071" fmla="*/ 255323 w 1638781"/>
              <a:gd name="connsiteY1-1072" fmla="*/ 252762 h 1633508"/>
              <a:gd name="connsiteX2-1073" fmla="*/ 911728 w 1638781"/>
              <a:gd name="connsiteY2-1074" fmla="*/ 5936 h 1633508"/>
              <a:gd name="connsiteX3-1075" fmla="*/ 1456680 w 1638781"/>
              <a:gd name="connsiteY3-1076" fmla="*/ 369572 h 1633508"/>
              <a:gd name="connsiteX4-1077" fmla="*/ 1605015 w 1638781"/>
              <a:gd name="connsiteY4-1078" fmla="*/ 828969 h 1633508"/>
              <a:gd name="connsiteX5-1079" fmla="*/ 1210958 w 1638781"/>
              <a:gd name="connsiteY5-1080" fmla="*/ 1383298 h 1633508"/>
              <a:gd name="connsiteX6-1081" fmla="*/ 463587 w 1638781"/>
              <a:gd name="connsiteY6-1082" fmla="*/ 1571999 h 1633508"/>
              <a:gd name="connsiteX7-1083" fmla="*/ 120632 w 1638781"/>
              <a:gd name="connsiteY7-1084" fmla="*/ 1282824 h 1633508"/>
              <a:gd name="connsiteX8-1085" fmla="*/ 49372 w 1638781"/>
              <a:gd name="connsiteY8-1086" fmla="*/ 778233 h 1633508"/>
              <a:gd name="connsiteX0-1087" fmla="*/ 49372 w 1622850"/>
              <a:gd name="connsiteY0-1088" fmla="*/ 778233 h 1633508"/>
              <a:gd name="connsiteX1-1089" fmla="*/ 255323 w 1622850"/>
              <a:gd name="connsiteY1-1090" fmla="*/ 252762 h 1633508"/>
              <a:gd name="connsiteX2-1091" fmla="*/ 911728 w 1622850"/>
              <a:gd name="connsiteY2-1092" fmla="*/ 5936 h 1633508"/>
              <a:gd name="connsiteX3-1093" fmla="*/ 1456680 w 1622850"/>
              <a:gd name="connsiteY3-1094" fmla="*/ 369572 h 1633508"/>
              <a:gd name="connsiteX4-1095" fmla="*/ 1605015 w 1622850"/>
              <a:gd name="connsiteY4-1096" fmla="*/ 828969 h 1633508"/>
              <a:gd name="connsiteX5-1097" fmla="*/ 1210958 w 1622850"/>
              <a:gd name="connsiteY5-1098" fmla="*/ 1383298 h 1633508"/>
              <a:gd name="connsiteX6-1099" fmla="*/ 463587 w 1622850"/>
              <a:gd name="connsiteY6-1100" fmla="*/ 1571999 h 1633508"/>
              <a:gd name="connsiteX7-1101" fmla="*/ 120632 w 1622850"/>
              <a:gd name="connsiteY7-1102" fmla="*/ 1282824 h 1633508"/>
              <a:gd name="connsiteX8-1103" fmla="*/ 49372 w 1622850"/>
              <a:gd name="connsiteY8-1104" fmla="*/ 778233 h 1633508"/>
              <a:gd name="connsiteX0-1105" fmla="*/ 49372 w 1622850"/>
              <a:gd name="connsiteY0-1106" fmla="*/ 778233 h 1605884"/>
              <a:gd name="connsiteX1-1107" fmla="*/ 255323 w 1622850"/>
              <a:gd name="connsiteY1-1108" fmla="*/ 252762 h 1605884"/>
              <a:gd name="connsiteX2-1109" fmla="*/ 911728 w 1622850"/>
              <a:gd name="connsiteY2-1110" fmla="*/ 5936 h 1605884"/>
              <a:gd name="connsiteX3-1111" fmla="*/ 1456680 w 1622850"/>
              <a:gd name="connsiteY3-1112" fmla="*/ 369572 h 1605884"/>
              <a:gd name="connsiteX4-1113" fmla="*/ 1605015 w 1622850"/>
              <a:gd name="connsiteY4-1114" fmla="*/ 828969 h 1605884"/>
              <a:gd name="connsiteX5-1115" fmla="*/ 1250744 w 1622850"/>
              <a:gd name="connsiteY5-1116" fmla="*/ 1407170 h 1605884"/>
              <a:gd name="connsiteX6-1117" fmla="*/ 463587 w 1622850"/>
              <a:gd name="connsiteY6-1118" fmla="*/ 1571999 h 1605884"/>
              <a:gd name="connsiteX7-1119" fmla="*/ 120632 w 1622850"/>
              <a:gd name="connsiteY7-1120" fmla="*/ 1282824 h 1605884"/>
              <a:gd name="connsiteX8-1121" fmla="*/ 49372 w 1622850"/>
              <a:gd name="connsiteY8-1122" fmla="*/ 778233 h 1605884"/>
              <a:gd name="connsiteX0-1123" fmla="*/ 49372 w 1622850"/>
              <a:gd name="connsiteY0-1124" fmla="*/ 778233 h 1608143"/>
              <a:gd name="connsiteX1-1125" fmla="*/ 255323 w 1622850"/>
              <a:gd name="connsiteY1-1126" fmla="*/ 252762 h 1608143"/>
              <a:gd name="connsiteX2-1127" fmla="*/ 911728 w 1622850"/>
              <a:gd name="connsiteY2-1128" fmla="*/ 5936 h 1608143"/>
              <a:gd name="connsiteX3-1129" fmla="*/ 1456680 w 1622850"/>
              <a:gd name="connsiteY3-1130" fmla="*/ 369572 h 1608143"/>
              <a:gd name="connsiteX4-1131" fmla="*/ 1605015 w 1622850"/>
              <a:gd name="connsiteY4-1132" fmla="*/ 828969 h 1608143"/>
              <a:gd name="connsiteX5-1133" fmla="*/ 1296996 w 1622850"/>
              <a:gd name="connsiteY5-1134" fmla="*/ 1411795 h 1608143"/>
              <a:gd name="connsiteX6-1135" fmla="*/ 463587 w 1622850"/>
              <a:gd name="connsiteY6-1136" fmla="*/ 1571999 h 1608143"/>
              <a:gd name="connsiteX7-1137" fmla="*/ 120632 w 1622850"/>
              <a:gd name="connsiteY7-1138" fmla="*/ 1282824 h 1608143"/>
              <a:gd name="connsiteX8-1139" fmla="*/ 49372 w 1622850"/>
              <a:gd name="connsiteY8-1140" fmla="*/ 778233 h 1608143"/>
              <a:gd name="connsiteX0-1141" fmla="*/ 49372 w 1622850"/>
              <a:gd name="connsiteY0-1142" fmla="*/ 778233 h 1608143"/>
              <a:gd name="connsiteX1-1143" fmla="*/ 255323 w 1622850"/>
              <a:gd name="connsiteY1-1144" fmla="*/ 252762 h 1608143"/>
              <a:gd name="connsiteX2-1145" fmla="*/ 911728 w 1622850"/>
              <a:gd name="connsiteY2-1146" fmla="*/ 5936 h 1608143"/>
              <a:gd name="connsiteX3-1147" fmla="*/ 1456680 w 1622850"/>
              <a:gd name="connsiteY3-1148" fmla="*/ 369572 h 1608143"/>
              <a:gd name="connsiteX4-1149" fmla="*/ 1605015 w 1622850"/>
              <a:gd name="connsiteY4-1150" fmla="*/ 828969 h 1608143"/>
              <a:gd name="connsiteX5-1151" fmla="*/ 1296996 w 1622850"/>
              <a:gd name="connsiteY5-1152" fmla="*/ 1411795 h 1608143"/>
              <a:gd name="connsiteX6-1153" fmla="*/ 463587 w 1622850"/>
              <a:gd name="connsiteY6-1154" fmla="*/ 1571999 h 1608143"/>
              <a:gd name="connsiteX7-1155" fmla="*/ 120632 w 1622850"/>
              <a:gd name="connsiteY7-1156" fmla="*/ 1282824 h 1608143"/>
              <a:gd name="connsiteX8-1157" fmla="*/ 49372 w 1622850"/>
              <a:gd name="connsiteY8-1158" fmla="*/ 778233 h 1608143"/>
              <a:gd name="connsiteX0-1159" fmla="*/ 73398 w 1646876"/>
              <a:gd name="connsiteY0-1160" fmla="*/ 778233 h 1608143"/>
              <a:gd name="connsiteX1-1161" fmla="*/ 237722 w 1646876"/>
              <a:gd name="connsiteY1-1162" fmla="*/ 252762 h 1608143"/>
              <a:gd name="connsiteX2-1163" fmla="*/ 935754 w 1646876"/>
              <a:gd name="connsiteY2-1164" fmla="*/ 5936 h 1608143"/>
              <a:gd name="connsiteX3-1165" fmla="*/ 1480706 w 1646876"/>
              <a:gd name="connsiteY3-1166" fmla="*/ 369572 h 1608143"/>
              <a:gd name="connsiteX4-1167" fmla="*/ 1629041 w 1646876"/>
              <a:gd name="connsiteY4-1168" fmla="*/ 828969 h 1608143"/>
              <a:gd name="connsiteX5-1169" fmla="*/ 1321022 w 1646876"/>
              <a:gd name="connsiteY5-1170" fmla="*/ 1411795 h 1608143"/>
              <a:gd name="connsiteX6-1171" fmla="*/ 487613 w 1646876"/>
              <a:gd name="connsiteY6-1172" fmla="*/ 1571999 h 1608143"/>
              <a:gd name="connsiteX7-1173" fmla="*/ 144658 w 1646876"/>
              <a:gd name="connsiteY7-1174" fmla="*/ 1282824 h 1608143"/>
              <a:gd name="connsiteX8-1175" fmla="*/ 73398 w 1646876"/>
              <a:gd name="connsiteY8-1176" fmla="*/ 778233 h 1608143"/>
              <a:gd name="connsiteX0-1177" fmla="*/ 56925 w 1658155"/>
              <a:gd name="connsiteY0-1178" fmla="*/ 778233 h 1608143"/>
              <a:gd name="connsiteX1-1179" fmla="*/ 249001 w 1658155"/>
              <a:gd name="connsiteY1-1180" fmla="*/ 252762 h 1608143"/>
              <a:gd name="connsiteX2-1181" fmla="*/ 947033 w 1658155"/>
              <a:gd name="connsiteY2-1182" fmla="*/ 5936 h 1608143"/>
              <a:gd name="connsiteX3-1183" fmla="*/ 1491985 w 1658155"/>
              <a:gd name="connsiteY3-1184" fmla="*/ 369572 h 1608143"/>
              <a:gd name="connsiteX4-1185" fmla="*/ 1640320 w 1658155"/>
              <a:gd name="connsiteY4-1186" fmla="*/ 828969 h 1608143"/>
              <a:gd name="connsiteX5-1187" fmla="*/ 1332301 w 1658155"/>
              <a:gd name="connsiteY5-1188" fmla="*/ 1411795 h 1608143"/>
              <a:gd name="connsiteX6-1189" fmla="*/ 498892 w 1658155"/>
              <a:gd name="connsiteY6-1190" fmla="*/ 1571999 h 1608143"/>
              <a:gd name="connsiteX7-1191" fmla="*/ 155937 w 1658155"/>
              <a:gd name="connsiteY7-1192" fmla="*/ 1282824 h 1608143"/>
              <a:gd name="connsiteX8-1193" fmla="*/ 56925 w 1658155"/>
              <a:gd name="connsiteY8-1194" fmla="*/ 778233 h 160814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51" y="connsiteY5-152"/>
              </a:cxn>
              <a:cxn ang="0">
                <a:pos x="connsiteX6-225" y="connsiteY6-226"/>
              </a:cxn>
              <a:cxn ang="0">
                <a:pos x="connsiteX7-339" y="connsiteY7-340"/>
              </a:cxn>
              <a:cxn ang="0">
                <a:pos x="connsiteX8-581" y="connsiteY8-582"/>
              </a:cxn>
            </a:cxnLst>
            <a:rect l="l" t="t" r="r" b="b"/>
            <a:pathLst>
              <a:path w="1658155" h="1608143">
                <a:moveTo>
                  <a:pt x="56925" y="778233"/>
                </a:moveTo>
                <a:cubicBezTo>
                  <a:pt x="72436" y="606556"/>
                  <a:pt x="42934" y="392213"/>
                  <a:pt x="249001" y="252762"/>
                </a:cubicBezTo>
                <a:cubicBezTo>
                  <a:pt x="349671" y="2101"/>
                  <a:pt x="739869" y="-13532"/>
                  <a:pt x="947033" y="5936"/>
                </a:cubicBezTo>
                <a:cubicBezTo>
                  <a:pt x="1154197" y="25404"/>
                  <a:pt x="1435629" y="139385"/>
                  <a:pt x="1491985" y="369572"/>
                </a:cubicBezTo>
                <a:cubicBezTo>
                  <a:pt x="1754254" y="623630"/>
                  <a:pt x="1623083" y="671123"/>
                  <a:pt x="1640320" y="828969"/>
                </a:cubicBezTo>
                <a:cubicBezTo>
                  <a:pt x="1601856" y="1257360"/>
                  <a:pt x="1636239" y="1152835"/>
                  <a:pt x="1332301" y="1411795"/>
                </a:cubicBezTo>
                <a:cubicBezTo>
                  <a:pt x="1126821" y="1697596"/>
                  <a:pt x="694953" y="1593494"/>
                  <a:pt x="498892" y="1571999"/>
                </a:cubicBezTo>
                <a:cubicBezTo>
                  <a:pt x="302831" y="1550504"/>
                  <a:pt x="242881" y="1556377"/>
                  <a:pt x="155937" y="1282824"/>
                </a:cubicBezTo>
                <a:cubicBezTo>
                  <a:pt x="-110056" y="937657"/>
                  <a:pt x="41414" y="949910"/>
                  <a:pt x="56925" y="778233"/>
                </a:cubicBezTo>
                <a:close/>
              </a:path>
            </a:pathLst>
          </a:custGeom>
          <a:noFill/>
          <a:ln w="15875">
            <a:solidFill>
              <a:srgbClr val="3C413B"/>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845646" y="2433100"/>
            <a:ext cx="706312" cy="706312"/>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p:nvPr/>
        </p:nvSpPr>
        <p:spPr>
          <a:xfrm>
            <a:off x="4302987" y="3727267"/>
            <a:ext cx="333633" cy="333633"/>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6988394" y="3918237"/>
            <a:ext cx="687285" cy="687285"/>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7353173" y="2941096"/>
            <a:ext cx="395504" cy="396632"/>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5364993" y="4355315"/>
            <a:ext cx="249495" cy="250207"/>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5941873" y="6000754"/>
            <a:ext cx="249495" cy="250207"/>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7775153" y="5725937"/>
            <a:ext cx="249495" cy="250207"/>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3835179" y="4800454"/>
            <a:ext cx="678082" cy="631874"/>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7994988" y="2126583"/>
            <a:ext cx="733172" cy="690120"/>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3768069" y="2652824"/>
            <a:ext cx="833883" cy="369332"/>
          </a:xfrm>
          <a:prstGeom prst="rect">
            <a:avLst/>
          </a:prstGeom>
          <a:noFill/>
        </p:spPr>
        <p:txBody>
          <a:bodyPr wrap="none" rtlCol="0">
            <a:spAutoFit/>
          </a:bodyPr>
          <a:lstStyle/>
          <a:p>
            <a:r>
              <a:rPr lang="en-US" altLang="zh-CN" dirty="0">
                <a:solidFill>
                  <a:srgbClr val="032D49"/>
                </a:solidFill>
                <a:latin typeface="Adobe 繁黑體 Std B" panose="020B0700000000000000" pitchFamily="34" charset="-128"/>
                <a:ea typeface="Adobe 繁黑體 Std B" panose="020B0700000000000000" pitchFamily="34" charset="-128"/>
              </a:rPr>
              <a:t>66.8%</a:t>
            </a:r>
            <a:endParaRPr lang="zh-CN" altLang="en-US" dirty="0">
              <a:solidFill>
                <a:srgbClr val="032D49"/>
              </a:solidFill>
              <a:latin typeface="Adobe 繁黑體 Std B" panose="020B0700000000000000" pitchFamily="34" charset="-128"/>
              <a:ea typeface="Adobe 繁黑體 Std B" panose="020B0700000000000000" pitchFamily="34" charset="-128"/>
            </a:endParaRPr>
          </a:p>
        </p:txBody>
      </p:sp>
      <p:sp>
        <p:nvSpPr>
          <p:cNvPr id="33" name="文本框 32"/>
          <p:cNvSpPr txBox="1"/>
          <p:nvPr/>
        </p:nvSpPr>
        <p:spPr>
          <a:xfrm>
            <a:off x="7924578" y="2326290"/>
            <a:ext cx="833883" cy="369332"/>
          </a:xfrm>
          <a:prstGeom prst="rect">
            <a:avLst/>
          </a:prstGeom>
          <a:noFill/>
        </p:spPr>
        <p:txBody>
          <a:bodyPr wrap="none" rtlCol="0">
            <a:spAutoFit/>
          </a:bodyPr>
          <a:lstStyle/>
          <a:p>
            <a:r>
              <a:rPr lang="en-US" altLang="zh-CN" dirty="0">
                <a:solidFill>
                  <a:srgbClr val="032D49"/>
                </a:solidFill>
                <a:latin typeface="Adobe 繁黑體 Std B" panose="020B0700000000000000" pitchFamily="34" charset="-128"/>
                <a:ea typeface="Adobe 繁黑體 Std B" panose="020B0700000000000000" pitchFamily="34" charset="-128"/>
              </a:rPr>
              <a:t>12.8%</a:t>
            </a:r>
            <a:endParaRPr lang="zh-CN" altLang="en-US" dirty="0">
              <a:solidFill>
                <a:srgbClr val="032D49"/>
              </a:solidFill>
              <a:latin typeface="Adobe 繁黑體 Std B" panose="020B0700000000000000" pitchFamily="34" charset="-128"/>
              <a:ea typeface="Adobe 繁黑體 Std B" panose="020B0700000000000000" pitchFamily="34" charset="-128"/>
            </a:endParaRPr>
          </a:p>
        </p:txBody>
      </p:sp>
      <p:sp>
        <p:nvSpPr>
          <p:cNvPr id="34" name="文本框 33"/>
          <p:cNvSpPr txBox="1"/>
          <p:nvPr/>
        </p:nvSpPr>
        <p:spPr>
          <a:xfrm>
            <a:off x="3753875" y="4952154"/>
            <a:ext cx="833883" cy="369332"/>
          </a:xfrm>
          <a:prstGeom prst="rect">
            <a:avLst/>
          </a:prstGeom>
          <a:noFill/>
        </p:spPr>
        <p:txBody>
          <a:bodyPr wrap="none" rtlCol="0">
            <a:spAutoFit/>
          </a:bodyPr>
          <a:lstStyle/>
          <a:p>
            <a:r>
              <a:rPr lang="en-US" altLang="zh-CN" dirty="0">
                <a:solidFill>
                  <a:srgbClr val="032D49"/>
                </a:solidFill>
                <a:latin typeface="Adobe 繁黑體 Std B" panose="020B0700000000000000" pitchFamily="34" charset="-128"/>
                <a:ea typeface="Adobe 繁黑體 Std B" panose="020B0700000000000000" pitchFamily="34" charset="-128"/>
              </a:rPr>
              <a:t>36.8%</a:t>
            </a:r>
            <a:endParaRPr lang="zh-CN" altLang="en-US" dirty="0">
              <a:solidFill>
                <a:srgbClr val="032D49"/>
              </a:solidFill>
              <a:latin typeface="Adobe 繁黑體 Std B" panose="020B0700000000000000" pitchFamily="34" charset="-128"/>
              <a:ea typeface="Adobe 繁黑體 Std B" panose="020B0700000000000000" pitchFamily="34" charset="-128"/>
            </a:endParaRPr>
          </a:p>
        </p:txBody>
      </p:sp>
      <p:sp>
        <p:nvSpPr>
          <p:cNvPr id="35" name="文本框 34"/>
          <p:cNvSpPr txBox="1"/>
          <p:nvPr/>
        </p:nvSpPr>
        <p:spPr>
          <a:xfrm>
            <a:off x="6941270" y="4111086"/>
            <a:ext cx="704039" cy="369332"/>
          </a:xfrm>
          <a:prstGeom prst="rect">
            <a:avLst/>
          </a:prstGeom>
          <a:noFill/>
        </p:spPr>
        <p:txBody>
          <a:bodyPr wrap="none" rtlCol="0">
            <a:spAutoFit/>
          </a:bodyPr>
          <a:lstStyle/>
          <a:p>
            <a:r>
              <a:rPr lang="en-US" altLang="zh-CN" dirty="0">
                <a:solidFill>
                  <a:srgbClr val="032D49"/>
                </a:solidFill>
                <a:latin typeface="Adobe 繁黑體 Std B" panose="020B0700000000000000" pitchFamily="34" charset="-128"/>
                <a:ea typeface="Adobe 繁黑體 Std B" panose="020B0700000000000000" pitchFamily="34" charset="-128"/>
              </a:rPr>
              <a:t>8.2%</a:t>
            </a:r>
            <a:endParaRPr lang="zh-CN" altLang="en-US" dirty="0">
              <a:solidFill>
                <a:srgbClr val="032D49"/>
              </a:solidFill>
              <a:latin typeface="Adobe 繁黑體 Std B" panose="020B0700000000000000" pitchFamily="34" charset="-128"/>
              <a:ea typeface="Adobe 繁黑體 Std B" panose="020B0700000000000000" pitchFamily="34" charset="-128"/>
            </a:endParaRPr>
          </a:p>
        </p:txBody>
      </p:sp>
      <p:sp>
        <p:nvSpPr>
          <p:cNvPr id="36" name="文本框 35"/>
          <p:cNvSpPr txBox="1"/>
          <p:nvPr/>
        </p:nvSpPr>
        <p:spPr>
          <a:xfrm>
            <a:off x="5643272" y="3594092"/>
            <a:ext cx="923330" cy="707886"/>
          </a:xfrm>
          <a:prstGeom prst="rect">
            <a:avLst/>
          </a:prstGeom>
          <a:noFill/>
        </p:spPr>
        <p:txBody>
          <a:bodyPr vert="eaVert" wrap="none" rtlCol="0">
            <a:spAutoFit/>
          </a:bodyPr>
          <a:lstStyle/>
          <a:p>
            <a:r>
              <a:rPr lang="zh-CN" altLang="en-US" sz="4800" dirty="0">
                <a:solidFill>
                  <a:srgbClr val="3C413B"/>
                </a:solidFill>
                <a:latin typeface="叶根友毛笔行书修正版" panose="02010601030101010101" pitchFamily="2" charset="-122"/>
                <a:ea typeface="叶根友毛笔行书修正版" panose="02010601030101010101" pitchFamily="2" charset="-122"/>
              </a:rPr>
              <a:t>数</a:t>
            </a:r>
            <a:endParaRPr lang="zh-CN" altLang="en-US" sz="4800" dirty="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37" name="文本框 36"/>
          <p:cNvSpPr txBox="1"/>
          <p:nvPr/>
        </p:nvSpPr>
        <p:spPr>
          <a:xfrm>
            <a:off x="1998314" y="2159877"/>
            <a:ext cx="1609489" cy="738664"/>
          </a:xfrm>
          <a:prstGeom prst="rect">
            <a:avLst/>
          </a:prstGeom>
          <a:noFill/>
        </p:spPr>
        <p:txBody>
          <a:bodyPr vert="horz" wrap="square" rtlCol="0">
            <a:spAutoFit/>
          </a:bodyPr>
          <a:lstStyle/>
          <a:p>
            <a:pPr lvl="0"/>
            <a:r>
              <a:rPr lang="zh-CN" altLang="en-US" sz="1400" dirty="0" smtClean="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a:t>
            </a:r>
            <a:endParaRPr lang="zh-CN" altLang="en-US" sz="1400" dirty="0" smtClean="0">
              <a:solidFill>
                <a:srgbClr val="3C413B"/>
              </a:solidFill>
              <a:latin typeface="方正清刻本悦宋简体" panose="02000000000000000000" pitchFamily="2" charset="-122"/>
              <a:ea typeface="方正清刻本悦宋简体" panose="02000000000000000000" pitchFamily="2" charset="-122"/>
            </a:endParaRPr>
          </a:p>
        </p:txBody>
      </p:sp>
      <p:sp>
        <p:nvSpPr>
          <p:cNvPr id="38" name="文本框 37"/>
          <p:cNvSpPr txBox="1"/>
          <p:nvPr/>
        </p:nvSpPr>
        <p:spPr>
          <a:xfrm>
            <a:off x="8716842" y="4042358"/>
            <a:ext cx="1443198" cy="738664"/>
          </a:xfrm>
          <a:prstGeom prst="rect">
            <a:avLst/>
          </a:prstGeom>
          <a:noFill/>
        </p:spPr>
        <p:txBody>
          <a:bodyPr vert="horz" wrap="square" rtlCol="0">
            <a:spAutoFit/>
          </a:bodyPr>
          <a:lstStyle/>
          <a:p>
            <a:pPr lvl="0" algn="r"/>
            <a:r>
              <a:rPr lang="zh-CN" altLang="en-US" sz="1400" smtClean="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a:t>
            </a:r>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39" name="文本框 38"/>
          <p:cNvSpPr txBox="1"/>
          <p:nvPr/>
        </p:nvSpPr>
        <p:spPr>
          <a:xfrm>
            <a:off x="2010686" y="4952154"/>
            <a:ext cx="1620957" cy="738664"/>
          </a:xfrm>
          <a:prstGeom prst="rect">
            <a:avLst/>
          </a:prstGeom>
          <a:noFill/>
        </p:spPr>
        <p:txBody>
          <a:bodyPr vert="horz" wrap="none" rtlCol="0">
            <a:spAutoFit/>
          </a:bodyPr>
          <a:lstStyle/>
          <a:p>
            <a:pPr lvl="0"/>
            <a:r>
              <a:rPr lang="zh-CN" altLang="en-US" sz="1400" dirty="0" smtClean="0">
                <a:solidFill>
                  <a:srgbClr val="3C413B"/>
                </a:solidFill>
                <a:latin typeface="方正清刻本悦宋简体" panose="02000000000000000000" pitchFamily="2" charset="-122"/>
                <a:ea typeface="方正清刻本悦宋简体" panose="02000000000000000000" pitchFamily="2" charset="-122"/>
              </a:rPr>
              <a:t>输入您的内容</a:t>
            </a:r>
            <a:endParaRPr lang="en-US" altLang="zh-CN" sz="1400" dirty="0" smtClean="0">
              <a:solidFill>
                <a:srgbClr val="3C413B"/>
              </a:solidFill>
              <a:latin typeface="方正清刻本悦宋简体" panose="02000000000000000000" pitchFamily="2" charset="-122"/>
              <a:ea typeface="方正清刻本悦宋简体" panose="02000000000000000000" pitchFamily="2" charset="-122"/>
            </a:endParaRPr>
          </a:p>
          <a:p>
            <a:pPr lvl="0"/>
            <a:r>
              <a:rPr lang="zh-CN" altLang="en-US" sz="1400" dirty="0" smtClean="0">
                <a:solidFill>
                  <a:srgbClr val="3C413B"/>
                </a:solidFill>
                <a:latin typeface="方正清刻本悦宋简体" panose="02000000000000000000" pitchFamily="2" charset="-122"/>
                <a:ea typeface="方正清刻本悦宋简体" panose="02000000000000000000" pitchFamily="2" charset="-122"/>
              </a:rPr>
              <a:t>输入您的内容输入</a:t>
            </a:r>
            <a:endParaRPr lang="en-US" altLang="zh-CN" sz="1400" dirty="0" smtClean="0">
              <a:solidFill>
                <a:srgbClr val="3C413B"/>
              </a:solidFill>
              <a:latin typeface="方正清刻本悦宋简体" panose="02000000000000000000" pitchFamily="2" charset="-122"/>
              <a:ea typeface="方正清刻本悦宋简体" panose="02000000000000000000" pitchFamily="2" charset="-122"/>
            </a:endParaRPr>
          </a:p>
          <a:p>
            <a:pPr lvl="0"/>
            <a:r>
              <a:rPr lang="zh-CN" altLang="en-US" sz="1400" dirty="0" smtClean="0">
                <a:solidFill>
                  <a:srgbClr val="3C413B"/>
                </a:solidFill>
                <a:latin typeface="方正清刻本悦宋简体" panose="02000000000000000000" pitchFamily="2" charset="-122"/>
                <a:ea typeface="方正清刻本悦宋简体" panose="02000000000000000000" pitchFamily="2" charset="-122"/>
              </a:rPr>
              <a:t>您的内容</a:t>
            </a:r>
            <a:endParaRPr lang="zh-CN" altLang="en-US" sz="1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40" name="文本框 39"/>
          <p:cNvSpPr txBox="1"/>
          <p:nvPr/>
        </p:nvSpPr>
        <p:spPr>
          <a:xfrm>
            <a:off x="8693322" y="2108477"/>
            <a:ext cx="2155461" cy="523220"/>
          </a:xfrm>
          <a:prstGeom prst="rect">
            <a:avLst/>
          </a:prstGeom>
          <a:noFill/>
        </p:spPr>
        <p:txBody>
          <a:bodyPr vert="horz" wrap="square" rtlCol="0" anchor="t" anchorCtr="0">
            <a:spAutoFit/>
          </a:bodyPr>
          <a:lstStyle/>
          <a:p>
            <a:pPr lvl="0" algn="r"/>
            <a:r>
              <a:rPr lang="zh-CN" altLang="en-US" sz="1400" smtClean="0">
                <a:solidFill>
                  <a:srgbClr val="3C413B"/>
                </a:solidFill>
                <a:latin typeface="方正清刻本悦宋简体" panose="02000000000000000000" pitchFamily="2" charset="-122"/>
                <a:ea typeface="方正清刻本悦宋简体" panose="02000000000000000000" pitchFamily="2" charset="-122"/>
              </a:rPr>
              <a:t>输入您的内容输入您的内容输入您的内容</a:t>
            </a:r>
            <a:endParaRPr lang="en-US" altLang="zh-CN" sz="14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41" name="椭圆 40"/>
          <p:cNvSpPr/>
          <p:nvPr/>
        </p:nvSpPr>
        <p:spPr>
          <a:xfrm>
            <a:off x="5621432" y="2126583"/>
            <a:ext cx="320441" cy="321355"/>
          </a:xfrm>
          <a:prstGeom prst="ellipse">
            <a:avLst/>
          </a:prstGeom>
          <a:solidFill>
            <a:srgbClr val="F5F4F2"/>
          </a:solidFill>
          <a:ln w="15875">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500"/>
                                        <p:tgtEl>
                                          <p:spTgt spid="18"/>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36">
                                            <p:txEl>
                                              <p:pRg st="0" end="0"/>
                                            </p:txEl>
                                          </p:spTgt>
                                        </p:tgtEl>
                                        <p:attrNameLst>
                                          <p:attrName>style.visibility</p:attrName>
                                        </p:attrNameLst>
                                      </p:cBhvr>
                                      <p:to>
                                        <p:strVal val="visible"/>
                                      </p:to>
                                    </p:set>
                                    <p:anim calcmode="lin" valueType="num">
                                      <p:cBhvr>
                                        <p:cTn id="14" dur="500" fill="hold"/>
                                        <p:tgtEl>
                                          <p:spTgt spid="3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6">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3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6">
                                            <p:txEl>
                                              <p:pRg st="0" end="0"/>
                                            </p:txEl>
                                          </p:spTgt>
                                        </p:tgtEl>
                                      </p:cBhvr>
                                    </p:animEffect>
                                  </p:childTnLst>
                                </p:cTn>
                              </p:par>
                            </p:childTnLst>
                          </p:cTn>
                        </p:par>
                        <p:par>
                          <p:cTn id="19" fill="hold">
                            <p:stCondLst>
                              <p:cond delay="500"/>
                            </p:stCondLst>
                            <p:childTnLst>
                              <p:par>
                                <p:cTn id="20" presetID="21" presetClass="entr" presetSubtype="1"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heel(1)">
                                      <p:cBhvr>
                                        <p:cTn id="22" dur="500"/>
                                        <p:tgtEl>
                                          <p:spTgt spid="19"/>
                                        </p:tgtEl>
                                      </p:cBhvr>
                                    </p:animEffect>
                                  </p:childTnLst>
                                </p:cTn>
                              </p:par>
                            </p:childTnLst>
                          </p:cTn>
                        </p:par>
                        <p:par>
                          <p:cTn id="23" fill="hold">
                            <p:stCondLst>
                              <p:cond delay="1000"/>
                            </p:stCondLst>
                            <p:childTnLst>
                              <p:par>
                                <p:cTn id="24" presetID="21" presetClass="entr" presetSubtype="1"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heel(1)">
                                      <p:cBhvr>
                                        <p:cTn id="26" dur="500"/>
                                        <p:tgtEl>
                                          <p:spTgt spid="17"/>
                                        </p:tgtEl>
                                      </p:cBhvr>
                                    </p:animEffect>
                                  </p:childTnLst>
                                </p:cTn>
                              </p:par>
                            </p:childTnLst>
                          </p:cTn>
                        </p:par>
                        <p:par>
                          <p:cTn id="27" fill="hold">
                            <p:stCondLst>
                              <p:cond delay="1500"/>
                            </p:stCondLst>
                            <p:childTnLst>
                              <p:par>
                                <p:cTn id="28" presetID="21" presetClass="entr" presetSubtype="1"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heel(1)">
                                      <p:cBhvr>
                                        <p:cTn id="30" dur="500"/>
                                        <p:tgtEl>
                                          <p:spTgt spid="20"/>
                                        </p:tgtEl>
                                      </p:cBhvr>
                                    </p:animEffect>
                                  </p:childTnLst>
                                </p:cTn>
                              </p:par>
                            </p:childTnLst>
                          </p:cTn>
                        </p:par>
                        <p:par>
                          <p:cTn id="31" fill="hold">
                            <p:stCondLst>
                              <p:cond delay="2000"/>
                            </p:stCondLst>
                            <p:childTnLst>
                              <p:par>
                                <p:cTn id="32" presetID="21" presetClass="entr" presetSubtype="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500"/>
                                        <p:tgtEl>
                                          <p:spTgt spid="21"/>
                                        </p:tgtEl>
                                      </p:cBhvr>
                                    </p:animEffect>
                                  </p:childTnLst>
                                </p:cTn>
                              </p:par>
                            </p:childTnLst>
                          </p:cTn>
                        </p:par>
                        <p:par>
                          <p:cTn id="35" fill="hold">
                            <p:stCondLst>
                              <p:cond delay="2500"/>
                            </p:stCondLst>
                            <p:childTnLst>
                              <p:par>
                                <p:cTn id="36" presetID="21" presetClass="entr" presetSubtype="1"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heel(1)">
                                      <p:cBhvr>
                                        <p:cTn id="38" dur="500"/>
                                        <p:tgtEl>
                                          <p:spTgt spid="22"/>
                                        </p:tgtEl>
                                      </p:cBhvr>
                                    </p:animEffect>
                                  </p:childTnLst>
                                </p:cTn>
                              </p:par>
                            </p:childTnLst>
                          </p:cTn>
                        </p:par>
                        <p:par>
                          <p:cTn id="39" fill="hold">
                            <p:stCondLst>
                              <p:cond delay="3000"/>
                            </p:stCondLst>
                            <p:childTnLst>
                              <p:par>
                                <p:cTn id="40" presetID="31" presetClass="entr" presetSubtype="0"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90"/>
                                          </p:val>
                                        </p:tav>
                                        <p:tav tm="100000">
                                          <p:val>
                                            <p:fltVal val="0"/>
                                          </p:val>
                                        </p:tav>
                                      </p:tavLst>
                                    </p:anim>
                                    <p:animEffect transition="in" filter="fade">
                                      <p:cBhvr>
                                        <p:cTn id="45" dur="500"/>
                                        <p:tgtEl>
                                          <p:spTgt spid="26"/>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90"/>
                                          </p:val>
                                        </p:tav>
                                        <p:tav tm="100000">
                                          <p:val>
                                            <p:fltVal val="0"/>
                                          </p:val>
                                        </p:tav>
                                      </p:tavLst>
                                    </p:anim>
                                    <p:animEffect transition="in" filter="fade">
                                      <p:cBhvr>
                                        <p:cTn id="52" dur="500"/>
                                        <p:tgtEl>
                                          <p:spTgt spid="2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 calcmode="lin" valueType="num">
                                      <p:cBhvr>
                                        <p:cTn id="58" dur="500" fill="hold"/>
                                        <p:tgtEl>
                                          <p:spTgt spid="27"/>
                                        </p:tgtEl>
                                        <p:attrNameLst>
                                          <p:attrName>style.rotation</p:attrName>
                                        </p:attrNameLst>
                                      </p:cBhvr>
                                      <p:tavLst>
                                        <p:tav tm="0">
                                          <p:val>
                                            <p:fltVal val="90"/>
                                          </p:val>
                                        </p:tav>
                                        <p:tav tm="100000">
                                          <p:val>
                                            <p:fltVal val="0"/>
                                          </p:val>
                                        </p:tav>
                                      </p:tavLst>
                                    </p:anim>
                                    <p:animEffect transition="in" filter="fade">
                                      <p:cBhvr>
                                        <p:cTn id="59" dur="500"/>
                                        <p:tgtEl>
                                          <p:spTgt spid="27"/>
                                        </p:tgtEl>
                                      </p:cBhvr>
                                    </p:animEffect>
                                  </p:childTnLst>
                                </p:cTn>
                              </p:par>
                              <p:par>
                                <p:cTn id="60" presetID="31"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 calcmode="lin" valueType="num">
                                      <p:cBhvr>
                                        <p:cTn id="64" dur="500" fill="hold"/>
                                        <p:tgtEl>
                                          <p:spTgt spid="25"/>
                                        </p:tgtEl>
                                        <p:attrNameLst>
                                          <p:attrName>style.rotation</p:attrName>
                                        </p:attrNameLst>
                                      </p:cBhvr>
                                      <p:tavLst>
                                        <p:tav tm="0">
                                          <p:val>
                                            <p:fltVal val="90"/>
                                          </p:val>
                                        </p:tav>
                                        <p:tav tm="100000">
                                          <p:val>
                                            <p:fltVal val="0"/>
                                          </p:val>
                                        </p:tav>
                                      </p:tavLst>
                                    </p:anim>
                                    <p:animEffect transition="in" filter="fade">
                                      <p:cBhvr>
                                        <p:cTn id="65" dur="500"/>
                                        <p:tgtEl>
                                          <p:spTgt spid="25"/>
                                        </p:tgtEl>
                                      </p:cBhvr>
                                    </p:animEffect>
                                  </p:childTnLst>
                                </p:cTn>
                              </p:par>
                            </p:childTnLst>
                          </p:cTn>
                        </p:par>
                        <p:par>
                          <p:cTn id="66" fill="hold">
                            <p:stCondLst>
                              <p:cond delay="4500"/>
                            </p:stCondLst>
                            <p:childTnLst>
                              <p:par>
                                <p:cTn id="67" presetID="31"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style.rotation</p:attrName>
                                        </p:attrNameLst>
                                      </p:cBhvr>
                                      <p:tavLst>
                                        <p:tav tm="0">
                                          <p:val>
                                            <p:fltVal val="90"/>
                                          </p:val>
                                        </p:tav>
                                        <p:tav tm="100000">
                                          <p:val>
                                            <p:fltVal val="0"/>
                                          </p:val>
                                        </p:tav>
                                      </p:tavLst>
                                    </p:anim>
                                    <p:animEffect transition="in" filter="fade">
                                      <p:cBhvr>
                                        <p:cTn id="72" dur="500"/>
                                        <p:tgtEl>
                                          <p:spTgt spid="41"/>
                                        </p:tgtEl>
                                      </p:cBhvr>
                                    </p:animEffect>
                                  </p:childTnLst>
                                </p:cTn>
                              </p:par>
                            </p:childTnLst>
                          </p:cTn>
                        </p:par>
                        <p:par>
                          <p:cTn id="73" fill="hold">
                            <p:stCondLst>
                              <p:cond delay="5000"/>
                            </p:stCondLst>
                            <p:childTnLst>
                              <p:par>
                                <p:cTn id="74" presetID="31" presetClass="entr" presetSubtype="0" fill="hold" grpId="0" nodeType="after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p:cTn id="76" dur="500" fill="hold"/>
                                        <p:tgtEl>
                                          <p:spTgt spid="30"/>
                                        </p:tgtEl>
                                        <p:attrNameLst>
                                          <p:attrName>ppt_w</p:attrName>
                                        </p:attrNameLst>
                                      </p:cBhvr>
                                      <p:tavLst>
                                        <p:tav tm="0">
                                          <p:val>
                                            <p:fltVal val="0"/>
                                          </p:val>
                                        </p:tav>
                                        <p:tav tm="100000">
                                          <p:val>
                                            <p:strVal val="#ppt_w"/>
                                          </p:val>
                                        </p:tav>
                                      </p:tavLst>
                                    </p:anim>
                                    <p:anim calcmode="lin" valueType="num">
                                      <p:cBhvr>
                                        <p:cTn id="77" dur="500" fill="hold"/>
                                        <p:tgtEl>
                                          <p:spTgt spid="30"/>
                                        </p:tgtEl>
                                        <p:attrNameLst>
                                          <p:attrName>ppt_h</p:attrName>
                                        </p:attrNameLst>
                                      </p:cBhvr>
                                      <p:tavLst>
                                        <p:tav tm="0">
                                          <p:val>
                                            <p:fltVal val="0"/>
                                          </p:val>
                                        </p:tav>
                                        <p:tav tm="100000">
                                          <p:val>
                                            <p:strVal val="#ppt_h"/>
                                          </p:val>
                                        </p:tav>
                                      </p:tavLst>
                                    </p:anim>
                                    <p:anim calcmode="lin" valueType="num">
                                      <p:cBhvr>
                                        <p:cTn id="78" dur="500" fill="hold"/>
                                        <p:tgtEl>
                                          <p:spTgt spid="30"/>
                                        </p:tgtEl>
                                        <p:attrNameLst>
                                          <p:attrName>style.rotation</p:attrName>
                                        </p:attrNameLst>
                                      </p:cBhvr>
                                      <p:tavLst>
                                        <p:tav tm="0">
                                          <p:val>
                                            <p:fltVal val="90"/>
                                          </p:val>
                                        </p:tav>
                                        <p:tav tm="100000">
                                          <p:val>
                                            <p:fltVal val="0"/>
                                          </p:val>
                                        </p:tav>
                                      </p:tavLst>
                                    </p:anim>
                                    <p:animEffect transition="in" filter="fade">
                                      <p:cBhvr>
                                        <p:cTn id="79" dur="500"/>
                                        <p:tgtEl>
                                          <p:spTgt spid="30"/>
                                        </p:tgtEl>
                                      </p:cBhvr>
                                    </p:animEffect>
                                  </p:childTnLst>
                                </p:cTn>
                              </p:par>
                              <p:par>
                                <p:cTn id="80" presetID="31"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 calcmode="lin" valueType="num">
                                      <p:cBhvr>
                                        <p:cTn id="84" dur="500" fill="hold"/>
                                        <p:tgtEl>
                                          <p:spTgt spid="23"/>
                                        </p:tgtEl>
                                        <p:attrNameLst>
                                          <p:attrName>style.rotation</p:attrName>
                                        </p:attrNameLst>
                                      </p:cBhvr>
                                      <p:tavLst>
                                        <p:tav tm="0">
                                          <p:val>
                                            <p:fltVal val="90"/>
                                          </p:val>
                                        </p:tav>
                                        <p:tav tm="100000">
                                          <p:val>
                                            <p:fltVal val="0"/>
                                          </p:val>
                                        </p:tav>
                                      </p:tavLst>
                                    </p:anim>
                                    <p:animEffect transition="in" filter="fade">
                                      <p:cBhvr>
                                        <p:cTn id="85" dur="500"/>
                                        <p:tgtEl>
                                          <p:spTgt spid="23"/>
                                        </p:tgtEl>
                                      </p:cBhvr>
                                    </p:animEffect>
                                  </p:childTnLst>
                                </p:cTn>
                              </p:par>
                              <p:par>
                                <p:cTn id="86" presetID="31"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90"/>
                                          </p:val>
                                        </p:tav>
                                        <p:tav tm="100000">
                                          <p:val>
                                            <p:fltVal val="0"/>
                                          </p:val>
                                        </p:tav>
                                      </p:tavLst>
                                    </p:anim>
                                    <p:animEffect transition="in" filter="fade">
                                      <p:cBhvr>
                                        <p:cTn id="91" dur="500"/>
                                        <p:tgtEl>
                                          <p:spTgt spid="28"/>
                                        </p:tgtEl>
                                      </p:cBhvr>
                                    </p:animEffect>
                                  </p:childTnLst>
                                </p:cTn>
                              </p:par>
                              <p:par>
                                <p:cTn id="92" presetID="31" presetClass="entr" presetSubtype="0"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 calcmode="lin" valueType="num">
                                      <p:cBhvr>
                                        <p:cTn id="96" dur="500" fill="hold"/>
                                        <p:tgtEl>
                                          <p:spTgt spid="29"/>
                                        </p:tgtEl>
                                        <p:attrNameLst>
                                          <p:attrName>style.rotation</p:attrName>
                                        </p:attrNameLst>
                                      </p:cBhvr>
                                      <p:tavLst>
                                        <p:tav tm="0">
                                          <p:val>
                                            <p:fltVal val="90"/>
                                          </p:val>
                                        </p:tav>
                                        <p:tav tm="100000">
                                          <p:val>
                                            <p:fltVal val="0"/>
                                          </p:val>
                                        </p:tav>
                                      </p:tavLst>
                                    </p:anim>
                                    <p:animEffect transition="in" filter="fade">
                                      <p:cBhvr>
                                        <p:cTn id="97" dur="500"/>
                                        <p:tgtEl>
                                          <p:spTgt spid="29"/>
                                        </p:tgtEl>
                                      </p:cBhvr>
                                    </p:animEffect>
                                  </p:childTnLst>
                                </p:cTn>
                              </p:par>
                            </p:childTnLst>
                          </p:cTn>
                        </p:par>
                        <p:par>
                          <p:cTn id="98" fill="hold">
                            <p:stCondLst>
                              <p:cond delay="5500"/>
                            </p:stCondLst>
                            <p:childTnLst>
                              <p:par>
                                <p:cTn id="99" presetID="31"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p:cTn id="101" dur="750" fill="hold"/>
                                        <p:tgtEl>
                                          <p:spTgt spid="31"/>
                                        </p:tgtEl>
                                        <p:attrNameLst>
                                          <p:attrName>ppt_w</p:attrName>
                                        </p:attrNameLst>
                                      </p:cBhvr>
                                      <p:tavLst>
                                        <p:tav tm="0">
                                          <p:val>
                                            <p:fltVal val="0"/>
                                          </p:val>
                                        </p:tav>
                                        <p:tav tm="100000">
                                          <p:val>
                                            <p:strVal val="#ppt_w"/>
                                          </p:val>
                                        </p:tav>
                                      </p:tavLst>
                                    </p:anim>
                                    <p:anim calcmode="lin" valueType="num">
                                      <p:cBhvr>
                                        <p:cTn id="102" dur="750" fill="hold"/>
                                        <p:tgtEl>
                                          <p:spTgt spid="31"/>
                                        </p:tgtEl>
                                        <p:attrNameLst>
                                          <p:attrName>ppt_h</p:attrName>
                                        </p:attrNameLst>
                                      </p:cBhvr>
                                      <p:tavLst>
                                        <p:tav tm="0">
                                          <p:val>
                                            <p:fltVal val="0"/>
                                          </p:val>
                                        </p:tav>
                                        <p:tav tm="100000">
                                          <p:val>
                                            <p:strVal val="#ppt_h"/>
                                          </p:val>
                                        </p:tav>
                                      </p:tavLst>
                                    </p:anim>
                                    <p:anim calcmode="lin" valueType="num">
                                      <p:cBhvr>
                                        <p:cTn id="103" dur="750" fill="hold"/>
                                        <p:tgtEl>
                                          <p:spTgt spid="31"/>
                                        </p:tgtEl>
                                        <p:attrNameLst>
                                          <p:attrName>style.rotation</p:attrName>
                                        </p:attrNameLst>
                                      </p:cBhvr>
                                      <p:tavLst>
                                        <p:tav tm="0">
                                          <p:val>
                                            <p:fltVal val="90"/>
                                          </p:val>
                                        </p:tav>
                                        <p:tav tm="100000">
                                          <p:val>
                                            <p:fltVal val="0"/>
                                          </p:val>
                                        </p:tav>
                                      </p:tavLst>
                                    </p:anim>
                                    <p:animEffect transition="in" filter="fade">
                                      <p:cBhvr>
                                        <p:cTn id="104" dur="750"/>
                                        <p:tgtEl>
                                          <p:spTgt spid="31"/>
                                        </p:tgtEl>
                                      </p:cBhvr>
                                    </p:animEffect>
                                  </p:childTnLst>
                                </p:cTn>
                              </p:par>
                            </p:childTnLst>
                          </p:cTn>
                        </p:par>
                        <p:par>
                          <p:cTn id="105" fill="hold">
                            <p:stCondLst>
                              <p:cond delay="6500"/>
                            </p:stCondLst>
                            <p:childTnLst>
                              <p:par>
                                <p:cTn id="106" presetID="55" presetClass="entr" presetSubtype="0" fill="hold" grpId="0" nodeType="afterEffect">
                                  <p:stCondLst>
                                    <p:cond delay="0"/>
                                  </p:stCondLst>
                                  <p:iterate type="lt">
                                    <p:tmPct val="15000"/>
                                  </p:iterate>
                                  <p:childTnLst>
                                    <p:set>
                                      <p:cBhvr>
                                        <p:cTn id="107" dur="1" fill="hold">
                                          <p:stCondLst>
                                            <p:cond delay="0"/>
                                          </p:stCondLst>
                                        </p:cTn>
                                        <p:tgtEl>
                                          <p:spTgt spid="33"/>
                                        </p:tgtEl>
                                        <p:attrNameLst>
                                          <p:attrName>style.visibility</p:attrName>
                                        </p:attrNameLst>
                                      </p:cBhvr>
                                      <p:to>
                                        <p:strVal val="visible"/>
                                      </p:to>
                                    </p:set>
                                    <p:anim calcmode="lin" valueType="num">
                                      <p:cBhvr>
                                        <p:cTn id="108" dur="1000" fill="hold"/>
                                        <p:tgtEl>
                                          <p:spTgt spid="33"/>
                                        </p:tgtEl>
                                        <p:attrNameLst>
                                          <p:attrName>ppt_w</p:attrName>
                                        </p:attrNameLst>
                                      </p:cBhvr>
                                      <p:tavLst>
                                        <p:tav tm="0">
                                          <p:val>
                                            <p:strVal val="#ppt_w*0.70"/>
                                          </p:val>
                                        </p:tav>
                                        <p:tav tm="100000">
                                          <p:val>
                                            <p:strVal val="#ppt_w"/>
                                          </p:val>
                                        </p:tav>
                                      </p:tavLst>
                                    </p:anim>
                                    <p:anim calcmode="lin" valueType="num">
                                      <p:cBhvr>
                                        <p:cTn id="109" dur="1000" fill="hold"/>
                                        <p:tgtEl>
                                          <p:spTgt spid="33"/>
                                        </p:tgtEl>
                                        <p:attrNameLst>
                                          <p:attrName>ppt_h</p:attrName>
                                        </p:attrNameLst>
                                      </p:cBhvr>
                                      <p:tavLst>
                                        <p:tav tm="0">
                                          <p:val>
                                            <p:strVal val="#ppt_h"/>
                                          </p:val>
                                        </p:tav>
                                        <p:tav tm="100000">
                                          <p:val>
                                            <p:strVal val="#ppt_h"/>
                                          </p:val>
                                        </p:tav>
                                      </p:tavLst>
                                    </p:anim>
                                    <p:animEffect transition="in" filter="fade">
                                      <p:cBhvr>
                                        <p:cTn id="110" dur="1000"/>
                                        <p:tgtEl>
                                          <p:spTgt spid="33"/>
                                        </p:tgtEl>
                                      </p:cBhvr>
                                    </p:animEffect>
                                  </p:childTnLst>
                                </p:cTn>
                              </p:par>
                              <p:par>
                                <p:cTn id="111" presetID="55" presetClass="entr" presetSubtype="0" fill="hold" grpId="0" nodeType="withEffect">
                                  <p:stCondLst>
                                    <p:cond delay="0"/>
                                  </p:stCondLst>
                                  <p:iterate type="lt">
                                    <p:tmPct val="15000"/>
                                  </p:iterate>
                                  <p:childTnLst>
                                    <p:set>
                                      <p:cBhvr>
                                        <p:cTn id="112" dur="1" fill="hold">
                                          <p:stCondLst>
                                            <p:cond delay="0"/>
                                          </p:stCondLst>
                                        </p:cTn>
                                        <p:tgtEl>
                                          <p:spTgt spid="35"/>
                                        </p:tgtEl>
                                        <p:attrNameLst>
                                          <p:attrName>style.visibility</p:attrName>
                                        </p:attrNameLst>
                                      </p:cBhvr>
                                      <p:to>
                                        <p:strVal val="visible"/>
                                      </p:to>
                                    </p:set>
                                    <p:anim calcmode="lin" valueType="num">
                                      <p:cBhvr>
                                        <p:cTn id="113" dur="1000" fill="hold"/>
                                        <p:tgtEl>
                                          <p:spTgt spid="35"/>
                                        </p:tgtEl>
                                        <p:attrNameLst>
                                          <p:attrName>ppt_w</p:attrName>
                                        </p:attrNameLst>
                                      </p:cBhvr>
                                      <p:tavLst>
                                        <p:tav tm="0">
                                          <p:val>
                                            <p:strVal val="#ppt_w*0.70"/>
                                          </p:val>
                                        </p:tav>
                                        <p:tav tm="100000">
                                          <p:val>
                                            <p:strVal val="#ppt_w"/>
                                          </p:val>
                                        </p:tav>
                                      </p:tavLst>
                                    </p:anim>
                                    <p:anim calcmode="lin" valueType="num">
                                      <p:cBhvr>
                                        <p:cTn id="114" dur="1000" fill="hold"/>
                                        <p:tgtEl>
                                          <p:spTgt spid="35"/>
                                        </p:tgtEl>
                                        <p:attrNameLst>
                                          <p:attrName>ppt_h</p:attrName>
                                        </p:attrNameLst>
                                      </p:cBhvr>
                                      <p:tavLst>
                                        <p:tav tm="0">
                                          <p:val>
                                            <p:strVal val="#ppt_h"/>
                                          </p:val>
                                        </p:tav>
                                        <p:tav tm="100000">
                                          <p:val>
                                            <p:strVal val="#ppt_h"/>
                                          </p:val>
                                        </p:tav>
                                      </p:tavLst>
                                    </p:anim>
                                    <p:animEffect transition="in" filter="fade">
                                      <p:cBhvr>
                                        <p:cTn id="115" dur="1000"/>
                                        <p:tgtEl>
                                          <p:spTgt spid="35"/>
                                        </p:tgtEl>
                                      </p:cBhvr>
                                    </p:animEffect>
                                  </p:childTnLst>
                                </p:cTn>
                              </p:par>
                              <p:par>
                                <p:cTn id="116" presetID="55" presetClass="entr" presetSubtype="0" fill="hold" grpId="0" nodeType="withEffect">
                                  <p:stCondLst>
                                    <p:cond delay="0"/>
                                  </p:stCondLst>
                                  <p:iterate type="lt">
                                    <p:tmPct val="15000"/>
                                  </p:iterate>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strVal val="#ppt_w*0.70"/>
                                          </p:val>
                                        </p:tav>
                                        <p:tav tm="100000">
                                          <p:val>
                                            <p:strVal val="#ppt_w"/>
                                          </p:val>
                                        </p:tav>
                                      </p:tavLst>
                                    </p:anim>
                                    <p:anim calcmode="lin" valueType="num">
                                      <p:cBhvr>
                                        <p:cTn id="119" dur="1000" fill="hold"/>
                                        <p:tgtEl>
                                          <p:spTgt spid="34"/>
                                        </p:tgtEl>
                                        <p:attrNameLst>
                                          <p:attrName>ppt_h</p:attrName>
                                        </p:attrNameLst>
                                      </p:cBhvr>
                                      <p:tavLst>
                                        <p:tav tm="0">
                                          <p:val>
                                            <p:strVal val="#ppt_h"/>
                                          </p:val>
                                        </p:tav>
                                        <p:tav tm="100000">
                                          <p:val>
                                            <p:strVal val="#ppt_h"/>
                                          </p:val>
                                        </p:tav>
                                      </p:tavLst>
                                    </p:anim>
                                    <p:animEffect transition="in" filter="fade">
                                      <p:cBhvr>
                                        <p:cTn id="120" dur="1000"/>
                                        <p:tgtEl>
                                          <p:spTgt spid="34"/>
                                        </p:tgtEl>
                                      </p:cBhvr>
                                    </p:animEffect>
                                  </p:childTnLst>
                                </p:cTn>
                              </p:par>
                              <p:par>
                                <p:cTn id="121" presetID="55" presetClass="entr" presetSubtype="0" fill="hold" grpId="0" nodeType="withEffect">
                                  <p:stCondLst>
                                    <p:cond delay="0"/>
                                  </p:stCondLst>
                                  <p:iterate type="lt">
                                    <p:tmPct val="15000"/>
                                  </p:iterate>
                                  <p:childTnLst>
                                    <p:set>
                                      <p:cBhvr>
                                        <p:cTn id="122" dur="1" fill="hold">
                                          <p:stCondLst>
                                            <p:cond delay="0"/>
                                          </p:stCondLst>
                                        </p:cTn>
                                        <p:tgtEl>
                                          <p:spTgt spid="32"/>
                                        </p:tgtEl>
                                        <p:attrNameLst>
                                          <p:attrName>style.visibility</p:attrName>
                                        </p:attrNameLst>
                                      </p:cBhvr>
                                      <p:to>
                                        <p:strVal val="visible"/>
                                      </p:to>
                                    </p:set>
                                    <p:anim calcmode="lin" valueType="num">
                                      <p:cBhvr>
                                        <p:cTn id="123" dur="1000" fill="hold"/>
                                        <p:tgtEl>
                                          <p:spTgt spid="32"/>
                                        </p:tgtEl>
                                        <p:attrNameLst>
                                          <p:attrName>ppt_w</p:attrName>
                                        </p:attrNameLst>
                                      </p:cBhvr>
                                      <p:tavLst>
                                        <p:tav tm="0">
                                          <p:val>
                                            <p:strVal val="#ppt_w*0.70"/>
                                          </p:val>
                                        </p:tav>
                                        <p:tav tm="100000">
                                          <p:val>
                                            <p:strVal val="#ppt_w"/>
                                          </p:val>
                                        </p:tav>
                                      </p:tavLst>
                                    </p:anim>
                                    <p:anim calcmode="lin" valueType="num">
                                      <p:cBhvr>
                                        <p:cTn id="124" dur="1000" fill="hold"/>
                                        <p:tgtEl>
                                          <p:spTgt spid="32"/>
                                        </p:tgtEl>
                                        <p:attrNameLst>
                                          <p:attrName>ppt_h</p:attrName>
                                        </p:attrNameLst>
                                      </p:cBhvr>
                                      <p:tavLst>
                                        <p:tav tm="0">
                                          <p:val>
                                            <p:strVal val="#ppt_h"/>
                                          </p:val>
                                        </p:tav>
                                        <p:tav tm="100000">
                                          <p:val>
                                            <p:strVal val="#ppt_h"/>
                                          </p:val>
                                        </p:tav>
                                      </p:tavLst>
                                    </p:anim>
                                    <p:animEffect transition="in" filter="fade">
                                      <p:cBhvr>
                                        <p:cTn id="125" dur="1000"/>
                                        <p:tgtEl>
                                          <p:spTgt spid="32"/>
                                        </p:tgtEl>
                                      </p:cBhvr>
                                    </p:animEffect>
                                  </p:childTnLst>
                                </p:cTn>
                              </p:par>
                            </p:childTnLst>
                          </p:cTn>
                        </p:par>
                        <p:par>
                          <p:cTn id="126" fill="hold">
                            <p:stCondLst>
                              <p:cond delay="7849"/>
                            </p:stCondLst>
                            <p:childTnLst>
                              <p:par>
                                <p:cTn id="127" presetID="22" presetClass="entr" presetSubtype="8" fill="hold" grpId="0" nodeType="afterEffect">
                                  <p:stCondLst>
                                    <p:cond delay="0"/>
                                  </p:stCondLst>
                                  <p:iterate type="lt">
                                    <p:tmPct val="14000"/>
                                  </p:iterate>
                                  <p:childTnLst>
                                    <p:set>
                                      <p:cBhvr>
                                        <p:cTn id="128" dur="1" fill="hold">
                                          <p:stCondLst>
                                            <p:cond delay="0"/>
                                          </p:stCondLst>
                                        </p:cTn>
                                        <p:tgtEl>
                                          <p:spTgt spid="37"/>
                                        </p:tgtEl>
                                        <p:attrNameLst>
                                          <p:attrName>style.visibility</p:attrName>
                                        </p:attrNameLst>
                                      </p:cBhvr>
                                      <p:to>
                                        <p:strVal val="visible"/>
                                      </p:to>
                                    </p:set>
                                    <p:animEffect transition="in" filter="wipe(left)">
                                      <p:cBhvr>
                                        <p:cTn id="129" dur="500"/>
                                        <p:tgtEl>
                                          <p:spTgt spid="37"/>
                                        </p:tgtEl>
                                      </p:cBhvr>
                                    </p:animEffect>
                                  </p:childTnLst>
                                </p:cTn>
                              </p:par>
                              <p:par>
                                <p:cTn id="130" presetID="22" presetClass="entr" presetSubtype="8" fill="hold" grpId="0" nodeType="withEffect">
                                  <p:stCondLst>
                                    <p:cond delay="0"/>
                                  </p:stCondLst>
                                  <p:iterate type="lt">
                                    <p:tmPct val="14000"/>
                                  </p:iterate>
                                  <p:childTnLst>
                                    <p:set>
                                      <p:cBhvr>
                                        <p:cTn id="131" dur="1" fill="hold">
                                          <p:stCondLst>
                                            <p:cond delay="0"/>
                                          </p:stCondLst>
                                        </p:cTn>
                                        <p:tgtEl>
                                          <p:spTgt spid="39"/>
                                        </p:tgtEl>
                                        <p:attrNameLst>
                                          <p:attrName>style.visibility</p:attrName>
                                        </p:attrNameLst>
                                      </p:cBhvr>
                                      <p:to>
                                        <p:strVal val="visible"/>
                                      </p:to>
                                    </p:set>
                                    <p:animEffect transition="in" filter="wipe(left)">
                                      <p:cBhvr>
                                        <p:cTn id="132" dur="500"/>
                                        <p:tgtEl>
                                          <p:spTgt spid="39"/>
                                        </p:tgtEl>
                                      </p:cBhvr>
                                    </p:animEffect>
                                  </p:childTnLst>
                                </p:cTn>
                              </p:par>
                              <p:par>
                                <p:cTn id="133" presetID="22" presetClass="entr" presetSubtype="2" fill="hold" grpId="0" nodeType="withEffect">
                                  <p:stCondLst>
                                    <p:cond delay="0"/>
                                  </p:stCondLst>
                                  <p:iterate type="lt">
                                    <p:tmPct val="16000"/>
                                  </p:iterate>
                                  <p:childTnLst>
                                    <p:set>
                                      <p:cBhvr>
                                        <p:cTn id="134" dur="1" fill="hold">
                                          <p:stCondLst>
                                            <p:cond delay="0"/>
                                          </p:stCondLst>
                                        </p:cTn>
                                        <p:tgtEl>
                                          <p:spTgt spid="40"/>
                                        </p:tgtEl>
                                        <p:attrNameLst>
                                          <p:attrName>style.visibility</p:attrName>
                                        </p:attrNameLst>
                                      </p:cBhvr>
                                      <p:to>
                                        <p:strVal val="visible"/>
                                      </p:to>
                                    </p:set>
                                    <p:animEffect transition="in" filter="wipe(right)">
                                      <p:cBhvr>
                                        <p:cTn id="135" dur="500"/>
                                        <p:tgtEl>
                                          <p:spTgt spid="40"/>
                                        </p:tgtEl>
                                      </p:cBhvr>
                                    </p:animEffect>
                                  </p:childTnLst>
                                </p:cTn>
                              </p:par>
                              <p:par>
                                <p:cTn id="136" presetID="22" presetClass="entr" presetSubtype="4" fill="hold" grpId="0" nodeType="withEffect">
                                  <p:stCondLst>
                                    <p:cond delay="0"/>
                                  </p:stCondLst>
                                  <p:iterate type="lt">
                                    <p:tmPct val="16000"/>
                                  </p:iterate>
                                  <p:childTnLst>
                                    <p:set>
                                      <p:cBhvr>
                                        <p:cTn id="137" dur="1" fill="hold">
                                          <p:stCondLst>
                                            <p:cond delay="0"/>
                                          </p:stCondLst>
                                        </p:cTn>
                                        <p:tgtEl>
                                          <p:spTgt spid="38"/>
                                        </p:tgtEl>
                                        <p:attrNameLst>
                                          <p:attrName>style.visibility</p:attrName>
                                        </p:attrNameLst>
                                      </p:cBhvr>
                                      <p:to>
                                        <p:strVal val="visible"/>
                                      </p:to>
                                    </p:set>
                                    <p:animEffect transition="in" filter="wipe(down)">
                                      <p:cBhvr>
                                        <p:cTn id="13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utoUpdateAnimBg="0"/>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p:bldP spid="33" grpId="0"/>
      <p:bldP spid="34" grpId="0"/>
      <p:bldP spid="35" grpId="0"/>
      <p:bldP spid="36" grpId="0" build="p"/>
      <p:bldP spid="37" grpId="0"/>
      <p:bldP spid="38" grpId="0"/>
      <p:bldP spid="39" grpId="0"/>
      <p:bldP spid="40" grpId="0"/>
      <p:bldP spid="4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10800000" flipH="1">
            <a:off x="8409890" y="-64278"/>
            <a:ext cx="3797510" cy="5377681"/>
          </a:xfrm>
          <a:prstGeom prst="rect">
            <a:avLst/>
          </a:prstGeom>
        </p:spPr>
      </p:pic>
      <p:sp>
        <p:nvSpPr>
          <p:cNvPr id="2" name="椭圆 1"/>
          <p:cNvSpPr/>
          <p:nvPr/>
        </p:nvSpPr>
        <p:spPr>
          <a:xfrm>
            <a:off x="8867515" y="1182610"/>
            <a:ext cx="2082043" cy="2074939"/>
          </a:xfrm>
          <a:prstGeom prst="ellipse">
            <a:avLst/>
          </a:prstGeom>
          <a:noFill/>
          <a:ln>
            <a:solidFill>
              <a:srgbClr val="3C413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1500" dirty="0">
                <a:solidFill>
                  <a:srgbClr val="3C413B"/>
                </a:solidFill>
                <a:latin typeface="叶根友毛笔行书修正版" panose="02010601030101010101" pitchFamily="2" charset="-122"/>
                <a:ea typeface="叶根友毛笔行书修正版" panose="02010601030101010101" pitchFamily="2" charset="-122"/>
              </a:rPr>
              <a:t>清</a:t>
            </a:r>
            <a:endParaRPr lang="zh-CN" altLang="en-US" sz="11500" dirty="0">
              <a:solidFill>
                <a:srgbClr val="3C413B"/>
              </a:solidFill>
              <a:latin typeface="叶根友毛笔行书修正版" panose="02010601030101010101" pitchFamily="2" charset="-122"/>
              <a:ea typeface="叶根友毛笔行书修正版" panose="02010601030101010101" pitchFamily="2" charset="-122"/>
            </a:endParaRPr>
          </a:p>
        </p:txBody>
      </p:sp>
      <p:sp>
        <p:nvSpPr>
          <p:cNvPr id="3" name="Text Box 9"/>
          <p:cNvSpPr txBox="1">
            <a:spLocks noChangeArrowheads="1"/>
          </p:cNvSpPr>
          <p:nvPr/>
        </p:nvSpPr>
        <p:spPr bwMode="auto">
          <a:xfrm>
            <a:off x="9508426" y="3532627"/>
            <a:ext cx="800219" cy="2296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smtClean="0">
                <a:solidFill>
                  <a:srgbClr val="3C413B"/>
                </a:solidFill>
                <a:latin typeface="方正清刻本悦宋简体" panose="02000000000000000000" pitchFamily="2" charset="-122"/>
                <a:ea typeface="方正清刻本悦宋简体" panose="02000000000000000000" pitchFamily="2" charset="-122"/>
              </a:rPr>
              <a:t>第二章节</a:t>
            </a:r>
            <a:endParaRPr lang="zh-CN" altLang="en-US" sz="4000" dirty="0">
              <a:solidFill>
                <a:srgbClr val="3C413B"/>
              </a:solidFill>
              <a:latin typeface="方正清刻本悦宋简体" panose="02000000000000000000" pitchFamily="2" charset="-122"/>
              <a:ea typeface="方正清刻本悦宋简体" panose="02000000000000000000" pitchFamily="2" charset="-122"/>
            </a:endParaRPr>
          </a:p>
        </p:txBody>
      </p:sp>
      <p:sp>
        <p:nvSpPr>
          <p:cNvPr id="4" name="矩形 3"/>
          <p:cNvSpPr/>
          <p:nvPr/>
        </p:nvSpPr>
        <p:spPr>
          <a:xfrm>
            <a:off x="1769516" y="2500310"/>
            <a:ext cx="6832640" cy="2357440"/>
          </a:xfrm>
          <a:prstGeom prst="rect">
            <a:avLst/>
          </a:prstGeom>
        </p:spPr>
        <p:txBody>
          <a:bodyPr vert="eaVert" wrap="square">
            <a:spAutoFit/>
          </a:bodyPr>
          <a:lstStyle/>
          <a:p>
            <a:pPr>
              <a:lnSpc>
                <a:spcPct val="150000"/>
              </a:lnSpc>
            </a:pPr>
            <a:r>
              <a:rPr lang="zh-CN" altLang="en-US" sz="2400" b="0" i="0" smtClean="0">
                <a:solidFill>
                  <a:srgbClr val="3C413B"/>
                </a:solidFill>
                <a:effectLst/>
                <a:latin typeface="方正宋刻本秀楷简体" panose="02000000000000000000" pitchFamily="2" charset="-122"/>
                <a:ea typeface="方正宋刻本秀楷简体" panose="02000000000000000000" pitchFamily="2" charset="-122"/>
              </a:rPr>
              <a:t>用分享的心态来喝这杯茶，人间的恩恩怨怨都会像片片茶叶一样，把芳香甘美溶化到洁净的淡水中，变成有益于优化彼此身心气质的醍醐甘露，人间的正气和气就会在把盏相敬中得到落实。</a:t>
            </a:r>
            <a:endParaRPr lang="zh-CN" altLang="en-US" sz="2400" b="0" i="0" dirty="0" smtClean="0">
              <a:solidFill>
                <a:srgbClr val="3C413B"/>
              </a:solidFill>
              <a:effectLst/>
              <a:latin typeface="方正宋刻本秀楷简体" panose="02000000000000000000" pitchFamily="2" charset="-122"/>
              <a:ea typeface="方正宋刻本秀楷简体" panose="02000000000000000000" pitchFamily="2"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0310"/>
            <a:ext cx="4058828" cy="4330549"/>
          </a:xfrm>
          <a:prstGeom prst="rect">
            <a:avLst/>
          </a:prstGeom>
        </p:spPr>
      </p:pic>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2" fill="hold" grpId="0" nodeType="after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2850</Words>
  <Application>WPS 演示</Application>
  <PresentationFormat>自定义</PresentationFormat>
  <Paragraphs>367</Paragraphs>
  <Slides>25</Slides>
  <Notes>25</Notes>
  <HiddenSlides>0</HiddenSlides>
  <MMClips>1</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25</vt:i4>
      </vt:variant>
    </vt:vector>
  </HeadingPairs>
  <TitlesOfParts>
    <vt:vector size="43" baseType="lpstr">
      <vt:lpstr>Arial</vt:lpstr>
      <vt:lpstr>宋体</vt:lpstr>
      <vt:lpstr>Wingdings</vt:lpstr>
      <vt:lpstr>楷体</vt:lpstr>
      <vt:lpstr>����</vt:lpstr>
      <vt:lpstr>叶根友行书繁</vt:lpstr>
      <vt:lpstr>方正清刻本悦宋简体</vt:lpstr>
      <vt:lpstr>叶根友毛笔行书修正版</vt:lpstr>
      <vt:lpstr>方正宋刻本秀楷简体</vt:lpstr>
      <vt:lpstr>JulesLove</vt:lpstr>
      <vt:lpstr>Adobe 繁黑體 Std B</vt:lpstr>
      <vt:lpstr>等线</vt:lpstr>
      <vt:lpstr>微软雅黑</vt:lpstr>
      <vt:lpstr>Arial Unicode MS</vt:lpstr>
      <vt:lpstr>等线 Light</vt:lpstr>
      <vt:lpstr>黑体</vt:lpstr>
      <vt:lpstr>Segoe Print</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中国风古风类</dc:title>
  <dc:creator/>
  <cp:keywords>RP</cp:keywords>
  <dc:description>RP</dc:description>
  <dc:subject>RP</dc:subject>
  <cp:category>RP</cp:category>
  <cp:lastModifiedBy>kwl6163com</cp:lastModifiedBy>
  <cp:revision>156</cp:revision>
  <dcterms:created xsi:type="dcterms:W3CDTF">2017-07-22T07:30:00Z</dcterms:created>
  <dcterms:modified xsi:type="dcterms:W3CDTF">2018-12-13T14:14:52Z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2052-11.1.0.8013</vt:lpwstr>
  </property>
</Properties>
</file>