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7" r:id="rId4"/>
    <p:sldId id="258" r:id="rId6"/>
    <p:sldId id="275" r:id="rId7"/>
    <p:sldId id="259" r:id="rId8"/>
    <p:sldId id="260" r:id="rId9"/>
    <p:sldId id="261" r:id="rId10"/>
    <p:sldId id="276" r:id="rId11"/>
    <p:sldId id="262" r:id="rId12"/>
    <p:sldId id="263" r:id="rId13"/>
    <p:sldId id="277" r:id="rId14"/>
    <p:sldId id="264" r:id="rId15"/>
    <p:sldId id="265" r:id="rId16"/>
    <p:sldId id="266" r:id="rId17"/>
    <p:sldId id="278" r:id="rId18"/>
    <p:sldId id="267" r:id="rId19"/>
    <p:sldId id="268" r:id="rId20"/>
    <p:sldId id="269" r:id="rId21"/>
    <p:sldId id="270" r:id="rId22"/>
    <p:sldId id="271" r:id="rId23"/>
    <p:sldId id="279" r:id="rId24"/>
    <p:sldId id="272" r:id="rId25"/>
    <p:sldId id="273" r:id="rId26"/>
    <p:sldId id="280" r:id="rId27"/>
    <p:sldId id="274" r:id="rId28"/>
    <p:sldId id="298" r:id="rId2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4" d="100"/>
          <a:sy n="104" d="100"/>
        </p:scale>
        <p:origin x="-192" y="-90"/>
      </p:cViewPr>
      <p:guideLst>
        <p:guide orient="horz" pos="2182"/>
        <p:guide orient="horz" pos="981"/>
        <p:guide pos="3817"/>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幻灯片图像占位符 1"/>
          <p:cNvSpPr>
            <a:spLocks noGrp="1" noRot="1" noChangeAspect="1" noTextEdit="1"/>
          </p:cNvSpPr>
          <p:nvPr>
            <p:ph type="sldImg"/>
          </p:nvPr>
        </p:nvSpPr>
        <p:spPr>
          <a:ln>
            <a:solidFill>
              <a:srgbClr val="000000"/>
            </a:solidFill>
            <a:miter/>
          </a:ln>
        </p:spPr>
      </p:sp>
      <p:sp>
        <p:nvSpPr>
          <p:cNvPr id="2765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27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a:ln>
            <a:solidFill>
              <a:srgbClr val="000000"/>
            </a:solidFill>
            <a:miter/>
          </a:ln>
        </p:spPr>
      </p:sp>
      <p:sp>
        <p:nvSpPr>
          <p:cNvPr id="28675"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28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a:ln>
            <a:solidFill>
              <a:srgbClr val="000000"/>
            </a:solidFill>
            <a:miter/>
          </a:ln>
        </p:spPr>
      </p:sp>
      <p:sp>
        <p:nvSpPr>
          <p:cNvPr id="28675"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28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A46ED1-7AE1-4400-A0FD-5D2A3D33BB0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4.jpeg"/><Relationship Id="rId2" Type="http://schemas.openxmlformats.org/officeDocument/2006/relationships/image" Target="../media/image27.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4.xml"/><Relationship Id="rId3" Type="http://schemas.openxmlformats.org/officeDocument/2006/relationships/image" Target="../media/image28.png"/><Relationship Id="rId2" Type="http://schemas.openxmlformats.org/officeDocument/2006/relationships/hyperlink" Target="https://www.freeppt7.com/" TargetMode="Externa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051"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2052"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3077" name="任意多边形 10"/>
          <p:cNvSpPr/>
          <p:nvPr/>
        </p:nvSpPr>
        <p:spPr>
          <a:xfrm rot="5400000">
            <a:off x="8142288" y="2833688"/>
            <a:ext cx="2339975" cy="446087"/>
          </a:xfrm>
          <a:custGeom>
            <a:avLst/>
            <a:gdLst>
              <a:gd name="txL" fmla="*/ 0 w 2409826"/>
              <a:gd name="txT" fmla="*/ 0 h 396002"/>
              <a:gd name="txR" fmla="*/ 2409826 w 2409826"/>
              <a:gd name="txB" fmla="*/ 396002 h 396002"/>
            </a:gdLst>
            <a:ahLst/>
            <a:cxnLst>
              <a:cxn ang="0">
                <a:pos x="0" y="502509"/>
              </a:cxn>
              <a:cxn ang="0">
                <a:pos x="0" y="1"/>
              </a:cxn>
              <a:cxn ang="0">
                <a:pos x="1" y="1"/>
              </a:cxn>
              <a:cxn ang="0">
                <a:pos x="1" y="0"/>
              </a:cxn>
              <a:cxn ang="0">
                <a:pos x="2272149" y="0"/>
              </a:cxn>
              <a:cxn ang="0">
                <a:pos x="2272149" y="1"/>
              </a:cxn>
              <a:cxn ang="0">
                <a:pos x="2272149" y="1"/>
              </a:cxn>
              <a:cxn ang="0">
                <a:pos x="2272149" y="502509"/>
              </a:cxn>
              <a:cxn ang="0">
                <a:pos x="2155398" y="502509"/>
              </a:cxn>
              <a:cxn ang="0">
                <a:pos x="2155398" y="157129"/>
              </a:cxn>
              <a:cxn ang="0">
                <a:pos x="116751" y="157129"/>
              </a:cxn>
              <a:cxn ang="0">
                <a:pos x="116751" y="502509"/>
              </a:cxn>
            </a:cxnLst>
            <a:rect l="txL" t="txT" r="txR" b="txB"/>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alpha val="100000"/>
            </a:schemeClr>
          </a:solidFill>
          <a:ln w="12700">
            <a:noFill/>
          </a:ln>
        </p:spPr>
        <p:txBody>
          <a:bodyPr/>
          <a:p>
            <a:endParaRPr lang="zh-CN" altLang="en-US"/>
          </a:p>
        </p:txBody>
      </p:sp>
      <p:sp>
        <p:nvSpPr>
          <p:cNvPr id="3078" name="任意多边形 11"/>
          <p:cNvSpPr/>
          <p:nvPr/>
        </p:nvSpPr>
        <p:spPr>
          <a:xfrm rot="-5400000" flipH="1">
            <a:off x="1706563" y="2833688"/>
            <a:ext cx="2339975" cy="446087"/>
          </a:xfrm>
          <a:custGeom>
            <a:avLst/>
            <a:gdLst>
              <a:gd name="txL" fmla="*/ 0 w 2409826"/>
              <a:gd name="txT" fmla="*/ 0 h 396002"/>
              <a:gd name="txR" fmla="*/ 2409826 w 2409826"/>
              <a:gd name="txB" fmla="*/ 396002 h 396002"/>
            </a:gdLst>
            <a:ahLst/>
            <a:cxnLst>
              <a:cxn ang="0">
                <a:pos x="0" y="502509"/>
              </a:cxn>
              <a:cxn ang="0">
                <a:pos x="0" y="1"/>
              </a:cxn>
              <a:cxn ang="0">
                <a:pos x="1" y="1"/>
              </a:cxn>
              <a:cxn ang="0">
                <a:pos x="1" y="0"/>
              </a:cxn>
              <a:cxn ang="0">
                <a:pos x="2272149" y="0"/>
              </a:cxn>
              <a:cxn ang="0">
                <a:pos x="2272149" y="1"/>
              </a:cxn>
              <a:cxn ang="0">
                <a:pos x="2272149" y="1"/>
              </a:cxn>
              <a:cxn ang="0">
                <a:pos x="2272149" y="502509"/>
              </a:cxn>
              <a:cxn ang="0">
                <a:pos x="2155398" y="502509"/>
              </a:cxn>
              <a:cxn ang="0">
                <a:pos x="2155398" y="157129"/>
              </a:cxn>
              <a:cxn ang="0">
                <a:pos x="116751" y="157129"/>
              </a:cxn>
              <a:cxn ang="0">
                <a:pos x="116751" y="502509"/>
              </a:cxn>
            </a:cxnLst>
            <a:rect l="txL" t="txT" r="txR" b="txB"/>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alpha val="100000"/>
            </a:schemeClr>
          </a:solidFill>
          <a:ln w="12700">
            <a:noFill/>
          </a:ln>
        </p:spPr>
        <p:txBody>
          <a:bodyPr/>
          <a:p>
            <a:endParaRPr lang="zh-CN" altLang="en-US"/>
          </a:p>
        </p:txBody>
      </p:sp>
      <p:grpSp>
        <p:nvGrpSpPr>
          <p:cNvPr id="3079" name="Group 7"/>
          <p:cNvGrpSpPr/>
          <p:nvPr/>
        </p:nvGrpSpPr>
        <p:grpSpPr>
          <a:xfrm>
            <a:off x="3619500" y="1997075"/>
            <a:ext cx="5072063" cy="2122488"/>
            <a:chOff x="0" y="0"/>
            <a:chExt cx="5072222" cy="2123658"/>
          </a:xfrm>
        </p:grpSpPr>
        <p:sp>
          <p:nvSpPr>
            <p:cNvPr id="2057" name="文本框 6"/>
            <p:cNvSpPr/>
            <p:nvPr/>
          </p:nvSpPr>
          <p:spPr>
            <a:xfrm>
              <a:off x="0" y="0"/>
              <a:ext cx="5072222" cy="1862048"/>
            </a:xfrm>
            <a:prstGeom prst="rect">
              <a:avLst/>
            </a:prstGeom>
            <a:noFill/>
            <a:ln w="9525">
              <a:noFill/>
            </a:ln>
          </p:spPr>
          <p:txBody>
            <a:bodyPr wrap="none">
              <a:spAutoFit/>
            </a:bodyPr>
            <a:p>
              <a:r>
                <a:rPr lang="en-US" altLang="zh-CN" sz="11500" dirty="0">
                  <a:solidFill>
                    <a:schemeClr val="bg1"/>
                  </a:solidFill>
                  <a:latin typeface="Impact" panose="020B0806030902050204" pitchFamily="34" charset="0"/>
                  <a:sym typeface="Impact" panose="020B0806030902050204" pitchFamily="34" charset="0"/>
                </a:rPr>
                <a:t>REPORT</a:t>
              </a:r>
              <a:endParaRPr lang="zh-CN" altLang="en-US" sz="11500" dirty="0">
                <a:solidFill>
                  <a:schemeClr val="bg1"/>
                </a:solidFill>
                <a:latin typeface="Impact" panose="020B0806030902050204" pitchFamily="34" charset="0"/>
                <a:sym typeface="Impact" panose="020B0806030902050204" pitchFamily="34" charset="0"/>
              </a:endParaRPr>
            </a:p>
          </p:txBody>
        </p:sp>
        <p:sp>
          <p:nvSpPr>
            <p:cNvPr id="2058" name="文本框 9"/>
            <p:cNvSpPr/>
            <p:nvPr/>
          </p:nvSpPr>
          <p:spPr>
            <a:xfrm>
              <a:off x="14427" y="1600438"/>
              <a:ext cx="5043368"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powerpoint business template</a:t>
              </a:r>
              <a:endParaRPr lang="zh-CN" altLang="en-US" sz="2800" dirty="0">
                <a:solidFill>
                  <a:schemeClr val="bg1"/>
                </a:solidFill>
                <a:latin typeface="Calibri" panose="020F0502020204030204" pitchFamily="34" charset="0"/>
                <a:sym typeface="宋体" panose="02010600030101010101" pitchFamily="2" charset="-122"/>
              </a:endParaRPr>
            </a:p>
          </p:txBody>
        </p:sp>
      </p:grpSp>
      <p:pic>
        <p:nvPicPr>
          <p:cNvPr id="3085" name="medi2146.wma">
            <a:hlinkClick r:id="" action="ppaction://media"/>
          </p:cNvPr>
          <p:cNvPicPr>
            <a:picLocks noChangeAspect="1"/>
          </p:cNvPicPr>
          <p:nvPr>
            <a:wavAudioFile r:embed="rId2" name="media1.wma"/>
          </p:nvPr>
        </p:nvPicPr>
        <p:blipFill>
          <a:blip r:embed="rId3"/>
          <a:stretch>
            <a:fillRect/>
          </a:stretch>
        </p:blipFill>
        <p:spPr>
          <a:xfrm>
            <a:off x="10706100" y="-1389062"/>
            <a:ext cx="609600" cy="609600"/>
          </a:xfrm>
          <a:prstGeom prst="rect">
            <a:avLst/>
          </a:prstGeom>
          <a:noFill/>
          <a:ln w="9525">
            <a:noFill/>
          </a:ln>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evt" cmd="playFrom(0.0)">
                                      <p:cBhvr>
                                        <p:cTn id="6" dur="1" fill="hold"/>
                                        <p:tgtEl>
                                          <p:spTgt spid="3085"/>
                                        </p:tgtEl>
                                      </p:cBhvr>
                                    </p:cmd>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63" presetClass="path" presetSubtype="0" fill="hold" nodeType="withEffect">
                                  <p:stCondLst>
                                    <p:cond delay="0"/>
                                  </p:stCondLst>
                                  <p:childTnLst>
                                    <p:animMotion origin="layout" path="M -0.24518 2.59259E-6 L -2.5E-6 2.59259E-6 " pathEditMode="relative" rAng="0" ptsTypes="AA">
                                      <p:cBhvr>
                                        <p:cTn id="12" dur="1250" fill="hold"/>
                                        <p:tgtEl>
                                          <p:spTgt spid="3077"/>
                                        </p:tgtEl>
                                        <p:attrNameLst>
                                          <p:attrName>ppt_x</p:attrName>
                                          <p:attrName>ppt_y</p:attrName>
                                        </p:attrNameLst>
                                      </p:cBhvr>
                                      <p:rCtr x="1226600" y="0"/>
                                    </p:animMotion>
                                  </p:childTnLst>
                                </p:cTn>
                              </p:par>
                              <p:par>
                                <p:cTn id="13" presetID="35" presetClass="path" presetSubtype="0" fill="hold" nodeType="withEffect">
                                  <p:stCondLst>
                                    <p:cond delay="0"/>
                                  </p:stCondLst>
                                  <p:childTnLst>
                                    <p:animMotion origin="layout" path="M 0.24674 2.59259E-6 L 5E-6 2.59259E-6 " pathEditMode="relative" rAng="0" ptsTypes="AA">
                                      <p:cBhvr>
                                        <p:cTn id="14" dur="1250" fill="hold"/>
                                        <p:tgtEl>
                                          <p:spTgt spid="3078"/>
                                        </p:tgtEl>
                                        <p:attrNameLst>
                                          <p:attrName>ppt_x</p:attrName>
                                          <p:attrName>ppt_y</p:attrName>
                                        </p:attrNameLst>
                                      </p:cBhvr>
                                      <p:rCtr x="-1242200" y="0"/>
                                    </p:animMotion>
                                  </p:childTnLst>
                                </p:cTn>
                              </p:par>
                              <p:par>
                                <p:cTn id="15" presetID="16" presetClass="entr" presetSubtype="37" fill="hold" nodeType="withEffect">
                                  <p:stCondLst>
                                    <p:cond delay="0"/>
                                  </p:stCondLst>
                                  <p:childTnLst>
                                    <p:set>
                                      <p:cBhvr>
                                        <p:cTn id="16" dur="1" fill="hold">
                                          <p:stCondLst>
                                            <p:cond delay="0"/>
                                          </p:stCondLst>
                                        </p:cTn>
                                        <p:tgtEl>
                                          <p:spTgt spid="3079"/>
                                        </p:tgtEl>
                                        <p:attrNameLst>
                                          <p:attrName>style.visibility</p:attrName>
                                        </p:attrNameLst>
                                      </p:cBhvr>
                                      <p:to>
                                        <p:strVal val="visible"/>
                                      </p:to>
                                    </p:set>
                                    <p:animEffect filter="barn(outVertical)">
                                      <p:cBhvr>
                                        <p:cTn id="17" dur="125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hold" display="1">
                  <p:stCondLst>
                    <p:cond delay="indefinite"/>
                  </p:stCondLst>
                  <p:endCondLst>
                    <p:cond evt="onStopAudio" delay="0">
                      <p:tgtEl>
                        <p:sldTgt/>
                      </p:tgtEl>
                    </p:cond>
                  </p:endCondLst>
                </p:cTn>
                <p:tgtEl>
                  <p:spTgt spid="308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1267"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11268"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3317" name="矩形 3"/>
          <p:cNvSpPr/>
          <p:nvPr/>
        </p:nvSpPr>
        <p:spPr>
          <a:xfrm>
            <a:off x="0" y="2171700"/>
            <a:ext cx="12192000" cy="2628900"/>
          </a:xfrm>
          <a:prstGeom prst="rect">
            <a:avLst/>
          </a:prstGeom>
          <a:solidFill>
            <a:srgbClr val="FFFFFF">
              <a:alpha val="7059"/>
            </a:srgbClr>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3318" name="文本框 5"/>
          <p:cNvSpPr/>
          <p:nvPr/>
        </p:nvSpPr>
        <p:spPr>
          <a:xfrm>
            <a:off x="4002088" y="2652713"/>
            <a:ext cx="4186237" cy="1016000"/>
          </a:xfrm>
          <a:prstGeom prst="rect">
            <a:avLst/>
          </a:prstGeom>
          <a:noFill/>
          <a:ln w="9525">
            <a:noFill/>
          </a:ln>
        </p:spPr>
        <p:txBody>
          <a:bodyPr wrap="none">
            <a:spAutoFit/>
          </a:bodyPr>
          <a:p>
            <a:r>
              <a:rPr lang="en-US" altLang="zh-CN" sz="6000" b="1" dirty="0">
                <a:solidFill>
                  <a:schemeClr val="bg1"/>
                </a:solidFill>
                <a:latin typeface="Calibri" panose="020F0502020204030204" pitchFamily="34" charset="0"/>
                <a:cs typeface="Calibri" panose="020F0502020204030204" pitchFamily="34" charset="0"/>
                <a:sym typeface="Calibri" panose="020F0502020204030204" pitchFamily="34" charset="0"/>
              </a:rPr>
              <a:t>OUR WORK</a:t>
            </a:r>
            <a:endParaRPr lang="zh-CN" altLang="en-US" sz="6000" b="1" dirty="0">
              <a:solidFill>
                <a:schemeClr val="bg1"/>
              </a:solidFill>
              <a:latin typeface="Calibri" panose="020F0502020204030204" pitchFamily="34" charset="0"/>
              <a:sym typeface="宋体" panose="02010600030101010101" pitchFamily="2" charset="-122"/>
            </a:endParaRPr>
          </a:p>
        </p:txBody>
      </p:sp>
      <p:sp>
        <p:nvSpPr>
          <p:cNvPr id="13319" name="文本框 6"/>
          <p:cNvSpPr/>
          <p:nvPr/>
        </p:nvSpPr>
        <p:spPr>
          <a:xfrm>
            <a:off x="2584450" y="3581400"/>
            <a:ext cx="7010400" cy="712788"/>
          </a:xfrm>
          <a:prstGeom prst="rect">
            <a:avLst/>
          </a:prstGeom>
          <a:noFill/>
          <a:ln w="9525">
            <a:noFill/>
          </a:ln>
        </p:spPr>
        <p:txBody>
          <a:bodyPr>
            <a:spAutoFit/>
          </a:bodyPr>
          <a:p>
            <a:pPr algn="ctr">
              <a:lnSpc>
                <a:spcPts val="2400"/>
              </a:lnSpc>
            </a:pPr>
            <a:r>
              <a:rPr lang="en-US" altLang="zh-CN" sz="2000" dirty="0">
                <a:solidFill>
                  <a:srgbClr val="F2F2F2"/>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2000" dirty="0">
              <a:solidFill>
                <a:srgbClr val="F2F2F2"/>
              </a:solidFill>
              <a:latin typeface="Arial" panose="020B0604020202020204" pitchFamily="34" charset="0"/>
              <a:sym typeface="Arial" panose="020B0604020202020204" pitchFamily="34" charset="0"/>
            </a:endParaRPr>
          </a:p>
        </p:txBody>
      </p:sp>
      <p:grpSp>
        <p:nvGrpSpPr>
          <p:cNvPr id="13320" name="Group 8"/>
          <p:cNvGrpSpPr/>
          <p:nvPr/>
        </p:nvGrpSpPr>
        <p:grpSpPr>
          <a:xfrm>
            <a:off x="5645150" y="1716088"/>
            <a:ext cx="889000" cy="889000"/>
            <a:chOff x="0" y="0"/>
            <a:chExt cx="888824" cy="888824"/>
          </a:xfrm>
        </p:grpSpPr>
        <p:sp>
          <p:nvSpPr>
            <p:cNvPr id="11273" name="矩形 4"/>
            <p:cNvSpPr/>
            <p:nvPr/>
          </p:nvSpPr>
          <p:spPr>
            <a:xfrm rot="2700000">
              <a:off x="0" y="0"/>
              <a:ext cx="888824" cy="888824"/>
            </a:xfrm>
            <a:prstGeom prst="rect">
              <a:avLst/>
            </a:prstGeom>
            <a:solidFill>
              <a:srgbClr val="2F374C"/>
            </a:solidFill>
            <a:ln w="12700">
              <a:noFill/>
            </a:ln>
          </p:spPr>
          <p:txBody>
            <a:bodyPr anchor="ctr"/>
            <a:p>
              <a:pPr algn="ctr"/>
              <a:endParaRPr lang="zh-CN" altLang="zh-CN" dirty="0">
                <a:solidFill>
                  <a:srgbClr val="A5A5A5"/>
                </a:solidFill>
                <a:latin typeface="宋体" panose="02010600030101010101" pitchFamily="2" charset="-122"/>
                <a:sym typeface="宋体" panose="02010600030101010101" pitchFamily="2" charset="-122"/>
              </a:endParaRPr>
            </a:p>
          </p:txBody>
        </p:sp>
        <p:grpSp>
          <p:nvGrpSpPr>
            <p:cNvPr id="11274" name="Group 10"/>
            <p:cNvGrpSpPr/>
            <p:nvPr/>
          </p:nvGrpSpPr>
          <p:grpSpPr>
            <a:xfrm>
              <a:off x="226925" y="215018"/>
              <a:ext cx="434975" cy="458788"/>
              <a:chOff x="0" y="0"/>
              <a:chExt cx="434975" cy="458788"/>
            </a:xfrm>
          </p:grpSpPr>
          <p:sp>
            <p:nvSpPr>
              <p:cNvPr id="11275" name="Freeform 5"/>
              <p:cNvSpPr>
                <a:spLocks noEditPoints="1"/>
              </p:cNvSpPr>
              <p:nvPr/>
            </p:nvSpPr>
            <p:spPr>
              <a:xfrm>
                <a:off x="0" y="0"/>
                <a:ext cx="434975" cy="142875"/>
              </a:xfrm>
              <a:custGeom>
                <a:avLst/>
                <a:gdLst>
                  <a:gd name="txL" fmla="*/ 0 w 113"/>
                  <a:gd name="txT" fmla="*/ 0 h 37"/>
                  <a:gd name="txR" fmla="*/ 113 w 113"/>
                  <a:gd name="txB" fmla="*/ 37 h 37"/>
                </a:gdLst>
                <a:ahLst/>
                <a:cxnLst>
                  <a:cxn ang="0">
                    <a:pos x="1674365050" y="119289041"/>
                  </a:cxn>
                  <a:cxn ang="0">
                    <a:pos x="1570644684" y="0"/>
                  </a:cxn>
                  <a:cxn ang="0">
                    <a:pos x="118540311" y="0"/>
                  </a:cxn>
                  <a:cxn ang="0">
                    <a:pos x="0" y="119289041"/>
                  </a:cxn>
                  <a:cxn ang="0">
                    <a:pos x="0" y="432420841"/>
                  </a:cxn>
                  <a:cxn ang="0">
                    <a:pos x="118540311" y="551709882"/>
                  </a:cxn>
                  <a:cxn ang="0">
                    <a:pos x="1570644684" y="551709882"/>
                  </a:cxn>
                  <a:cxn ang="0">
                    <a:pos x="1674365050" y="432420841"/>
                  </a:cxn>
                  <a:cxn ang="0">
                    <a:pos x="1674365050" y="119289041"/>
                  </a:cxn>
                  <a:cxn ang="0">
                    <a:pos x="1555824739" y="119289041"/>
                  </a:cxn>
                  <a:cxn ang="0">
                    <a:pos x="1555824739" y="432420841"/>
                  </a:cxn>
                  <a:cxn ang="0">
                    <a:pos x="118540311" y="432420841"/>
                  </a:cxn>
                  <a:cxn ang="0">
                    <a:pos x="118540311" y="119289041"/>
                  </a:cxn>
                  <a:cxn ang="0">
                    <a:pos x="1555824739" y="119289041"/>
                  </a:cxn>
                </a:cxnLst>
                <a:rect l="txL" t="txT" r="txR" b="txB"/>
                <a:pathLst>
                  <a:path w="113" h="37">
                    <a:moveTo>
                      <a:pt x="113" y="8"/>
                    </a:moveTo>
                    <a:cubicBezTo>
                      <a:pt x="113" y="4"/>
                      <a:pt x="110" y="0"/>
                      <a:pt x="106" y="0"/>
                    </a:cubicBezTo>
                    <a:cubicBezTo>
                      <a:pt x="8" y="0"/>
                      <a:pt x="8" y="0"/>
                      <a:pt x="8" y="0"/>
                    </a:cubicBezTo>
                    <a:cubicBezTo>
                      <a:pt x="4" y="0"/>
                      <a:pt x="0" y="4"/>
                      <a:pt x="0" y="8"/>
                    </a:cubicBezTo>
                    <a:cubicBezTo>
                      <a:pt x="0" y="29"/>
                      <a:pt x="0" y="29"/>
                      <a:pt x="0" y="29"/>
                    </a:cubicBezTo>
                    <a:cubicBezTo>
                      <a:pt x="0" y="33"/>
                      <a:pt x="4" y="37"/>
                      <a:pt x="8" y="37"/>
                    </a:cubicBezTo>
                    <a:cubicBezTo>
                      <a:pt x="106" y="37"/>
                      <a:pt x="106" y="37"/>
                      <a:pt x="106" y="37"/>
                    </a:cubicBezTo>
                    <a:cubicBezTo>
                      <a:pt x="110" y="37"/>
                      <a:pt x="113" y="33"/>
                      <a:pt x="113" y="29"/>
                    </a:cubicBezTo>
                    <a:lnTo>
                      <a:pt x="113" y="8"/>
                    </a:lnTo>
                    <a:close/>
                    <a:moveTo>
                      <a:pt x="105" y="8"/>
                    </a:moveTo>
                    <a:cubicBezTo>
                      <a:pt x="105" y="29"/>
                      <a:pt x="105" y="29"/>
                      <a:pt x="105" y="29"/>
                    </a:cubicBezTo>
                    <a:cubicBezTo>
                      <a:pt x="8" y="29"/>
                      <a:pt x="8" y="29"/>
                      <a:pt x="8" y="29"/>
                    </a:cubicBezTo>
                    <a:cubicBezTo>
                      <a:pt x="8" y="8"/>
                      <a:pt x="8" y="8"/>
                      <a:pt x="8" y="8"/>
                    </a:cubicBezTo>
                    <a:lnTo>
                      <a:pt x="105" y="8"/>
                    </a:lnTo>
                    <a:close/>
                  </a:path>
                </a:pathLst>
              </a:custGeom>
              <a:solidFill>
                <a:schemeClr val="bg1">
                  <a:alpha val="100000"/>
                </a:schemeClr>
              </a:solidFill>
              <a:ln w="9525">
                <a:noFill/>
              </a:ln>
            </p:spPr>
            <p:txBody>
              <a:bodyPr/>
              <a:p>
                <a:endParaRPr lang="zh-CN" altLang="en-US"/>
              </a:p>
            </p:txBody>
          </p:sp>
          <p:sp>
            <p:nvSpPr>
              <p:cNvPr id="11276" name="Freeform 6"/>
              <p:cNvSpPr/>
              <p:nvPr/>
            </p:nvSpPr>
            <p:spPr>
              <a:xfrm>
                <a:off x="303213" y="46038"/>
                <a:ext cx="77788" cy="31750"/>
              </a:xfrm>
              <a:custGeom>
                <a:avLst/>
                <a:gdLst>
                  <a:gd name="txL" fmla="*/ 0 w 20"/>
                  <a:gd name="txT" fmla="*/ 0 h 8"/>
                  <a:gd name="txR" fmla="*/ 20 w 20"/>
                  <a:gd name="txB" fmla="*/ 8 h 8"/>
                </a:gdLst>
                <a:ahLst/>
                <a:cxnLst>
                  <a:cxn ang="0">
                    <a:pos x="30255643" y="126007813"/>
                  </a:cxn>
                  <a:cxn ang="0">
                    <a:pos x="272293005" y="126007813"/>
                  </a:cxn>
                  <a:cxn ang="0">
                    <a:pos x="302548647" y="94507844"/>
                  </a:cxn>
                  <a:cxn ang="0">
                    <a:pos x="302548647" y="47251938"/>
                  </a:cxn>
                  <a:cxn ang="0">
                    <a:pos x="272293005" y="0"/>
                  </a:cxn>
                  <a:cxn ang="0">
                    <a:pos x="30255643" y="0"/>
                  </a:cxn>
                  <a:cxn ang="0">
                    <a:pos x="0" y="47251938"/>
                  </a:cxn>
                  <a:cxn ang="0">
                    <a:pos x="0" y="94507844"/>
                  </a:cxn>
                  <a:cxn ang="0">
                    <a:pos x="30255643" y="126007813"/>
                  </a:cxn>
                </a:cxnLst>
                <a:rect l="txL" t="txT" r="txR" b="txB"/>
                <a:pathLst>
                  <a:path w="20" h="8">
                    <a:moveTo>
                      <a:pt x="2" y="8"/>
                    </a:moveTo>
                    <a:cubicBezTo>
                      <a:pt x="18" y="8"/>
                      <a:pt x="18" y="8"/>
                      <a:pt x="18" y="8"/>
                    </a:cubicBezTo>
                    <a:cubicBezTo>
                      <a:pt x="19" y="8"/>
                      <a:pt x="20" y="7"/>
                      <a:pt x="20" y="6"/>
                    </a:cubicBezTo>
                    <a:cubicBezTo>
                      <a:pt x="20" y="3"/>
                      <a:pt x="20" y="3"/>
                      <a:pt x="20" y="3"/>
                    </a:cubicBezTo>
                    <a:cubicBezTo>
                      <a:pt x="20" y="1"/>
                      <a:pt x="19" y="0"/>
                      <a:pt x="18" y="0"/>
                    </a:cubicBezTo>
                    <a:cubicBezTo>
                      <a:pt x="2" y="0"/>
                      <a:pt x="2" y="0"/>
                      <a:pt x="2" y="0"/>
                    </a:cubicBezTo>
                    <a:cubicBezTo>
                      <a:pt x="1" y="0"/>
                      <a:pt x="0" y="1"/>
                      <a:pt x="0" y="3"/>
                    </a:cubicBezTo>
                    <a:cubicBezTo>
                      <a:pt x="0" y="6"/>
                      <a:pt x="0" y="6"/>
                      <a:pt x="0" y="6"/>
                    </a:cubicBezTo>
                    <a:cubicBezTo>
                      <a:pt x="0" y="7"/>
                      <a:pt x="1" y="8"/>
                      <a:pt x="2" y="8"/>
                    </a:cubicBezTo>
                    <a:close/>
                  </a:path>
                </a:pathLst>
              </a:custGeom>
              <a:solidFill>
                <a:schemeClr val="bg1">
                  <a:alpha val="100000"/>
                </a:schemeClr>
              </a:solidFill>
              <a:ln w="9525">
                <a:noFill/>
              </a:ln>
            </p:spPr>
            <p:txBody>
              <a:bodyPr/>
              <a:p>
                <a:endParaRPr lang="zh-CN" altLang="en-US"/>
              </a:p>
            </p:txBody>
          </p:sp>
          <p:sp>
            <p:nvSpPr>
              <p:cNvPr id="11277" name="Freeform 7"/>
              <p:cNvSpPr>
                <a:spLocks noEditPoints="1"/>
              </p:cNvSpPr>
              <p:nvPr/>
            </p:nvSpPr>
            <p:spPr>
              <a:xfrm>
                <a:off x="0" y="161925"/>
                <a:ext cx="434975" cy="139700"/>
              </a:xfrm>
              <a:custGeom>
                <a:avLst/>
                <a:gdLst>
                  <a:gd name="txL" fmla="*/ 0 w 113"/>
                  <a:gd name="txT" fmla="*/ 0 h 36"/>
                  <a:gd name="txR" fmla="*/ 113 w 113"/>
                  <a:gd name="txB" fmla="*/ 36 h 36"/>
                </a:gdLst>
                <a:ahLst/>
                <a:cxnLst>
                  <a:cxn ang="0">
                    <a:pos x="1570644684" y="0"/>
                  </a:cxn>
                  <a:cxn ang="0">
                    <a:pos x="118540311" y="0"/>
                  </a:cxn>
                  <a:cxn ang="0">
                    <a:pos x="0" y="105411411"/>
                  </a:cxn>
                  <a:cxn ang="0">
                    <a:pos x="0" y="436702200"/>
                  </a:cxn>
                  <a:cxn ang="0">
                    <a:pos x="118540311" y="542113611"/>
                  </a:cxn>
                  <a:cxn ang="0">
                    <a:pos x="1570644684" y="542113611"/>
                  </a:cxn>
                  <a:cxn ang="0">
                    <a:pos x="1674365050" y="436702200"/>
                  </a:cxn>
                  <a:cxn ang="0">
                    <a:pos x="1674365050" y="105411411"/>
                  </a:cxn>
                  <a:cxn ang="0">
                    <a:pos x="1570644684" y="0"/>
                  </a:cxn>
                  <a:cxn ang="0">
                    <a:pos x="1555824739" y="120467967"/>
                  </a:cxn>
                  <a:cxn ang="0">
                    <a:pos x="1555824739" y="421645644"/>
                  </a:cxn>
                  <a:cxn ang="0">
                    <a:pos x="118540311" y="421645644"/>
                  </a:cxn>
                  <a:cxn ang="0">
                    <a:pos x="118540311" y="120467967"/>
                  </a:cxn>
                  <a:cxn ang="0">
                    <a:pos x="1555824739" y="120467967"/>
                  </a:cxn>
                </a:cxnLst>
                <a:rect l="txL" t="txT" r="txR" b="txB"/>
                <a:pathLst>
                  <a:path w="113" h="36">
                    <a:moveTo>
                      <a:pt x="106" y="0"/>
                    </a:moveTo>
                    <a:cubicBezTo>
                      <a:pt x="8" y="0"/>
                      <a:pt x="8" y="0"/>
                      <a:pt x="8" y="0"/>
                    </a:cubicBezTo>
                    <a:cubicBezTo>
                      <a:pt x="4" y="0"/>
                      <a:pt x="0" y="3"/>
                      <a:pt x="0" y="7"/>
                    </a:cubicBezTo>
                    <a:cubicBezTo>
                      <a:pt x="0" y="29"/>
                      <a:pt x="0" y="29"/>
                      <a:pt x="0" y="29"/>
                    </a:cubicBezTo>
                    <a:cubicBezTo>
                      <a:pt x="0" y="33"/>
                      <a:pt x="4" y="36"/>
                      <a:pt x="8" y="36"/>
                    </a:cubicBezTo>
                    <a:cubicBezTo>
                      <a:pt x="106" y="36"/>
                      <a:pt x="106" y="36"/>
                      <a:pt x="106" y="36"/>
                    </a:cubicBezTo>
                    <a:cubicBezTo>
                      <a:pt x="110" y="36"/>
                      <a:pt x="113" y="33"/>
                      <a:pt x="113" y="29"/>
                    </a:cubicBezTo>
                    <a:cubicBezTo>
                      <a:pt x="113" y="7"/>
                      <a:pt x="113" y="7"/>
                      <a:pt x="113" y="7"/>
                    </a:cubicBezTo>
                    <a:cubicBezTo>
                      <a:pt x="113" y="3"/>
                      <a:pt x="110" y="0"/>
                      <a:pt x="106" y="0"/>
                    </a:cubicBezTo>
                    <a:close/>
                    <a:moveTo>
                      <a:pt x="105" y="8"/>
                    </a:moveTo>
                    <a:cubicBezTo>
                      <a:pt x="105" y="28"/>
                      <a:pt x="105" y="28"/>
                      <a:pt x="105" y="28"/>
                    </a:cubicBezTo>
                    <a:cubicBezTo>
                      <a:pt x="8" y="28"/>
                      <a:pt x="8" y="28"/>
                      <a:pt x="8" y="28"/>
                    </a:cubicBezTo>
                    <a:cubicBezTo>
                      <a:pt x="8" y="8"/>
                      <a:pt x="8" y="8"/>
                      <a:pt x="8" y="8"/>
                    </a:cubicBezTo>
                    <a:lnTo>
                      <a:pt x="105" y="8"/>
                    </a:lnTo>
                    <a:close/>
                  </a:path>
                </a:pathLst>
              </a:custGeom>
              <a:solidFill>
                <a:schemeClr val="bg1">
                  <a:alpha val="100000"/>
                </a:schemeClr>
              </a:solidFill>
              <a:ln w="9525">
                <a:noFill/>
              </a:ln>
            </p:spPr>
            <p:txBody>
              <a:bodyPr/>
              <a:p>
                <a:endParaRPr lang="zh-CN" altLang="en-US"/>
              </a:p>
            </p:txBody>
          </p:sp>
          <p:sp>
            <p:nvSpPr>
              <p:cNvPr id="11278" name="Freeform 8"/>
              <p:cNvSpPr/>
              <p:nvPr/>
            </p:nvSpPr>
            <p:spPr>
              <a:xfrm>
                <a:off x="303213" y="207963"/>
                <a:ext cx="77788" cy="26988"/>
              </a:xfrm>
              <a:custGeom>
                <a:avLst/>
                <a:gdLst>
                  <a:gd name="txL" fmla="*/ 0 w 20"/>
                  <a:gd name="txT" fmla="*/ 0 h 7"/>
                  <a:gd name="txR" fmla="*/ 20 w 20"/>
                  <a:gd name="txB" fmla="*/ 7 h 7"/>
                </a:gdLst>
                <a:ahLst/>
                <a:cxnLst>
                  <a:cxn ang="0">
                    <a:pos x="30255643" y="104050306"/>
                  </a:cxn>
                  <a:cxn ang="0">
                    <a:pos x="272293005" y="104050306"/>
                  </a:cxn>
                  <a:cxn ang="0">
                    <a:pos x="302548647" y="74321097"/>
                  </a:cxn>
                  <a:cxn ang="0">
                    <a:pos x="302548647" y="29729210"/>
                  </a:cxn>
                  <a:cxn ang="0">
                    <a:pos x="272293005" y="0"/>
                  </a:cxn>
                  <a:cxn ang="0">
                    <a:pos x="30255643" y="0"/>
                  </a:cxn>
                  <a:cxn ang="0">
                    <a:pos x="0" y="29729210"/>
                  </a:cxn>
                  <a:cxn ang="0">
                    <a:pos x="0" y="74321097"/>
                  </a:cxn>
                  <a:cxn ang="0">
                    <a:pos x="30255643" y="104050306"/>
                  </a:cxn>
                </a:cxnLst>
                <a:rect l="txL" t="txT" r="txR" b="txB"/>
                <a:pathLst>
                  <a:path w="20" h="7">
                    <a:moveTo>
                      <a:pt x="2" y="7"/>
                    </a:moveTo>
                    <a:cubicBezTo>
                      <a:pt x="18" y="7"/>
                      <a:pt x="18" y="7"/>
                      <a:pt x="18" y="7"/>
                    </a:cubicBezTo>
                    <a:cubicBezTo>
                      <a:pt x="19" y="7"/>
                      <a:pt x="20" y="6"/>
                      <a:pt x="20" y="5"/>
                    </a:cubicBezTo>
                    <a:cubicBezTo>
                      <a:pt x="20" y="2"/>
                      <a:pt x="20" y="2"/>
                      <a:pt x="20" y="2"/>
                    </a:cubicBezTo>
                    <a:cubicBezTo>
                      <a:pt x="20" y="1"/>
                      <a:pt x="19" y="0"/>
                      <a:pt x="18" y="0"/>
                    </a:cubicBezTo>
                    <a:cubicBezTo>
                      <a:pt x="2" y="0"/>
                      <a:pt x="2" y="0"/>
                      <a:pt x="2" y="0"/>
                    </a:cubicBezTo>
                    <a:cubicBezTo>
                      <a:pt x="1" y="0"/>
                      <a:pt x="0" y="1"/>
                      <a:pt x="0" y="2"/>
                    </a:cubicBezTo>
                    <a:cubicBezTo>
                      <a:pt x="0" y="5"/>
                      <a:pt x="0" y="5"/>
                      <a:pt x="0" y="5"/>
                    </a:cubicBezTo>
                    <a:cubicBezTo>
                      <a:pt x="0" y="6"/>
                      <a:pt x="1" y="7"/>
                      <a:pt x="2" y="7"/>
                    </a:cubicBezTo>
                    <a:close/>
                  </a:path>
                </a:pathLst>
              </a:custGeom>
              <a:solidFill>
                <a:schemeClr val="bg1">
                  <a:alpha val="100000"/>
                </a:schemeClr>
              </a:solidFill>
              <a:ln w="9525">
                <a:noFill/>
              </a:ln>
            </p:spPr>
            <p:txBody>
              <a:bodyPr/>
              <a:p>
                <a:endParaRPr lang="zh-CN" altLang="en-US"/>
              </a:p>
            </p:txBody>
          </p:sp>
          <p:sp>
            <p:nvSpPr>
              <p:cNvPr id="11279" name="Freeform 9"/>
              <p:cNvSpPr>
                <a:spLocks noEditPoints="1"/>
              </p:cNvSpPr>
              <p:nvPr/>
            </p:nvSpPr>
            <p:spPr>
              <a:xfrm>
                <a:off x="0" y="320675"/>
                <a:ext cx="434975" cy="138113"/>
              </a:xfrm>
              <a:custGeom>
                <a:avLst/>
                <a:gdLst>
                  <a:gd name="txL" fmla="*/ 0 w 113"/>
                  <a:gd name="txT" fmla="*/ 0 h 36"/>
                  <a:gd name="txR" fmla="*/ 113 w 113"/>
                  <a:gd name="txB" fmla="*/ 36 h 36"/>
                </a:gdLst>
                <a:ahLst/>
                <a:cxnLst>
                  <a:cxn ang="0">
                    <a:pos x="118540311" y="529866688"/>
                  </a:cxn>
                  <a:cxn ang="0">
                    <a:pos x="1570644684" y="529866688"/>
                  </a:cxn>
                  <a:cxn ang="0">
                    <a:pos x="1674365050" y="426838227"/>
                  </a:cxn>
                  <a:cxn ang="0">
                    <a:pos x="1674365050" y="103028462"/>
                  </a:cxn>
                  <a:cxn ang="0">
                    <a:pos x="1570644684" y="0"/>
                  </a:cxn>
                  <a:cxn ang="0">
                    <a:pos x="118540311" y="0"/>
                  </a:cxn>
                  <a:cxn ang="0">
                    <a:pos x="0" y="103028462"/>
                  </a:cxn>
                  <a:cxn ang="0">
                    <a:pos x="0" y="426838227"/>
                  </a:cxn>
                  <a:cxn ang="0">
                    <a:pos x="118540311" y="529866688"/>
                  </a:cxn>
                  <a:cxn ang="0">
                    <a:pos x="118540311" y="412117683"/>
                  </a:cxn>
                  <a:cxn ang="0">
                    <a:pos x="118540311" y="117749005"/>
                  </a:cxn>
                  <a:cxn ang="0">
                    <a:pos x="1555824739" y="117749005"/>
                  </a:cxn>
                  <a:cxn ang="0">
                    <a:pos x="1555824739" y="412117683"/>
                  </a:cxn>
                  <a:cxn ang="0">
                    <a:pos x="118540311" y="412117683"/>
                  </a:cxn>
                </a:cxnLst>
                <a:rect l="txL" t="txT" r="txR" b="txB"/>
                <a:pathLst>
                  <a:path w="113" h="36">
                    <a:moveTo>
                      <a:pt x="8" y="36"/>
                    </a:moveTo>
                    <a:cubicBezTo>
                      <a:pt x="106" y="36"/>
                      <a:pt x="106" y="36"/>
                      <a:pt x="106" y="36"/>
                    </a:cubicBezTo>
                    <a:cubicBezTo>
                      <a:pt x="110" y="36"/>
                      <a:pt x="113" y="33"/>
                      <a:pt x="113" y="29"/>
                    </a:cubicBezTo>
                    <a:cubicBezTo>
                      <a:pt x="113" y="7"/>
                      <a:pt x="113" y="7"/>
                      <a:pt x="113" y="7"/>
                    </a:cubicBezTo>
                    <a:cubicBezTo>
                      <a:pt x="113" y="3"/>
                      <a:pt x="110" y="0"/>
                      <a:pt x="106" y="0"/>
                    </a:cubicBezTo>
                    <a:cubicBezTo>
                      <a:pt x="8" y="0"/>
                      <a:pt x="8" y="0"/>
                      <a:pt x="8" y="0"/>
                    </a:cubicBezTo>
                    <a:cubicBezTo>
                      <a:pt x="4" y="0"/>
                      <a:pt x="0" y="3"/>
                      <a:pt x="0" y="7"/>
                    </a:cubicBezTo>
                    <a:cubicBezTo>
                      <a:pt x="0" y="29"/>
                      <a:pt x="0" y="29"/>
                      <a:pt x="0" y="29"/>
                    </a:cubicBezTo>
                    <a:cubicBezTo>
                      <a:pt x="0" y="33"/>
                      <a:pt x="4" y="36"/>
                      <a:pt x="8" y="36"/>
                    </a:cubicBezTo>
                    <a:close/>
                    <a:moveTo>
                      <a:pt x="8" y="28"/>
                    </a:moveTo>
                    <a:cubicBezTo>
                      <a:pt x="8" y="8"/>
                      <a:pt x="8" y="8"/>
                      <a:pt x="8" y="8"/>
                    </a:cubicBezTo>
                    <a:cubicBezTo>
                      <a:pt x="105" y="8"/>
                      <a:pt x="105" y="8"/>
                      <a:pt x="105" y="8"/>
                    </a:cubicBezTo>
                    <a:cubicBezTo>
                      <a:pt x="105" y="28"/>
                      <a:pt x="105" y="28"/>
                      <a:pt x="105" y="28"/>
                    </a:cubicBezTo>
                    <a:lnTo>
                      <a:pt x="8" y="28"/>
                    </a:lnTo>
                    <a:close/>
                  </a:path>
                </a:pathLst>
              </a:custGeom>
              <a:solidFill>
                <a:schemeClr val="bg1">
                  <a:alpha val="100000"/>
                </a:schemeClr>
              </a:solidFill>
              <a:ln w="9525">
                <a:noFill/>
              </a:ln>
            </p:spPr>
            <p:txBody>
              <a:bodyPr/>
              <a:p>
                <a:endParaRPr lang="zh-CN" altLang="en-US"/>
              </a:p>
            </p:txBody>
          </p:sp>
          <p:sp>
            <p:nvSpPr>
              <p:cNvPr id="11280" name="Freeform 10"/>
              <p:cNvSpPr/>
              <p:nvPr/>
            </p:nvSpPr>
            <p:spPr>
              <a:xfrm>
                <a:off x="303213" y="366713"/>
                <a:ext cx="77788" cy="30163"/>
              </a:xfrm>
              <a:custGeom>
                <a:avLst/>
                <a:gdLst>
                  <a:gd name="txL" fmla="*/ 0 w 20"/>
                  <a:gd name="txT" fmla="*/ 0 h 8"/>
                  <a:gd name="txR" fmla="*/ 20 w 20"/>
                  <a:gd name="txB" fmla="*/ 8 h 8"/>
                </a:gdLst>
                <a:ahLst/>
                <a:cxnLst>
                  <a:cxn ang="0">
                    <a:pos x="272293005" y="0"/>
                  </a:cxn>
                  <a:cxn ang="0">
                    <a:pos x="30255643" y="0"/>
                  </a:cxn>
                  <a:cxn ang="0">
                    <a:pos x="0" y="28432398"/>
                  </a:cxn>
                  <a:cxn ang="0">
                    <a:pos x="0" y="71079110"/>
                  </a:cxn>
                  <a:cxn ang="0">
                    <a:pos x="30255643" y="113725821"/>
                  </a:cxn>
                  <a:cxn ang="0">
                    <a:pos x="272293005" y="113725821"/>
                  </a:cxn>
                  <a:cxn ang="0">
                    <a:pos x="302548647" y="71079110"/>
                  </a:cxn>
                  <a:cxn ang="0">
                    <a:pos x="302548647" y="28432398"/>
                  </a:cxn>
                  <a:cxn ang="0">
                    <a:pos x="272293005" y="0"/>
                  </a:cxn>
                </a:cxnLst>
                <a:rect l="txL" t="txT" r="txR" b="txB"/>
                <a:pathLst>
                  <a:path w="20" h="8">
                    <a:moveTo>
                      <a:pt x="18" y="0"/>
                    </a:moveTo>
                    <a:cubicBezTo>
                      <a:pt x="2" y="0"/>
                      <a:pt x="2" y="0"/>
                      <a:pt x="2" y="0"/>
                    </a:cubicBezTo>
                    <a:cubicBezTo>
                      <a:pt x="1" y="0"/>
                      <a:pt x="0" y="1"/>
                      <a:pt x="0" y="2"/>
                    </a:cubicBezTo>
                    <a:cubicBezTo>
                      <a:pt x="0" y="5"/>
                      <a:pt x="0" y="5"/>
                      <a:pt x="0" y="5"/>
                    </a:cubicBezTo>
                    <a:cubicBezTo>
                      <a:pt x="0" y="7"/>
                      <a:pt x="1" y="8"/>
                      <a:pt x="2" y="8"/>
                    </a:cubicBezTo>
                    <a:cubicBezTo>
                      <a:pt x="18" y="8"/>
                      <a:pt x="18" y="8"/>
                      <a:pt x="18" y="8"/>
                    </a:cubicBezTo>
                    <a:cubicBezTo>
                      <a:pt x="19" y="8"/>
                      <a:pt x="20" y="7"/>
                      <a:pt x="20" y="5"/>
                    </a:cubicBezTo>
                    <a:cubicBezTo>
                      <a:pt x="20" y="2"/>
                      <a:pt x="20" y="2"/>
                      <a:pt x="20" y="2"/>
                    </a:cubicBezTo>
                    <a:cubicBezTo>
                      <a:pt x="20" y="1"/>
                      <a:pt x="19" y="0"/>
                      <a:pt x="18" y="0"/>
                    </a:cubicBezTo>
                    <a:close/>
                  </a:path>
                </a:pathLst>
              </a:custGeom>
              <a:solidFill>
                <a:schemeClr val="bg1">
                  <a:alpha val="100000"/>
                </a:schemeClr>
              </a:solidFill>
              <a:ln w="9525">
                <a:noFill/>
              </a:ln>
            </p:spPr>
            <p:txBody>
              <a:bodyPr/>
              <a:p>
                <a:endParaRPr lang="zh-CN" altLang="en-US"/>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filter="barn(outHorizontal)">
                                      <p:cBhvr>
                                        <p:cTn id="7" dur="500"/>
                                        <p:tgtEl>
                                          <p:spTgt spid="1331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320"/>
                                        </p:tgtEl>
                                        <p:attrNameLst>
                                          <p:attrName>style.visibility</p:attrName>
                                        </p:attrNameLst>
                                      </p:cBhvr>
                                      <p:to>
                                        <p:strVal val="visible"/>
                                      </p:to>
                                    </p:set>
                                    <p:animEffect filter="dissolve">
                                      <p:cBhvr>
                                        <p:cTn id="11" dur="500"/>
                                        <p:tgtEl>
                                          <p:spTgt spid="13320"/>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13318"/>
                                        </p:tgtEl>
                                        <p:attrNameLst>
                                          <p:attrName>style.visibility</p:attrName>
                                        </p:attrNameLst>
                                      </p:cBhvr>
                                      <p:to>
                                        <p:strVal val="visible"/>
                                      </p:to>
                                    </p:set>
                                    <p:anim calcmode="lin" valueType="num">
                                      <p:cBhvr>
                                        <p:cTn id="15" dur="500" fill="hold"/>
                                        <p:tgtEl>
                                          <p:spTgt spid="13318"/>
                                        </p:tgtEl>
                                        <p:attrNameLst>
                                          <p:attrName>ppt_w</p:attrName>
                                        </p:attrNameLst>
                                      </p:cBhvr>
                                      <p:tavLst>
                                        <p:tav tm="0">
                                          <p:val>
                                            <p:strVal val="(6*min(max(#ppt_w*#ppt_h,.3),1)-7.4)/-.7*#ppt_w"/>
                                          </p:val>
                                        </p:tav>
                                        <p:tav tm="100000">
                                          <p:val>
                                            <p:strVal val="#ppt_w"/>
                                          </p:val>
                                        </p:tav>
                                      </p:tavLst>
                                    </p:anim>
                                    <p:anim calcmode="lin" valueType="num">
                                      <p:cBhvr>
                                        <p:cTn id="16" dur="500" fill="hold"/>
                                        <p:tgtEl>
                                          <p:spTgt spid="13318"/>
                                        </p:tgtEl>
                                        <p:attrNameLst>
                                          <p:attrName>ppt_h</p:attrName>
                                        </p:attrNameLst>
                                      </p:cBhvr>
                                      <p:tavLst>
                                        <p:tav tm="0">
                                          <p:val>
                                            <p:strVal val="(6*min(max(#ppt_w*#ppt_h,.3),1)-7.4)/-.7*#ppt_h"/>
                                          </p:val>
                                        </p:tav>
                                        <p:tav tm="100000">
                                          <p:val>
                                            <p:strVal val="#ppt_h"/>
                                          </p:val>
                                        </p:tav>
                                      </p:tavLst>
                                    </p:anim>
                                    <p:anim calcmode="lin" valueType="num">
                                      <p:cBhvr>
                                        <p:cTn id="17" dur="500" fill="hold"/>
                                        <p:tgtEl>
                                          <p:spTgt spid="13318"/>
                                        </p:tgtEl>
                                        <p:attrNameLst>
                                          <p:attrName>ppt_x</p:attrName>
                                        </p:attrNameLst>
                                      </p:cBhvr>
                                      <p:tavLst>
                                        <p:tav tm="0">
                                          <p:val>
                                            <p:fltVal val="0.500000"/>
                                          </p:val>
                                        </p:tav>
                                        <p:tav tm="100000">
                                          <p:val>
                                            <p:strVal val="#ppt_x"/>
                                          </p:val>
                                        </p:tav>
                                      </p:tavLst>
                                    </p:anim>
                                    <p:anim calcmode="lin" valueType="num">
                                      <p:cBhvr>
                                        <p:cTn id="18" dur="500" fill="hold"/>
                                        <p:tgtEl>
                                          <p:spTgt spid="1331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595"/>
                            </p:stCondLst>
                            <p:childTnLst>
                              <p:par>
                                <p:cTn id="20" presetID="9" presetClass="entr" presetSubtype="0" fill="hold" grpId="0" nodeType="afterEffect">
                                  <p:stCondLst>
                                    <p:cond delay="0"/>
                                  </p:stCondLst>
                                  <p:childTnLst>
                                    <p:set>
                                      <p:cBhvr>
                                        <p:cTn id="21" dur="1" fill="hold">
                                          <p:stCondLst>
                                            <p:cond delay="0"/>
                                          </p:stCondLst>
                                        </p:cTn>
                                        <p:tgtEl>
                                          <p:spTgt spid="13319"/>
                                        </p:tgtEl>
                                        <p:attrNameLst>
                                          <p:attrName>style.visibility</p:attrName>
                                        </p:attrNameLst>
                                      </p:cBhvr>
                                      <p:to>
                                        <p:strVal val="visible"/>
                                      </p:to>
                                    </p:set>
                                    <p:animEffect filter="dissolve">
                                      <p:cBhvr>
                                        <p:cTn id="2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ldLvl="0" animBg="1"/>
      <p:bldP spid="13318" grpId="0" bldLvl="0"/>
      <p:bldP spid="13319"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2291"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14340" name="文本框 4"/>
          <p:cNvSpPr/>
          <p:nvPr/>
        </p:nvSpPr>
        <p:spPr>
          <a:xfrm>
            <a:off x="247650" y="55563"/>
            <a:ext cx="2759075"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Portfolio</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14341" name="Group 5"/>
          <p:cNvGrpSpPr/>
          <p:nvPr/>
        </p:nvGrpSpPr>
        <p:grpSpPr>
          <a:xfrm>
            <a:off x="10790238" y="257175"/>
            <a:ext cx="1017587" cy="577850"/>
            <a:chOff x="0" y="0"/>
            <a:chExt cx="1016794" cy="578225"/>
          </a:xfrm>
        </p:grpSpPr>
        <p:grpSp>
          <p:nvGrpSpPr>
            <p:cNvPr id="12303" name="Group 6"/>
            <p:cNvGrpSpPr/>
            <p:nvPr/>
          </p:nvGrpSpPr>
          <p:grpSpPr>
            <a:xfrm>
              <a:off x="0" y="0"/>
              <a:ext cx="1016794" cy="360857"/>
              <a:chOff x="0" y="0"/>
              <a:chExt cx="1016794" cy="360857"/>
            </a:xfrm>
          </p:grpSpPr>
          <p:sp>
            <p:nvSpPr>
              <p:cNvPr id="12305"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6"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12304"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14346" name="Group 10"/>
          <p:cNvGrpSpPr/>
          <p:nvPr/>
        </p:nvGrpSpPr>
        <p:grpSpPr>
          <a:xfrm>
            <a:off x="5780088" y="6584950"/>
            <a:ext cx="638175" cy="254000"/>
            <a:chOff x="0" y="0"/>
            <a:chExt cx="637959" cy="253916"/>
          </a:xfrm>
        </p:grpSpPr>
        <p:sp>
          <p:nvSpPr>
            <p:cNvPr id="12300"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2301"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2302"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06</a:t>
              </a:r>
              <a:endParaRPr lang="zh-CN" altLang="en-US" sz="1000" dirty="0">
                <a:solidFill>
                  <a:schemeClr val="bg1"/>
                </a:solidFill>
                <a:latin typeface="Calibri" panose="020F0502020204030204" pitchFamily="34" charset="0"/>
                <a:sym typeface="宋体" panose="02010600030101010101" pitchFamily="2" charset="-122"/>
              </a:endParaRPr>
            </a:p>
          </p:txBody>
        </p:sp>
      </p:grpSp>
      <p:grpSp>
        <p:nvGrpSpPr>
          <p:cNvPr id="14350" name="Group 14"/>
          <p:cNvGrpSpPr>
            <a:grpSpLocks noChangeAspect="1"/>
          </p:cNvGrpSpPr>
          <p:nvPr/>
        </p:nvGrpSpPr>
        <p:grpSpPr>
          <a:xfrm>
            <a:off x="-627062" y="2462213"/>
            <a:ext cx="14800262" cy="3268662"/>
            <a:chOff x="0" y="0"/>
            <a:chExt cx="14802992" cy="3268980"/>
          </a:xfrm>
        </p:grpSpPr>
        <p:pic>
          <p:nvPicPr>
            <p:cNvPr id="12297" name="图片 2"/>
            <p:cNvPicPr>
              <a:picLocks noChangeAspect="1"/>
            </p:cNvPicPr>
            <p:nvPr/>
          </p:nvPicPr>
          <p:blipFill>
            <a:blip r:embed="rId2"/>
            <a:stretch>
              <a:fillRect/>
            </a:stretch>
          </p:blipFill>
          <p:spPr>
            <a:xfrm>
              <a:off x="0" y="0"/>
              <a:ext cx="4876800" cy="3268980"/>
            </a:xfrm>
            <a:prstGeom prst="rect">
              <a:avLst/>
            </a:prstGeom>
            <a:noFill/>
            <a:ln w="9525">
              <a:noFill/>
            </a:ln>
          </p:spPr>
        </p:pic>
        <p:pic>
          <p:nvPicPr>
            <p:cNvPr id="12298" name="图片 3"/>
            <p:cNvPicPr>
              <a:picLocks noChangeAspect="1"/>
            </p:cNvPicPr>
            <p:nvPr/>
          </p:nvPicPr>
          <p:blipFill>
            <a:blip r:embed="rId3"/>
            <a:stretch>
              <a:fillRect/>
            </a:stretch>
          </p:blipFill>
          <p:spPr>
            <a:xfrm>
              <a:off x="4963096" y="9525"/>
              <a:ext cx="4876800" cy="3249930"/>
            </a:xfrm>
            <a:prstGeom prst="rect">
              <a:avLst/>
            </a:prstGeom>
            <a:noFill/>
            <a:ln w="9525">
              <a:noFill/>
            </a:ln>
          </p:spPr>
        </p:pic>
        <p:pic>
          <p:nvPicPr>
            <p:cNvPr id="12299" name="图片 10"/>
            <p:cNvPicPr>
              <a:picLocks noChangeAspect="1"/>
            </p:cNvPicPr>
            <p:nvPr/>
          </p:nvPicPr>
          <p:blipFill>
            <a:blip r:embed="rId4"/>
            <a:stretch>
              <a:fillRect/>
            </a:stretch>
          </p:blipFill>
          <p:spPr>
            <a:xfrm>
              <a:off x="9926192" y="9525"/>
              <a:ext cx="4876800" cy="3249930"/>
            </a:xfrm>
            <a:prstGeom prst="rect">
              <a:avLst/>
            </a:prstGeom>
            <a:noFill/>
            <a:ln w="9525">
              <a:noFill/>
            </a:ln>
          </p:spPr>
        </p:pic>
      </p:grpSp>
      <p:sp>
        <p:nvSpPr>
          <p:cNvPr id="14354" name="文本框 14"/>
          <p:cNvSpPr/>
          <p:nvPr/>
        </p:nvSpPr>
        <p:spPr>
          <a:xfrm>
            <a:off x="712788" y="1423988"/>
            <a:ext cx="7204075" cy="769937"/>
          </a:xfrm>
          <a:prstGeom prst="rect">
            <a:avLst/>
          </a:prstGeom>
          <a:noFill/>
          <a:ln w="9525">
            <a:noFill/>
          </a:ln>
        </p:spPr>
        <p:txBody>
          <a:bodyPr wrap="none">
            <a:spAutoFit/>
          </a:bodyPr>
          <a:p>
            <a:r>
              <a:rPr lang="en-US" altLang="zh-CN" sz="4400" b="1" dirty="0">
                <a:solidFill>
                  <a:srgbClr val="249F86"/>
                </a:solidFill>
                <a:latin typeface="Calibri" panose="020F0502020204030204" pitchFamily="34" charset="0"/>
                <a:cs typeface="Calibri" panose="020F0502020204030204" pitchFamily="34" charset="0"/>
                <a:sym typeface="Calibri" panose="020F0502020204030204" pitchFamily="34" charset="0"/>
              </a:rPr>
              <a:t>Design, develop, and create</a:t>
            </a:r>
            <a:r>
              <a:rPr lang="en-US" altLang="zh-CN" sz="4400" b="1" dirty="0">
                <a:solidFill>
                  <a:srgbClr val="249F86"/>
                </a:solidFill>
                <a:latin typeface="Calibri" panose="020F0502020204030204" pitchFamily="34" charset="0"/>
                <a:ea typeface="Calibri" panose="020F0502020204030204" pitchFamily="34" charset="0"/>
                <a:sym typeface="Calibri" panose="020F0502020204030204" pitchFamily="34" charset="0"/>
              </a:rPr>
              <a:t>…</a:t>
            </a:r>
            <a:r>
              <a:rPr lang="en-US" altLang="zh-CN" sz="4400" b="1" dirty="0">
                <a:solidFill>
                  <a:srgbClr val="249F86"/>
                </a:solidFill>
                <a:latin typeface="Calibri" panose="020F0502020204030204" pitchFamily="34" charset="0"/>
                <a:cs typeface="Calibri" panose="020F0502020204030204" pitchFamily="34" charset="0"/>
                <a:sym typeface="Calibri" panose="020F0502020204030204" pitchFamily="34" charset="0"/>
              </a:rPr>
              <a:t>.</a:t>
            </a:r>
            <a:endParaRPr lang="zh-CN" altLang="en-US" sz="4400" b="1" dirty="0">
              <a:solidFill>
                <a:srgbClr val="249F86"/>
              </a:solidFill>
              <a:latin typeface="Calibri" panose="020F0502020204030204" pitchFamily="34" charset="0"/>
              <a:sym typeface="宋体" panose="02010600030101010101"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filter="dissolve">
                                      <p:cBhvr>
                                        <p:cTn id="7" dur="500"/>
                                        <p:tgtEl>
                                          <p:spTgt spid="14340"/>
                                        </p:tgtEl>
                                      </p:cBhvr>
                                    </p:animEffect>
                                  </p:childTnLst>
                                </p:cTn>
                              </p:par>
                              <p:par>
                                <p:cTn id="8" presetID="9" presetClass="entr" presetSubtype="0" fill="hold" nodeType="withEffect">
                                  <p:stCondLst>
                                    <p:cond delay="0"/>
                                  </p:stCondLst>
                                  <p:childTnLst>
                                    <p:set>
                                      <p:cBhvr>
                                        <p:cTn id="9" dur="1" fill="hold">
                                          <p:stCondLst>
                                            <p:cond delay="0"/>
                                          </p:stCondLst>
                                        </p:cTn>
                                        <p:tgtEl>
                                          <p:spTgt spid="14346"/>
                                        </p:tgtEl>
                                        <p:attrNameLst>
                                          <p:attrName>style.visibility</p:attrName>
                                        </p:attrNameLst>
                                      </p:cBhvr>
                                      <p:to>
                                        <p:strVal val="visible"/>
                                      </p:to>
                                    </p:set>
                                    <p:animEffect filter="dissolve">
                                      <p:cBhvr>
                                        <p:cTn id="10" dur="500"/>
                                        <p:tgtEl>
                                          <p:spTgt spid="14346"/>
                                        </p:tgtEl>
                                      </p:cBhvr>
                                    </p:animEffect>
                                  </p:childTnLst>
                                </p:cTn>
                              </p:par>
                              <p:par>
                                <p:cTn id="11" presetID="9" presetClass="entr" presetSubtype="0" fill="hold" nodeType="withEffect">
                                  <p:stCondLst>
                                    <p:cond delay="0"/>
                                  </p:stCondLst>
                                  <p:childTnLst>
                                    <p:set>
                                      <p:cBhvr>
                                        <p:cTn id="12" dur="1" fill="hold">
                                          <p:stCondLst>
                                            <p:cond delay="0"/>
                                          </p:stCondLst>
                                        </p:cTn>
                                        <p:tgtEl>
                                          <p:spTgt spid="14341"/>
                                        </p:tgtEl>
                                        <p:attrNameLst>
                                          <p:attrName>style.visibility</p:attrName>
                                        </p:attrNameLst>
                                      </p:cBhvr>
                                      <p:to>
                                        <p:strVal val="visible"/>
                                      </p:to>
                                    </p:set>
                                    <p:animEffect filter="dissolve">
                                      <p:cBhvr>
                                        <p:cTn id="13" dur="500"/>
                                        <p:tgtEl>
                                          <p:spTgt spid="14341"/>
                                        </p:tgtEl>
                                      </p:cBhvr>
                                    </p:animEffect>
                                  </p:childTnLst>
                                </p:cTn>
                              </p:par>
                            </p:childTnLst>
                          </p:cTn>
                        </p:par>
                        <p:par>
                          <p:cTn id="14" fill="hold">
                            <p:stCondLst>
                              <p:cond delay="500"/>
                            </p:stCondLst>
                            <p:childTnLst>
                              <p:par>
                                <p:cTn id="15" presetID="23" presetClass="entr" presetSubtype="36" fill="hold" grpId="0" nodeType="afterEffect">
                                  <p:stCondLst>
                                    <p:cond delay="0"/>
                                  </p:stCondLst>
                                  <p:iterate type="lt">
                                    <p:tmPct val="24000"/>
                                  </p:iterate>
                                  <p:childTnLst>
                                    <p:set>
                                      <p:cBhvr>
                                        <p:cTn id="16" dur="1" fill="hold">
                                          <p:stCondLst>
                                            <p:cond delay="0"/>
                                          </p:stCondLst>
                                        </p:cTn>
                                        <p:tgtEl>
                                          <p:spTgt spid="14354"/>
                                        </p:tgtEl>
                                        <p:attrNameLst>
                                          <p:attrName>style.visibility</p:attrName>
                                        </p:attrNameLst>
                                      </p:cBhvr>
                                      <p:to>
                                        <p:strVal val="visible"/>
                                      </p:to>
                                    </p:set>
                                    <p:anim calcmode="lin" valueType="num">
                                      <p:cBhvr>
                                        <p:cTn id="17" dur="650" fill="hold"/>
                                        <p:tgtEl>
                                          <p:spTgt spid="14354"/>
                                        </p:tgtEl>
                                        <p:attrNameLst>
                                          <p:attrName>ppt_w</p:attrName>
                                        </p:attrNameLst>
                                      </p:cBhvr>
                                      <p:tavLst>
                                        <p:tav tm="0">
                                          <p:val>
                                            <p:strVal val="(6*min(max(#ppt_w*#ppt_h,.3),1)-7.4)/-.7*#ppt_w"/>
                                          </p:val>
                                        </p:tav>
                                        <p:tav tm="100000">
                                          <p:val>
                                            <p:strVal val="#ppt_w"/>
                                          </p:val>
                                        </p:tav>
                                      </p:tavLst>
                                    </p:anim>
                                    <p:anim calcmode="lin" valueType="num">
                                      <p:cBhvr>
                                        <p:cTn id="18" dur="650" fill="hold"/>
                                        <p:tgtEl>
                                          <p:spTgt spid="14354"/>
                                        </p:tgtEl>
                                        <p:attrNameLst>
                                          <p:attrName>ppt_h</p:attrName>
                                        </p:attrNameLst>
                                      </p:cBhvr>
                                      <p:tavLst>
                                        <p:tav tm="0">
                                          <p:val>
                                            <p:strVal val="(6*min(max(#ppt_w*#ppt_h,.3),1)-7.4)/-.7*#ppt_h"/>
                                          </p:val>
                                        </p:tav>
                                        <p:tav tm="100000">
                                          <p:val>
                                            <p:strVal val="#ppt_h"/>
                                          </p:val>
                                        </p:tav>
                                      </p:tavLst>
                                    </p:anim>
                                    <p:anim calcmode="lin" valueType="num">
                                      <p:cBhvr>
                                        <p:cTn id="19" dur="650" fill="hold"/>
                                        <p:tgtEl>
                                          <p:spTgt spid="14354"/>
                                        </p:tgtEl>
                                        <p:attrNameLst>
                                          <p:attrName>ppt_x</p:attrName>
                                        </p:attrNameLst>
                                      </p:cBhvr>
                                      <p:tavLst>
                                        <p:tav tm="0">
                                          <p:val>
                                            <p:fltVal val="0.500000"/>
                                          </p:val>
                                        </p:tav>
                                        <p:tav tm="100000">
                                          <p:val>
                                            <p:strVal val="#ppt_x"/>
                                          </p:val>
                                        </p:tav>
                                      </p:tavLst>
                                    </p:anim>
                                    <p:anim calcmode="lin" valueType="num">
                                      <p:cBhvr>
                                        <p:cTn id="20" dur="650" fill="hold"/>
                                        <p:tgtEl>
                                          <p:spTgt spid="14354"/>
                                        </p:tgtEl>
                                        <p:attrNameLst>
                                          <p:attrName>ppt_y</p:attrName>
                                        </p:attrNameLst>
                                      </p:cBhvr>
                                      <p:tavLst>
                                        <p:tav tm="0">
                                          <p:val>
                                            <p:strVal val="1+(6*min(max(#ppt_w*#ppt_h,.3),1)-7.4)/-.7*#ppt_h/2"/>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14350"/>
                                        </p:tgtEl>
                                        <p:attrNameLst>
                                          <p:attrName>style.visibility</p:attrName>
                                        </p:attrNameLst>
                                      </p:cBhvr>
                                      <p:to>
                                        <p:strVal val="visible"/>
                                      </p:to>
                                    </p:set>
                                    <p:animEffect filter="dissolve">
                                      <p:cBhvr>
                                        <p:cTn id="23" dur="500"/>
                                        <p:tgtEl>
                                          <p:spTgt spid="14350"/>
                                        </p:tgtEl>
                                      </p:cBhvr>
                                    </p:animEffect>
                                  </p:childTnLst>
                                </p:cTn>
                              </p:par>
                              <p:par>
                                <p:cTn id="24" presetID="35" presetClass="path" presetSubtype="0" repeatCount="indefinite" autoRev="1" fill="hold" nodeType="withEffect">
                                  <p:stCondLst>
                                    <p:cond delay="0"/>
                                  </p:stCondLst>
                                  <p:childTnLst>
                                    <p:animMotion origin="layout" path="M 2.5E-6 -2.22222E-6 L -0.15065 -2.22222E-6 " pathEditMode="relative" rAng="0" ptsTypes="AA">
                                      <p:cBhvr>
                                        <p:cTn id="25" dur="2000" fill="hold"/>
                                        <p:tgtEl>
                                          <p:spTgt spid="14350"/>
                                        </p:tgtEl>
                                        <p:attrNameLst>
                                          <p:attrName>ppt_x</p:attrName>
                                          <p:attrName>ppt_y</p:attrName>
                                        </p:attrNameLst>
                                      </p:cBhvr>
                                      <p:rCtr x="-8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p:bldP spid="14354"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3315"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15364" name="文本框 4"/>
          <p:cNvSpPr/>
          <p:nvPr/>
        </p:nvSpPr>
        <p:spPr>
          <a:xfrm>
            <a:off x="247650" y="55563"/>
            <a:ext cx="2759075"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Portfolio</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15365" name="Group 5"/>
          <p:cNvGrpSpPr/>
          <p:nvPr/>
        </p:nvGrpSpPr>
        <p:grpSpPr>
          <a:xfrm>
            <a:off x="10790238" y="257175"/>
            <a:ext cx="1017587" cy="577850"/>
            <a:chOff x="0" y="0"/>
            <a:chExt cx="1016794" cy="578225"/>
          </a:xfrm>
        </p:grpSpPr>
        <p:grpSp>
          <p:nvGrpSpPr>
            <p:cNvPr id="13334" name="Group 6"/>
            <p:cNvGrpSpPr/>
            <p:nvPr/>
          </p:nvGrpSpPr>
          <p:grpSpPr>
            <a:xfrm>
              <a:off x="0" y="0"/>
              <a:ext cx="1016794" cy="360857"/>
              <a:chOff x="0" y="0"/>
              <a:chExt cx="1016794" cy="360857"/>
            </a:xfrm>
          </p:grpSpPr>
          <p:sp>
            <p:nvSpPr>
              <p:cNvPr id="13336"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7"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13335"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15370" name="Group 10"/>
          <p:cNvGrpSpPr/>
          <p:nvPr/>
        </p:nvGrpSpPr>
        <p:grpSpPr>
          <a:xfrm>
            <a:off x="5780088" y="6584950"/>
            <a:ext cx="638175" cy="254000"/>
            <a:chOff x="0" y="0"/>
            <a:chExt cx="637959" cy="253916"/>
          </a:xfrm>
        </p:grpSpPr>
        <p:sp>
          <p:nvSpPr>
            <p:cNvPr id="13331"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3332"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3333"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07</a:t>
              </a:r>
              <a:endParaRPr lang="zh-CN" altLang="en-US" sz="1000" dirty="0">
                <a:solidFill>
                  <a:schemeClr val="bg1"/>
                </a:solidFill>
                <a:latin typeface="Calibri" panose="020F0502020204030204" pitchFamily="34" charset="0"/>
                <a:sym typeface="宋体" panose="02010600030101010101" pitchFamily="2" charset="-122"/>
              </a:endParaRPr>
            </a:p>
          </p:txBody>
        </p:sp>
      </p:grpSp>
      <p:pic>
        <p:nvPicPr>
          <p:cNvPr id="15374" name="图片 1"/>
          <p:cNvPicPr>
            <a:picLocks noChangeAspect="1"/>
          </p:cNvPicPr>
          <p:nvPr/>
        </p:nvPicPr>
        <p:blipFill>
          <a:blip r:embed="rId2"/>
          <a:srcRect l="10303" r="1517"/>
          <a:stretch>
            <a:fillRect/>
          </a:stretch>
        </p:blipFill>
        <p:spPr>
          <a:xfrm>
            <a:off x="538163" y="1646238"/>
            <a:ext cx="2781300" cy="2106612"/>
          </a:xfrm>
          <a:prstGeom prst="rect">
            <a:avLst/>
          </a:prstGeom>
          <a:noFill/>
          <a:ln w="9525">
            <a:noFill/>
          </a:ln>
        </p:spPr>
      </p:pic>
      <p:pic>
        <p:nvPicPr>
          <p:cNvPr id="15375" name="图片 12"/>
          <p:cNvPicPr>
            <a:picLocks noChangeAspect="1"/>
          </p:cNvPicPr>
          <p:nvPr/>
        </p:nvPicPr>
        <p:blipFill>
          <a:blip r:embed="rId3"/>
          <a:srcRect l="4460" r="7855"/>
          <a:stretch>
            <a:fillRect/>
          </a:stretch>
        </p:blipFill>
        <p:spPr>
          <a:xfrm>
            <a:off x="3319463" y="1646238"/>
            <a:ext cx="2771775" cy="2106612"/>
          </a:xfrm>
          <a:prstGeom prst="rect">
            <a:avLst/>
          </a:prstGeom>
          <a:noFill/>
          <a:ln w="9525">
            <a:noFill/>
          </a:ln>
        </p:spPr>
      </p:pic>
      <p:pic>
        <p:nvPicPr>
          <p:cNvPr id="15376" name="图片 13"/>
          <p:cNvPicPr>
            <a:picLocks noChangeAspect="1"/>
          </p:cNvPicPr>
          <p:nvPr/>
        </p:nvPicPr>
        <p:blipFill>
          <a:blip r:embed="rId4"/>
          <a:srcRect r="9888"/>
          <a:stretch>
            <a:fillRect/>
          </a:stretch>
        </p:blipFill>
        <p:spPr>
          <a:xfrm>
            <a:off x="3319463" y="3716338"/>
            <a:ext cx="2771775" cy="2106612"/>
          </a:xfrm>
          <a:prstGeom prst="rect">
            <a:avLst/>
          </a:prstGeom>
          <a:noFill/>
          <a:ln w="9525">
            <a:noFill/>
          </a:ln>
        </p:spPr>
      </p:pic>
      <p:pic>
        <p:nvPicPr>
          <p:cNvPr id="15377" name="图片 21"/>
          <p:cNvPicPr>
            <a:picLocks noChangeAspect="1"/>
          </p:cNvPicPr>
          <p:nvPr/>
        </p:nvPicPr>
        <p:blipFill>
          <a:blip r:embed="rId2"/>
          <a:srcRect l="10303" r="1517"/>
          <a:stretch>
            <a:fillRect/>
          </a:stretch>
        </p:blipFill>
        <p:spPr>
          <a:xfrm>
            <a:off x="6091238" y="3716338"/>
            <a:ext cx="2781300" cy="2106612"/>
          </a:xfrm>
          <a:prstGeom prst="rect">
            <a:avLst/>
          </a:prstGeom>
          <a:noFill/>
          <a:ln w="9525">
            <a:noFill/>
          </a:ln>
        </p:spPr>
      </p:pic>
      <p:pic>
        <p:nvPicPr>
          <p:cNvPr id="15378" name="图片 24"/>
          <p:cNvPicPr>
            <a:picLocks noChangeAspect="1"/>
          </p:cNvPicPr>
          <p:nvPr/>
        </p:nvPicPr>
        <p:blipFill>
          <a:blip r:embed="rId5"/>
          <a:srcRect r="9888"/>
          <a:stretch>
            <a:fillRect/>
          </a:stretch>
        </p:blipFill>
        <p:spPr>
          <a:xfrm>
            <a:off x="8872538" y="3760788"/>
            <a:ext cx="2771775" cy="2062162"/>
          </a:xfrm>
          <a:prstGeom prst="rect">
            <a:avLst/>
          </a:prstGeom>
          <a:noFill/>
          <a:ln w="9525">
            <a:noFill/>
          </a:ln>
        </p:spPr>
      </p:pic>
      <p:pic>
        <p:nvPicPr>
          <p:cNvPr id="15379" name="图片 16"/>
          <p:cNvPicPr>
            <a:picLocks noChangeAspect="1"/>
          </p:cNvPicPr>
          <p:nvPr/>
        </p:nvPicPr>
        <p:blipFill>
          <a:blip r:embed="rId6"/>
          <a:srcRect l="8754"/>
          <a:stretch>
            <a:fillRect/>
          </a:stretch>
        </p:blipFill>
        <p:spPr>
          <a:xfrm>
            <a:off x="8882063" y="1646238"/>
            <a:ext cx="2762250" cy="2103437"/>
          </a:xfrm>
          <a:prstGeom prst="rect">
            <a:avLst/>
          </a:prstGeom>
          <a:noFill/>
          <a:ln w="9525">
            <a:noFill/>
          </a:ln>
        </p:spPr>
      </p:pic>
      <p:grpSp>
        <p:nvGrpSpPr>
          <p:cNvPr id="15380" name="Group 20"/>
          <p:cNvGrpSpPr/>
          <p:nvPr/>
        </p:nvGrpSpPr>
        <p:grpSpPr>
          <a:xfrm>
            <a:off x="538163" y="3716338"/>
            <a:ext cx="3021012" cy="2106612"/>
            <a:chOff x="0" y="0"/>
            <a:chExt cx="3020493" cy="2106960"/>
          </a:xfrm>
        </p:grpSpPr>
        <p:sp>
          <p:nvSpPr>
            <p:cNvPr id="13329" name="矩形 11"/>
            <p:cNvSpPr/>
            <p:nvPr/>
          </p:nvSpPr>
          <p:spPr>
            <a:xfrm>
              <a:off x="0" y="0"/>
              <a:ext cx="2780734" cy="210696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3330" name="文本框 18"/>
            <p:cNvSpPr/>
            <p:nvPr/>
          </p:nvSpPr>
          <p:spPr>
            <a:xfrm>
              <a:off x="239759" y="298883"/>
              <a:ext cx="2780734" cy="1554336"/>
            </a:xfrm>
            <a:prstGeom prst="rect">
              <a:avLst/>
            </a:prstGeom>
            <a:noFill/>
            <a:ln w="9525">
              <a:noFill/>
            </a:ln>
          </p:spPr>
          <p:txBody>
            <a:bodyPr>
              <a:spAutoFit/>
            </a:bodyPr>
            <a:p>
              <a:pPr>
                <a:lnSpc>
                  <a:spcPts val="3800"/>
                </a:lnSpc>
              </a:pPr>
              <a:r>
                <a:rPr lang="en-US" altLang="zh-CN" sz="3600" b="1" dirty="0">
                  <a:solidFill>
                    <a:schemeClr val="bg1"/>
                  </a:solidFill>
                  <a:latin typeface="Calibri" panose="020F0502020204030204" pitchFamily="34" charset="0"/>
                  <a:cs typeface="Calibri" panose="020F0502020204030204" pitchFamily="34" charset="0"/>
                  <a:sym typeface="Calibri" panose="020F0502020204030204" pitchFamily="34" charset="0"/>
                </a:rPr>
                <a:t>A perfect blend of creativities</a:t>
              </a:r>
              <a:endParaRPr lang="zh-CN" altLang="en-US" sz="3600" b="1" dirty="0">
                <a:solidFill>
                  <a:schemeClr val="bg1"/>
                </a:solidFill>
                <a:latin typeface="Calibri" panose="020F0502020204030204" pitchFamily="34" charset="0"/>
                <a:sym typeface="宋体" panose="02010600030101010101" pitchFamily="2" charset="-122"/>
              </a:endParaRPr>
            </a:p>
          </p:txBody>
        </p:sp>
      </p:grpSp>
      <p:grpSp>
        <p:nvGrpSpPr>
          <p:cNvPr id="15383" name="Group 23"/>
          <p:cNvGrpSpPr/>
          <p:nvPr/>
        </p:nvGrpSpPr>
        <p:grpSpPr>
          <a:xfrm>
            <a:off x="6091238" y="1646238"/>
            <a:ext cx="3122612" cy="2062162"/>
            <a:chOff x="0" y="0"/>
            <a:chExt cx="3121775" cy="2061815"/>
          </a:xfrm>
        </p:grpSpPr>
        <p:sp>
          <p:nvSpPr>
            <p:cNvPr id="13327" name="矩形 22"/>
            <p:cNvSpPr/>
            <p:nvPr/>
          </p:nvSpPr>
          <p:spPr>
            <a:xfrm>
              <a:off x="0" y="0"/>
              <a:ext cx="2771761" cy="2061815"/>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3328" name="文本框 28"/>
            <p:cNvSpPr/>
            <p:nvPr/>
          </p:nvSpPr>
          <p:spPr>
            <a:xfrm>
              <a:off x="132270" y="236531"/>
              <a:ext cx="2989505" cy="1631216"/>
            </a:xfrm>
            <a:prstGeom prst="rect">
              <a:avLst/>
            </a:prstGeom>
            <a:noFill/>
            <a:ln w="9525">
              <a:noFill/>
            </a:ln>
          </p:spPr>
          <p:txBody>
            <a:bodyPr>
              <a:spAutoFit/>
            </a:bodyPr>
            <a:p>
              <a:pPr>
                <a:lnSpc>
                  <a:spcPts val="3000"/>
                </a:lnSpc>
              </a:pPr>
              <a:r>
                <a:rPr lang="en-US" altLang="zh-CN" sz="2800" b="1" dirty="0">
                  <a:solidFill>
                    <a:schemeClr val="bg1"/>
                  </a:solidFill>
                  <a:latin typeface="Calibri" panose="020F0502020204030204" pitchFamily="34" charset="0"/>
                  <a:cs typeface="Calibri" panose="020F0502020204030204" pitchFamily="34" charset="0"/>
                  <a:sym typeface="Calibri" panose="020F0502020204030204" pitchFamily="34" charset="0"/>
                </a:rPr>
                <a:t>Energy,</a:t>
              </a:r>
              <a:endParaRPr lang="zh-CN" altLang="en-US" sz="2800" b="1" dirty="0">
                <a:solidFill>
                  <a:schemeClr val="bg1"/>
                </a:solidFill>
                <a:latin typeface="Calibri" panose="020F0502020204030204" pitchFamily="34" charset="0"/>
                <a:cs typeface="Calibri" panose="020F0502020204030204" pitchFamily="34" charset="0"/>
                <a:sym typeface="Calibri" panose="020F0502020204030204" pitchFamily="34" charset="0"/>
              </a:endParaRPr>
            </a:p>
            <a:p>
              <a:pPr>
                <a:lnSpc>
                  <a:spcPts val="3000"/>
                </a:lnSpc>
              </a:pPr>
              <a:r>
                <a:rPr lang="en-US" altLang="zh-CN" sz="2800" b="1" dirty="0">
                  <a:solidFill>
                    <a:schemeClr val="bg1"/>
                  </a:solidFill>
                  <a:latin typeface="Calibri" panose="020F0502020204030204" pitchFamily="34" charset="0"/>
                  <a:cs typeface="Calibri" panose="020F0502020204030204" pitchFamily="34" charset="0"/>
                  <a:sym typeface="Calibri" panose="020F0502020204030204" pitchFamily="34" charset="0"/>
                </a:rPr>
                <a:t>Communication, clarity and restraint</a:t>
              </a:r>
              <a:r>
                <a:rPr lang="en-US" altLang="zh-CN" sz="2800" b="1" dirty="0">
                  <a:solidFill>
                    <a:schemeClr val="bg1"/>
                  </a:solidFill>
                  <a:latin typeface="Calibri" panose="020F0502020204030204" pitchFamily="34" charset="0"/>
                  <a:ea typeface="Calibri" panose="020F0502020204030204" pitchFamily="34" charset="0"/>
                  <a:sym typeface="Calibri" panose="020F0502020204030204" pitchFamily="34" charset="0"/>
                </a:rPr>
                <a:t>…</a:t>
              </a:r>
              <a:endParaRPr lang="zh-CN" altLang="en-US" sz="2800" b="1" dirty="0">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filter="dissolve">
                                      <p:cBhvr>
                                        <p:cTn id="7" dur="500"/>
                                        <p:tgtEl>
                                          <p:spTgt spid="15364"/>
                                        </p:tgtEl>
                                      </p:cBhvr>
                                    </p:animEffect>
                                  </p:childTnLst>
                                </p:cTn>
                              </p:par>
                              <p:par>
                                <p:cTn id="8" presetID="9" presetClass="entr" presetSubtype="0" fill="hold"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filter="dissolve">
                                      <p:cBhvr>
                                        <p:cTn id="10" dur="500"/>
                                        <p:tgtEl>
                                          <p:spTgt spid="15370"/>
                                        </p:tgtEl>
                                      </p:cBhvr>
                                    </p:animEffect>
                                  </p:childTnLst>
                                </p:cTn>
                              </p:par>
                              <p:par>
                                <p:cTn id="11" presetID="9" presetClass="entr" presetSubtype="0" fill="hold" nodeType="withEffect">
                                  <p:stCondLst>
                                    <p:cond delay="0"/>
                                  </p:stCondLst>
                                  <p:childTnLst>
                                    <p:set>
                                      <p:cBhvr>
                                        <p:cTn id="12" dur="1" fill="hold">
                                          <p:stCondLst>
                                            <p:cond delay="0"/>
                                          </p:stCondLst>
                                        </p:cTn>
                                        <p:tgtEl>
                                          <p:spTgt spid="15365"/>
                                        </p:tgtEl>
                                        <p:attrNameLst>
                                          <p:attrName>style.visibility</p:attrName>
                                        </p:attrNameLst>
                                      </p:cBhvr>
                                      <p:to>
                                        <p:strVal val="visible"/>
                                      </p:to>
                                    </p:set>
                                    <p:animEffect filter="dissolve">
                                      <p:cBhvr>
                                        <p:cTn id="13" dur="500"/>
                                        <p:tgtEl>
                                          <p:spTgt spid="15365"/>
                                        </p:tgtEl>
                                      </p:cBhvr>
                                    </p:animEffect>
                                  </p:childTnLst>
                                </p:cTn>
                              </p:par>
                            </p:childTnLst>
                          </p:cTn>
                        </p:par>
                        <p:par>
                          <p:cTn id="14" fill="hold">
                            <p:stCondLst>
                              <p:cond delay="500"/>
                            </p:stCondLst>
                            <p:childTnLst>
                              <p:par>
                                <p:cTn id="15" presetID="9" presetClass="entr" presetSubtype="0" fill="hold" nodeType="afterEffect">
                                  <p:stCondLst>
                                    <p:cond delay="1000"/>
                                  </p:stCondLst>
                                  <p:childTnLst>
                                    <p:set>
                                      <p:cBhvr>
                                        <p:cTn id="16" dur="1" fill="hold">
                                          <p:stCondLst>
                                            <p:cond delay="0"/>
                                          </p:stCondLst>
                                        </p:cTn>
                                        <p:tgtEl>
                                          <p:spTgt spid="15374"/>
                                        </p:tgtEl>
                                        <p:attrNameLst>
                                          <p:attrName>style.visibility</p:attrName>
                                        </p:attrNameLst>
                                      </p:cBhvr>
                                      <p:to>
                                        <p:strVal val="visible"/>
                                      </p:to>
                                    </p:set>
                                    <p:animEffect filter="dissolve">
                                      <p:cBhvr>
                                        <p:cTn id="17" dur="500"/>
                                        <p:tgtEl>
                                          <p:spTgt spid="15374"/>
                                        </p:tgtEl>
                                      </p:cBhvr>
                                    </p:animEffect>
                                  </p:childTnLst>
                                </p:cTn>
                              </p:par>
                              <p:par>
                                <p:cTn id="18" presetID="9" presetClass="entr" presetSubtype="0" fill="hold" nodeType="withEffect">
                                  <p:stCondLst>
                                    <p:cond delay="500"/>
                                  </p:stCondLst>
                                  <p:childTnLst>
                                    <p:set>
                                      <p:cBhvr>
                                        <p:cTn id="19" dur="1" fill="hold">
                                          <p:stCondLst>
                                            <p:cond delay="0"/>
                                          </p:stCondLst>
                                        </p:cTn>
                                        <p:tgtEl>
                                          <p:spTgt spid="15380"/>
                                        </p:tgtEl>
                                        <p:attrNameLst>
                                          <p:attrName>style.visibility</p:attrName>
                                        </p:attrNameLst>
                                      </p:cBhvr>
                                      <p:to>
                                        <p:strVal val="visible"/>
                                      </p:to>
                                    </p:set>
                                    <p:animEffect filter="dissolve">
                                      <p:cBhvr>
                                        <p:cTn id="20" dur="500"/>
                                        <p:tgtEl>
                                          <p:spTgt spid="15380"/>
                                        </p:tgtEl>
                                      </p:cBhvr>
                                    </p:animEffect>
                                  </p:childTnLst>
                                </p:cTn>
                              </p:par>
                              <p:par>
                                <p:cTn id="21" presetID="9" presetClass="entr" presetSubtype="0" fill="hold" nodeType="withEffect">
                                  <p:stCondLst>
                                    <p:cond delay="0"/>
                                  </p:stCondLst>
                                  <p:childTnLst>
                                    <p:set>
                                      <p:cBhvr>
                                        <p:cTn id="22" dur="1" fill="hold">
                                          <p:stCondLst>
                                            <p:cond delay="0"/>
                                          </p:stCondLst>
                                        </p:cTn>
                                        <p:tgtEl>
                                          <p:spTgt spid="15378"/>
                                        </p:tgtEl>
                                        <p:attrNameLst>
                                          <p:attrName>style.visibility</p:attrName>
                                        </p:attrNameLst>
                                      </p:cBhvr>
                                      <p:to>
                                        <p:strVal val="visible"/>
                                      </p:to>
                                    </p:set>
                                    <p:animEffect filter="dissolve">
                                      <p:cBhvr>
                                        <p:cTn id="23" dur="500"/>
                                        <p:tgtEl>
                                          <p:spTgt spid="15378"/>
                                        </p:tgtEl>
                                      </p:cBhvr>
                                    </p:animEffect>
                                  </p:childTnLst>
                                </p:cTn>
                              </p:par>
                              <p:par>
                                <p:cTn id="24" presetID="9" presetClass="entr" presetSubtype="0" fill="hold" nodeType="withEffect">
                                  <p:stCondLst>
                                    <p:cond delay="1000"/>
                                  </p:stCondLst>
                                  <p:childTnLst>
                                    <p:set>
                                      <p:cBhvr>
                                        <p:cTn id="25" dur="1" fill="hold">
                                          <p:stCondLst>
                                            <p:cond delay="0"/>
                                          </p:stCondLst>
                                        </p:cTn>
                                        <p:tgtEl>
                                          <p:spTgt spid="15376"/>
                                        </p:tgtEl>
                                        <p:attrNameLst>
                                          <p:attrName>style.visibility</p:attrName>
                                        </p:attrNameLst>
                                      </p:cBhvr>
                                      <p:to>
                                        <p:strVal val="visible"/>
                                      </p:to>
                                    </p:set>
                                    <p:animEffect filter="dissolve">
                                      <p:cBhvr>
                                        <p:cTn id="26" dur="500"/>
                                        <p:tgtEl>
                                          <p:spTgt spid="15376"/>
                                        </p:tgtEl>
                                      </p:cBhvr>
                                    </p:animEffect>
                                  </p:childTnLst>
                                </p:cTn>
                              </p:par>
                              <p:par>
                                <p:cTn id="27" presetID="9" presetClass="entr" presetSubtype="0" fill="hold" nodeType="withEffect">
                                  <p:stCondLst>
                                    <p:cond delay="0"/>
                                  </p:stCondLst>
                                  <p:childTnLst>
                                    <p:set>
                                      <p:cBhvr>
                                        <p:cTn id="28" dur="1" fill="hold">
                                          <p:stCondLst>
                                            <p:cond delay="0"/>
                                          </p:stCondLst>
                                        </p:cTn>
                                        <p:tgtEl>
                                          <p:spTgt spid="15375"/>
                                        </p:tgtEl>
                                        <p:attrNameLst>
                                          <p:attrName>style.visibility</p:attrName>
                                        </p:attrNameLst>
                                      </p:cBhvr>
                                      <p:to>
                                        <p:strVal val="visible"/>
                                      </p:to>
                                    </p:set>
                                    <p:animEffect filter="dissolve">
                                      <p:cBhvr>
                                        <p:cTn id="29" dur="500"/>
                                        <p:tgtEl>
                                          <p:spTgt spid="15375"/>
                                        </p:tgtEl>
                                      </p:cBhvr>
                                    </p:animEffect>
                                  </p:childTnLst>
                                </p:cTn>
                              </p:par>
                              <p:par>
                                <p:cTn id="30" presetID="9" presetClass="entr" presetSubtype="0" fill="hold" nodeType="withEffect">
                                  <p:stCondLst>
                                    <p:cond delay="500"/>
                                  </p:stCondLst>
                                  <p:childTnLst>
                                    <p:set>
                                      <p:cBhvr>
                                        <p:cTn id="31" dur="1" fill="hold">
                                          <p:stCondLst>
                                            <p:cond delay="0"/>
                                          </p:stCondLst>
                                        </p:cTn>
                                        <p:tgtEl>
                                          <p:spTgt spid="15377"/>
                                        </p:tgtEl>
                                        <p:attrNameLst>
                                          <p:attrName>style.visibility</p:attrName>
                                        </p:attrNameLst>
                                      </p:cBhvr>
                                      <p:to>
                                        <p:strVal val="visible"/>
                                      </p:to>
                                    </p:set>
                                    <p:animEffect filter="dissolve">
                                      <p:cBhvr>
                                        <p:cTn id="32" dur="500"/>
                                        <p:tgtEl>
                                          <p:spTgt spid="15377"/>
                                        </p:tgtEl>
                                      </p:cBhvr>
                                    </p:animEffect>
                                  </p:childTnLst>
                                </p:cTn>
                              </p:par>
                              <p:par>
                                <p:cTn id="33" presetID="9" presetClass="entr" presetSubtype="0" fill="hold" nodeType="withEffect">
                                  <p:stCondLst>
                                    <p:cond delay="1000"/>
                                  </p:stCondLst>
                                  <p:childTnLst>
                                    <p:set>
                                      <p:cBhvr>
                                        <p:cTn id="34" dur="1" fill="hold">
                                          <p:stCondLst>
                                            <p:cond delay="0"/>
                                          </p:stCondLst>
                                        </p:cTn>
                                        <p:tgtEl>
                                          <p:spTgt spid="15383"/>
                                        </p:tgtEl>
                                        <p:attrNameLst>
                                          <p:attrName>style.visibility</p:attrName>
                                        </p:attrNameLst>
                                      </p:cBhvr>
                                      <p:to>
                                        <p:strVal val="visible"/>
                                      </p:to>
                                    </p:set>
                                    <p:animEffect filter="dissolve">
                                      <p:cBhvr>
                                        <p:cTn id="35" dur="500"/>
                                        <p:tgtEl>
                                          <p:spTgt spid="15383"/>
                                        </p:tgtEl>
                                      </p:cBhvr>
                                    </p:animEffect>
                                  </p:childTnLst>
                                </p:cTn>
                              </p:par>
                              <p:par>
                                <p:cTn id="36" presetID="9" presetClass="entr" presetSubtype="0" fill="hold" nodeType="withEffect">
                                  <p:stCondLst>
                                    <p:cond delay="500"/>
                                  </p:stCondLst>
                                  <p:childTnLst>
                                    <p:set>
                                      <p:cBhvr>
                                        <p:cTn id="37" dur="1" fill="hold">
                                          <p:stCondLst>
                                            <p:cond delay="0"/>
                                          </p:stCondLst>
                                        </p:cTn>
                                        <p:tgtEl>
                                          <p:spTgt spid="15379"/>
                                        </p:tgtEl>
                                        <p:attrNameLst>
                                          <p:attrName>style.visibility</p:attrName>
                                        </p:attrNameLst>
                                      </p:cBhvr>
                                      <p:to>
                                        <p:strVal val="visible"/>
                                      </p:to>
                                    </p:set>
                                    <p:animEffect filter="dissolve">
                                      <p:cBhvr>
                                        <p:cTn id="38"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4339"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16388" name="文本框 4"/>
          <p:cNvSpPr/>
          <p:nvPr/>
        </p:nvSpPr>
        <p:spPr>
          <a:xfrm>
            <a:off x="247650" y="55563"/>
            <a:ext cx="2759075"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Portfolio</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16389" name="Group 5"/>
          <p:cNvGrpSpPr/>
          <p:nvPr/>
        </p:nvGrpSpPr>
        <p:grpSpPr>
          <a:xfrm>
            <a:off x="10790238" y="257175"/>
            <a:ext cx="1017587" cy="577850"/>
            <a:chOff x="0" y="0"/>
            <a:chExt cx="1016794" cy="578225"/>
          </a:xfrm>
        </p:grpSpPr>
        <p:grpSp>
          <p:nvGrpSpPr>
            <p:cNvPr id="14370" name="Group 6"/>
            <p:cNvGrpSpPr/>
            <p:nvPr/>
          </p:nvGrpSpPr>
          <p:grpSpPr>
            <a:xfrm>
              <a:off x="0" y="0"/>
              <a:ext cx="1016794" cy="360857"/>
              <a:chOff x="0" y="0"/>
              <a:chExt cx="1016794" cy="360857"/>
            </a:xfrm>
          </p:grpSpPr>
          <p:sp>
            <p:nvSpPr>
              <p:cNvPr id="14372"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3"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14371"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16394" name="Group 10"/>
          <p:cNvGrpSpPr/>
          <p:nvPr/>
        </p:nvGrpSpPr>
        <p:grpSpPr>
          <a:xfrm>
            <a:off x="5780088" y="6584950"/>
            <a:ext cx="638175" cy="254000"/>
            <a:chOff x="0" y="0"/>
            <a:chExt cx="637959" cy="253916"/>
          </a:xfrm>
        </p:grpSpPr>
        <p:sp>
          <p:nvSpPr>
            <p:cNvPr id="14367"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4368"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4369"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08</a:t>
              </a:r>
              <a:endParaRPr lang="zh-CN" altLang="en-US" sz="1000" dirty="0">
                <a:solidFill>
                  <a:schemeClr val="bg1"/>
                </a:solidFill>
                <a:latin typeface="Calibri" panose="020F0502020204030204" pitchFamily="34" charset="0"/>
                <a:sym typeface="宋体" panose="02010600030101010101" pitchFamily="2" charset="-122"/>
              </a:endParaRPr>
            </a:p>
          </p:txBody>
        </p:sp>
      </p:grpSp>
      <p:grpSp>
        <p:nvGrpSpPr>
          <p:cNvPr id="16398" name="Group 14"/>
          <p:cNvGrpSpPr/>
          <p:nvPr/>
        </p:nvGrpSpPr>
        <p:grpSpPr>
          <a:xfrm>
            <a:off x="4143375" y="1600200"/>
            <a:ext cx="1870075" cy="2011363"/>
            <a:chOff x="0" y="0"/>
            <a:chExt cx="1870432" cy="2011679"/>
          </a:xfrm>
        </p:grpSpPr>
        <p:sp>
          <p:nvSpPr>
            <p:cNvPr id="14363" name="矩形 25"/>
            <p:cNvSpPr/>
            <p:nvPr/>
          </p:nvSpPr>
          <p:spPr>
            <a:xfrm>
              <a:off x="0" y="0"/>
              <a:ext cx="1870432" cy="2011679"/>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4364" name="Group 16"/>
            <p:cNvGrpSpPr/>
            <p:nvPr/>
          </p:nvGrpSpPr>
          <p:grpSpPr>
            <a:xfrm>
              <a:off x="0" y="154433"/>
              <a:ext cx="1870432" cy="1693045"/>
              <a:chOff x="0" y="0"/>
              <a:chExt cx="1870432" cy="1693045"/>
            </a:xfrm>
          </p:grpSpPr>
          <p:sp>
            <p:nvSpPr>
              <p:cNvPr id="14365" name="文本框 27"/>
              <p:cNvSpPr/>
              <p:nvPr/>
            </p:nvSpPr>
            <p:spPr>
              <a:xfrm>
                <a:off x="0" y="0"/>
                <a:ext cx="1287532" cy="553998"/>
              </a:xfrm>
              <a:prstGeom prst="rect">
                <a:avLst/>
              </a:prstGeom>
              <a:noFill/>
              <a:ln w="9525">
                <a:noFill/>
              </a:ln>
            </p:spPr>
            <p:txBody>
              <a:bodyPr wrap="none">
                <a:spAutoFit/>
              </a:bodyPr>
              <a:p>
                <a:pPr>
                  <a:lnSpc>
                    <a:spcPts val="1800"/>
                  </a:lnSpc>
                </a:pPr>
                <a:r>
                  <a:rPr lang="en-US" altLang="zh-CN" b="1" dirty="0">
                    <a:solidFill>
                      <a:schemeClr val="bg1"/>
                    </a:solidFill>
                    <a:latin typeface="Arial" panose="020B0604020202020204" pitchFamily="34" charset="0"/>
                    <a:sym typeface="Arial" panose="020B0604020202020204" pitchFamily="34" charset="0"/>
                  </a:rPr>
                  <a:t>INTERIOR</a:t>
                </a:r>
                <a:endParaRPr lang="zh-CN" altLang="en-US" b="1" dirty="0">
                  <a:solidFill>
                    <a:schemeClr val="bg1"/>
                  </a:solidFill>
                  <a:latin typeface="Arial" panose="020B0604020202020204" pitchFamily="34" charset="0"/>
                  <a:sym typeface="Arial" panose="020B0604020202020204" pitchFamily="34" charset="0"/>
                </a:endParaRPr>
              </a:p>
              <a:p>
                <a:pPr>
                  <a:lnSpc>
                    <a:spcPts val="1800"/>
                  </a:lnSpc>
                </a:pPr>
                <a:r>
                  <a:rPr lang="en-US" altLang="zh-CN" b="1" dirty="0">
                    <a:solidFill>
                      <a:schemeClr val="bg1"/>
                    </a:solidFill>
                    <a:latin typeface="Arial" panose="020B0604020202020204" pitchFamily="34" charset="0"/>
                    <a:sym typeface="Arial" panose="020B0604020202020204" pitchFamily="34" charset="0"/>
                  </a:rPr>
                  <a:t>DESIGN</a:t>
                </a:r>
                <a:endParaRPr lang="zh-CN" altLang="en-US" b="1" dirty="0">
                  <a:solidFill>
                    <a:schemeClr val="bg1"/>
                  </a:solidFill>
                  <a:latin typeface="Arial" panose="020B0604020202020204" pitchFamily="34" charset="0"/>
                  <a:sym typeface="Arial" panose="020B0604020202020204" pitchFamily="34" charset="0"/>
                </a:endParaRPr>
              </a:p>
            </p:txBody>
          </p:sp>
          <p:sp>
            <p:nvSpPr>
              <p:cNvPr id="14366" name="矩形 29"/>
              <p:cNvSpPr/>
              <p:nvPr/>
            </p:nvSpPr>
            <p:spPr>
              <a:xfrm>
                <a:off x="0" y="574790"/>
                <a:ext cx="1870432" cy="1118255"/>
              </a:xfrm>
              <a:prstGeom prst="rect">
                <a:avLst/>
              </a:prstGeom>
              <a:noFill/>
              <a:ln w="9525">
                <a:noFill/>
              </a:ln>
            </p:spPr>
            <p:txBody>
              <a:bodyPr>
                <a:spAutoFit/>
              </a:bodyPr>
              <a:p>
                <a:pPr>
                  <a:lnSpc>
                    <a:spcPts val="1600"/>
                  </a:lnSpc>
                </a:pPr>
                <a:r>
                  <a:rPr lang="en-US" altLang="zh-CN" sz="1600" dirty="0">
                    <a:solidFill>
                      <a:schemeClr val="bg1"/>
                    </a:solidFill>
                    <a:latin typeface="Arial" panose="020B0604020202020204" pitchFamily="34" charset="0"/>
                    <a:sym typeface="Arial" panose="020B0604020202020204" pitchFamily="34" charset="0"/>
                  </a:rPr>
                  <a:t>By faith I mean a vision of good one cherishes and the chain of By faith I mean a vision of</a:t>
                </a:r>
                <a:endParaRPr lang="en-US" altLang="zh-CN" sz="1600" dirty="0">
                  <a:solidFill>
                    <a:schemeClr val="bg1"/>
                  </a:solidFill>
                  <a:latin typeface="Arial" panose="020B0604020202020204" pitchFamily="34" charset="0"/>
                  <a:sym typeface="Arial" panose="020B0604020202020204" pitchFamily="34" charset="0"/>
                </a:endParaRPr>
              </a:p>
            </p:txBody>
          </p:sp>
        </p:grpSp>
      </p:grpSp>
      <p:grpSp>
        <p:nvGrpSpPr>
          <p:cNvPr id="16403" name="Group 19"/>
          <p:cNvGrpSpPr/>
          <p:nvPr/>
        </p:nvGrpSpPr>
        <p:grpSpPr>
          <a:xfrm>
            <a:off x="9515475" y="1600200"/>
            <a:ext cx="1870075" cy="2011363"/>
            <a:chOff x="0" y="0"/>
            <a:chExt cx="1870432" cy="2011678"/>
          </a:xfrm>
        </p:grpSpPr>
        <p:sp>
          <p:nvSpPr>
            <p:cNvPr id="14359" name="矩形 31"/>
            <p:cNvSpPr/>
            <p:nvPr/>
          </p:nvSpPr>
          <p:spPr>
            <a:xfrm>
              <a:off x="0" y="0"/>
              <a:ext cx="1870432" cy="2011678"/>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4360" name="Group 21"/>
            <p:cNvGrpSpPr/>
            <p:nvPr/>
          </p:nvGrpSpPr>
          <p:grpSpPr>
            <a:xfrm>
              <a:off x="0" y="154432"/>
              <a:ext cx="1870432" cy="1693045"/>
              <a:chOff x="0" y="0"/>
              <a:chExt cx="1870432" cy="1693045"/>
            </a:xfrm>
          </p:grpSpPr>
          <p:sp>
            <p:nvSpPr>
              <p:cNvPr id="14361" name="文本框 33"/>
              <p:cNvSpPr/>
              <p:nvPr/>
            </p:nvSpPr>
            <p:spPr>
              <a:xfrm>
                <a:off x="0" y="0"/>
                <a:ext cx="1287532" cy="553998"/>
              </a:xfrm>
              <a:prstGeom prst="rect">
                <a:avLst/>
              </a:prstGeom>
              <a:noFill/>
              <a:ln w="9525">
                <a:noFill/>
              </a:ln>
            </p:spPr>
            <p:txBody>
              <a:bodyPr wrap="none">
                <a:spAutoFit/>
              </a:bodyPr>
              <a:p>
                <a:pPr>
                  <a:lnSpc>
                    <a:spcPts val="1800"/>
                  </a:lnSpc>
                </a:pPr>
                <a:r>
                  <a:rPr lang="en-US" altLang="zh-CN" b="1" dirty="0">
                    <a:solidFill>
                      <a:schemeClr val="bg1"/>
                    </a:solidFill>
                    <a:latin typeface="Arial" panose="020B0604020202020204" pitchFamily="34" charset="0"/>
                    <a:sym typeface="Arial" panose="020B0604020202020204" pitchFamily="34" charset="0"/>
                  </a:rPr>
                  <a:t>INTERIOR</a:t>
                </a:r>
                <a:endParaRPr lang="zh-CN" altLang="en-US" b="1" dirty="0">
                  <a:solidFill>
                    <a:schemeClr val="bg1"/>
                  </a:solidFill>
                  <a:latin typeface="Arial" panose="020B0604020202020204" pitchFamily="34" charset="0"/>
                  <a:sym typeface="Arial" panose="020B0604020202020204" pitchFamily="34" charset="0"/>
                </a:endParaRPr>
              </a:p>
              <a:p>
                <a:pPr>
                  <a:lnSpc>
                    <a:spcPts val="1800"/>
                  </a:lnSpc>
                </a:pPr>
                <a:r>
                  <a:rPr lang="en-US" altLang="zh-CN" b="1" dirty="0">
                    <a:solidFill>
                      <a:schemeClr val="bg1"/>
                    </a:solidFill>
                    <a:latin typeface="Arial" panose="020B0604020202020204" pitchFamily="34" charset="0"/>
                    <a:sym typeface="Arial" panose="020B0604020202020204" pitchFamily="34" charset="0"/>
                  </a:rPr>
                  <a:t>DESIGN</a:t>
                </a:r>
                <a:endParaRPr lang="zh-CN" altLang="en-US" b="1" dirty="0">
                  <a:solidFill>
                    <a:schemeClr val="bg1"/>
                  </a:solidFill>
                  <a:latin typeface="Arial" panose="020B0604020202020204" pitchFamily="34" charset="0"/>
                  <a:sym typeface="Arial" panose="020B0604020202020204" pitchFamily="34" charset="0"/>
                </a:endParaRPr>
              </a:p>
            </p:txBody>
          </p:sp>
          <p:sp>
            <p:nvSpPr>
              <p:cNvPr id="14362" name="矩形 34"/>
              <p:cNvSpPr/>
              <p:nvPr/>
            </p:nvSpPr>
            <p:spPr>
              <a:xfrm>
                <a:off x="0" y="574790"/>
                <a:ext cx="1870432" cy="1118255"/>
              </a:xfrm>
              <a:prstGeom prst="rect">
                <a:avLst/>
              </a:prstGeom>
              <a:noFill/>
              <a:ln w="9525">
                <a:noFill/>
              </a:ln>
            </p:spPr>
            <p:txBody>
              <a:bodyPr>
                <a:spAutoFit/>
              </a:bodyPr>
              <a:p>
                <a:pPr>
                  <a:lnSpc>
                    <a:spcPts val="1600"/>
                  </a:lnSpc>
                </a:pPr>
                <a:r>
                  <a:rPr lang="en-US" altLang="zh-CN" sz="1600" dirty="0">
                    <a:solidFill>
                      <a:schemeClr val="bg1"/>
                    </a:solidFill>
                    <a:latin typeface="Arial" panose="020B0604020202020204" pitchFamily="34" charset="0"/>
                    <a:sym typeface="Arial" panose="020B0604020202020204" pitchFamily="34" charset="0"/>
                  </a:rPr>
                  <a:t>By faith I mean a vision of good one cherishes and the chain of By faith I mean a vision of</a:t>
                </a:r>
                <a:endParaRPr lang="en-US" altLang="zh-CN" sz="1600" dirty="0">
                  <a:solidFill>
                    <a:schemeClr val="bg1"/>
                  </a:solidFill>
                  <a:latin typeface="Arial" panose="020B0604020202020204" pitchFamily="34" charset="0"/>
                  <a:sym typeface="Arial" panose="020B0604020202020204" pitchFamily="34" charset="0"/>
                </a:endParaRPr>
              </a:p>
            </p:txBody>
          </p:sp>
        </p:grpSp>
      </p:grpSp>
      <p:grpSp>
        <p:nvGrpSpPr>
          <p:cNvPr id="16408" name="Group 24"/>
          <p:cNvGrpSpPr/>
          <p:nvPr/>
        </p:nvGrpSpPr>
        <p:grpSpPr>
          <a:xfrm>
            <a:off x="4143375" y="3789363"/>
            <a:ext cx="1870075" cy="2011362"/>
            <a:chOff x="0" y="0"/>
            <a:chExt cx="1870432" cy="2011679"/>
          </a:xfrm>
        </p:grpSpPr>
        <p:sp>
          <p:nvSpPr>
            <p:cNvPr id="14355" name="矩形 36"/>
            <p:cNvSpPr/>
            <p:nvPr/>
          </p:nvSpPr>
          <p:spPr>
            <a:xfrm>
              <a:off x="0" y="0"/>
              <a:ext cx="1870432" cy="2011679"/>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4356" name="Group 26"/>
            <p:cNvGrpSpPr/>
            <p:nvPr/>
          </p:nvGrpSpPr>
          <p:grpSpPr>
            <a:xfrm>
              <a:off x="0" y="154433"/>
              <a:ext cx="1870432" cy="1693045"/>
              <a:chOff x="0" y="0"/>
              <a:chExt cx="1870432" cy="1693045"/>
            </a:xfrm>
          </p:grpSpPr>
          <p:sp>
            <p:nvSpPr>
              <p:cNvPr id="14357" name="文本框 38"/>
              <p:cNvSpPr/>
              <p:nvPr/>
            </p:nvSpPr>
            <p:spPr>
              <a:xfrm>
                <a:off x="0" y="0"/>
                <a:ext cx="1287532" cy="553998"/>
              </a:xfrm>
              <a:prstGeom prst="rect">
                <a:avLst/>
              </a:prstGeom>
              <a:noFill/>
              <a:ln w="9525">
                <a:noFill/>
              </a:ln>
            </p:spPr>
            <p:txBody>
              <a:bodyPr wrap="none">
                <a:spAutoFit/>
              </a:bodyPr>
              <a:p>
                <a:pPr>
                  <a:lnSpc>
                    <a:spcPts val="1800"/>
                  </a:lnSpc>
                </a:pPr>
                <a:r>
                  <a:rPr lang="en-US" altLang="zh-CN" b="1" dirty="0">
                    <a:solidFill>
                      <a:schemeClr val="bg1"/>
                    </a:solidFill>
                    <a:latin typeface="Arial" panose="020B0604020202020204" pitchFamily="34" charset="0"/>
                    <a:sym typeface="Arial" panose="020B0604020202020204" pitchFamily="34" charset="0"/>
                  </a:rPr>
                  <a:t>INTERIOR</a:t>
                </a:r>
                <a:endParaRPr lang="zh-CN" altLang="en-US" b="1" dirty="0">
                  <a:solidFill>
                    <a:schemeClr val="bg1"/>
                  </a:solidFill>
                  <a:latin typeface="Arial" panose="020B0604020202020204" pitchFamily="34" charset="0"/>
                  <a:sym typeface="Arial" panose="020B0604020202020204" pitchFamily="34" charset="0"/>
                </a:endParaRPr>
              </a:p>
              <a:p>
                <a:pPr>
                  <a:lnSpc>
                    <a:spcPts val="1800"/>
                  </a:lnSpc>
                </a:pPr>
                <a:r>
                  <a:rPr lang="en-US" altLang="zh-CN" b="1" dirty="0">
                    <a:solidFill>
                      <a:schemeClr val="bg1"/>
                    </a:solidFill>
                    <a:latin typeface="Arial" panose="020B0604020202020204" pitchFamily="34" charset="0"/>
                    <a:sym typeface="Arial" panose="020B0604020202020204" pitchFamily="34" charset="0"/>
                  </a:rPr>
                  <a:t>DESIGN</a:t>
                </a:r>
                <a:endParaRPr lang="zh-CN" altLang="en-US" b="1" dirty="0">
                  <a:solidFill>
                    <a:schemeClr val="bg1"/>
                  </a:solidFill>
                  <a:latin typeface="Arial" panose="020B0604020202020204" pitchFamily="34" charset="0"/>
                  <a:sym typeface="Arial" panose="020B0604020202020204" pitchFamily="34" charset="0"/>
                </a:endParaRPr>
              </a:p>
            </p:txBody>
          </p:sp>
          <p:sp>
            <p:nvSpPr>
              <p:cNvPr id="14358" name="矩形 39"/>
              <p:cNvSpPr/>
              <p:nvPr/>
            </p:nvSpPr>
            <p:spPr>
              <a:xfrm>
                <a:off x="0" y="574790"/>
                <a:ext cx="1870432" cy="1118255"/>
              </a:xfrm>
              <a:prstGeom prst="rect">
                <a:avLst/>
              </a:prstGeom>
              <a:noFill/>
              <a:ln w="9525">
                <a:noFill/>
              </a:ln>
            </p:spPr>
            <p:txBody>
              <a:bodyPr>
                <a:spAutoFit/>
              </a:bodyPr>
              <a:p>
                <a:pPr>
                  <a:lnSpc>
                    <a:spcPts val="1600"/>
                  </a:lnSpc>
                </a:pPr>
                <a:r>
                  <a:rPr lang="en-US" altLang="zh-CN" sz="1600" dirty="0">
                    <a:solidFill>
                      <a:schemeClr val="bg1"/>
                    </a:solidFill>
                    <a:latin typeface="Arial" panose="020B0604020202020204" pitchFamily="34" charset="0"/>
                    <a:sym typeface="Arial" panose="020B0604020202020204" pitchFamily="34" charset="0"/>
                  </a:rPr>
                  <a:t>By faith I mean a vision of good one cherishes and the chain of By faith I mean a vision of</a:t>
                </a:r>
                <a:endParaRPr lang="en-US" altLang="zh-CN" sz="1600" dirty="0">
                  <a:solidFill>
                    <a:schemeClr val="bg1"/>
                  </a:solidFill>
                  <a:latin typeface="Arial" panose="020B0604020202020204" pitchFamily="34" charset="0"/>
                  <a:sym typeface="Arial" panose="020B0604020202020204" pitchFamily="34" charset="0"/>
                </a:endParaRPr>
              </a:p>
            </p:txBody>
          </p:sp>
        </p:grpSp>
      </p:grpSp>
      <p:grpSp>
        <p:nvGrpSpPr>
          <p:cNvPr id="16413" name="Group 29"/>
          <p:cNvGrpSpPr/>
          <p:nvPr/>
        </p:nvGrpSpPr>
        <p:grpSpPr>
          <a:xfrm>
            <a:off x="9515475" y="3789363"/>
            <a:ext cx="1870075" cy="2011362"/>
            <a:chOff x="0" y="0"/>
            <a:chExt cx="1870432" cy="2011678"/>
          </a:xfrm>
        </p:grpSpPr>
        <p:sp>
          <p:nvSpPr>
            <p:cNvPr id="14351" name="矩形 41"/>
            <p:cNvSpPr/>
            <p:nvPr/>
          </p:nvSpPr>
          <p:spPr>
            <a:xfrm>
              <a:off x="0" y="0"/>
              <a:ext cx="1870432" cy="2011678"/>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4352" name="Group 31"/>
            <p:cNvGrpSpPr/>
            <p:nvPr/>
          </p:nvGrpSpPr>
          <p:grpSpPr>
            <a:xfrm>
              <a:off x="0" y="154432"/>
              <a:ext cx="1870432" cy="1693045"/>
              <a:chOff x="0" y="0"/>
              <a:chExt cx="1870432" cy="1693045"/>
            </a:xfrm>
          </p:grpSpPr>
          <p:sp>
            <p:nvSpPr>
              <p:cNvPr id="14353" name="文本框 43"/>
              <p:cNvSpPr/>
              <p:nvPr/>
            </p:nvSpPr>
            <p:spPr>
              <a:xfrm>
                <a:off x="0" y="0"/>
                <a:ext cx="1287532" cy="553998"/>
              </a:xfrm>
              <a:prstGeom prst="rect">
                <a:avLst/>
              </a:prstGeom>
              <a:noFill/>
              <a:ln w="9525">
                <a:noFill/>
              </a:ln>
            </p:spPr>
            <p:txBody>
              <a:bodyPr wrap="none">
                <a:spAutoFit/>
              </a:bodyPr>
              <a:p>
                <a:pPr>
                  <a:lnSpc>
                    <a:spcPts val="1800"/>
                  </a:lnSpc>
                </a:pPr>
                <a:r>
                  <a:rPr lang="en-US" altLang="zh-CN" b="1" dirty="0">
                    <a:solidFill>
                      <a:schemeClr val="bg1"/>
                    </a:solidFill>
                    <a:latin typeface="Arial" panose="020B0604020202020204" pitchFamily="34" charset="0"/>
                    <a:sym typeface="Arial" panose="020B0604020202020204" pitchFamily="34" charset="0"/>
                  </a:rPr>
                  <a:t>INTERIOR</a:t>
                </a:r>
                <a:endParaRPr lang="zh-CN" altLang="en-US" b="1" dirty="0">
                  <a:solidFill>
                    <a:schemeClr val="bg1"/>
                  </a:solidFill>
                  <a:latin typeface="Arial" panose="020B0604020202020204" pitchFamily="34" charset="0"/>
                  <a:sym typeface="Arial" panose="020B0604020202020204" pitchFamily="34" charset="0"/>
                </a:endParaRPr>
              </a:p>
              <a:p>
                <a:pPr>
                  <a:lnSpc>
                    <a:spcPts val="1800"/>
                  </a:lnSpc>
                </a:pPr>
                <a:r>
                  <a:rPr lang="en-US" altLang="zh-CN" b="1" dirty="0">
                    <a:solidFill>
                      <a:schemeClr val="bg1"/>
                    </a:solidFill>
                    <a:latin typeface="Arial" panose="020B0604020202020204" pitchFamily="34" charset="0"/>
                    <a:sym typeface="Arial" panose="020B0604020202020204" pitchFamily="34" charset="0"/>
                  </a:rPr>
                  <a:t>DESIGN</a:t>
                </a:r>
                <a:endParaRPr lang="zh-CN" altLang="en-US" b="1" dirty="0">
                  <a:solidFill>
                    <a:schemeClr val="bg1"/>
                  </a:solidFill>
                  <a:latin typeface="Arial" panose="020B0604020202020204" pitchFamily="34" charset="0"/>
                  <a:sym typeface="Arial" panose="020B0604020202020204" pitchFamily="34" charset="0"/>
                </a:endParaRPr>
              </a:p>
            </p:txBody>
          </p:sp>
          <p:sp>
            <p:nvSpPr>
              <p:cNvPr id="14354" name="矩形 44"/>
              <p:cNvSpPr/>
              <p:nvPr/>
            </p:nvSpPr>
            <p:spPr>
              <a:xfrm>
                <a:off x="0" y="574790"/>
                <a:ext cx="1870432" cy="1118255"/>
              </a:xfrm>
              <a:prstGeom prst="rect">
                <a:avLst/>
              </a:prstGeom>
              <a:noFill/>
              <a:ln w="9525">
                <a:noFill/>
              </a:ln>
            </p:spPr>
            <p:txBody>
              <a:bodyPr>
                <a:spAutoFit/>
              </a:bodyPr>
              <a:p>
                <a:pPr>
                  <a:lnSpc>
                    <a:spcPts val="1600"/>
                  </a:lnSpc>
                </a:pPr>
                <a:r>
                  <a:rPr lang="en-US" altLang="zh-CN" sz="1600" dirty="0">
                    <a:solidFill>
                      <a:schemeClr val="bg1"/>
                    </a:solidFill>
                    <a:latin typeface="Arial" panose="020B0604020202020204" pitchFamily="34" charset="0"/>
                    <a:sym typeface="Arial" panose="020B0604020202020204" pitchFamily="34" charset="0"/>
                  </a:rPr>
                  <a:t>By faith I mean a vision of good one cherishes and the chain of By faith I mean a vision of</a:t>
                </a:r>
                <a:endParaRPr lang="en-US" altLang="zh-CN" sz="1600" dirty="0">
                  <a:solidFill>
                    <a:schemeClr val="bg1"/>
                  </a:solidFill>
                  <a:latin typeface="Arial" panose="020B0604020202020204" pitchFamily="34" charset="0"/>
                  <a:sym typeface="Arial" panose="020B0604020202020204" pitchFamily="34" charset="0"/>
                </a:endParaRPr>
              </a:p>
            </p:txBody>
          </p:sp>
        </p:grpSp>
      </p:grpSp>
      <p:pic>
        <p:nvPicPr>
          <p:cNvPr id="16418" name="Picture 2" descr="http://img.taopic.com/uploads/allimg/111106/53166-11110611040631.jpg"/>
          <p:cNvPicPr>
            <a:picLocks noChangeAspect="1"/>
          </p:cNvPicPr>
          <p:nvPr/>
        </p:nvPicPr>
        <p:blipFill>
          <a:blip r:embed="rId2"/>
          <a:srcRect l="32828" t="66806" r="41371" b="10219"/>
          <a:stretch>
            <a:fillRect/>
          </a:stretch>
        </p:blipFill>
        <p:spPr>
          <a:xfrm>
            <a:off x="831850" y="1600200"/>
            <a:ext cx="3311525" cy="2011363"/>
          </a:xfrm>
          <a:prstGeom prst="rect">
            <a:avLst/>
          </a:prstGeom>
          <a:noFill/>
          <a:ln w="9525">
            <a:noFill/>
          </a:ln>
        </p:spPr>
      </p:pic>
      <p:pic>
        <p:nvPicPr>
          <p:cNvPr id="16419" name="Picture 2" descr="http://img.taopic.com/uploads/allimg/111106/53166-11110611040631.jpg"/>
          <p:cNvPicPr>
            <a:picLocks noChangeAspect="1"/>
          </p:cNvPicPr>
          <p:nvPr/>
        </p:nvPicPr>
        <p:blipFill>
          <a:blip r:embed="rId2"/>
          <a:srcRect l="65034" t="68764" r="9164" b="8260"/>
          <a:stretch>
            <a:fillRect/>
          </a:stretch>
        </p:blipFill>
        <p:spPr>
          <a:xfrm>
            <a:off x="6203950" y="1600200"/>
            <a:ext cx="3311525" cy="2011363"/>
          </a:xfrm>
          <a:prstGeom prst="rect">
            <a:avLst/>
          </a:prstGeom>
          <a:noFill/>
          <a:ln w="9525">
            <a:noFill/>
          </a:ln>
        </p:spPr>
      </p:pic>
      <p:pic>
        <p:nvPicPr>
          <p:cNvPr id="16420" name="Picture 2" descr="http://img.taopic.com/uploads/allimg/111106/53166-11110611040631.jpg"/>
          <p:cNvPicPr>
            <a:picLocks noChangeAspect="1"/>
          </p:cNvPicPr>
          <p:nvPr/>
        </p:nvPicPr>
        <p:blipFill>
          <a:blip r:embed="rId2"/>
          <a:srcRect l="46185" t="34608" r="28014" b="42416"/>
          <a:stretch>
            <a:fillRect/>
          </a:stretch>
        </p:blipFill>
        <p:spPr>
          <a:xfrm>
            <a:off x="831850" y="3789363"/>
            <a:ext cx="3311525" cy="2011362"/>
          </a:xfrm>
          <a:prstGeom prst="rect">
            <a:avLst/>
          </a:prstGeom>
          <a:noFill/>
          <a:ln w="9525">
            <a:noFill/>
          </a:ln>
        </p:spPr>
      </p:pic>
      <p:pic>
        <p:nvPicPr>
          <p:cNvPr id="16421" name="Picture 2" descr="http://img.taopic.com/uploads/allimg/111106/53166-11110611040631.jpg"/>
          <p:cNvPicPr>
            <a:picLocks noChangeAspect="1"/>
          </p:cNvPicPr>
          <p:nvPr/>
        </p:nvPicPr>
        <p:blipFill>
          <a:blip r:embed="rId2"/>
          <a:srcRect l="21103" t="39828" r="53096" b="37195"/>
          <a:stretch>
            <a:fillRect/>
          </a:stretch>
        </p:blipFill>
        <p:spPr>
          <a:xfrm>
            <a:off x="6203950" y="3789363"/>
            <a:ext cx="3311525" cy="2011362"/>
          </a:xfrm>
          <a:prstGeom prst="rect">
            <a:avLst/>
          </a:prstGeom>
          <a:noFill/>
          <a:ln w="9525">
            <a:noFill/>
          </a:ln>
        </p:spPr>
      </p:pic>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filter="dissolve">
                                      <p:cBhvr>
                                        <p:cTn id="7" dur="500"/>
                                        <p:tgtEl>
                                          <p:spTgt spid="16388"/>
                                        </p:tgtEl>
                                      </p:cBhvr>
                                    </p:animEffect>
                                  </p:childTnLst>
                                </p:cTn>
                              </p:par>
                              <p:par>
                                <p:cTn id="8" presetID="9" presetClass="entr" presetSubtype="0" fill="hold" nodeType="withEffect">
                                  <p:stCondLst>
                                    <p:cond delay="0"/>
                                  </p:stCondLst>
                                  <p:childTnLst>
                                    <p:set>
                                      <p:cBhvr>
                                        <p:cTn id="9" dur="1" fill="hold">
                                          <p:stCondLst>
                                            <p:cond delay="0"/>
                                          </p:stCondLst>
                                        </p:cTn>
                                        <p:tgtEl>
                                          <p:spTgt spid="16394"/>
                                        </p:tgtEl>
                                        <p:attrNameLst>
                                          <p:attrName>style.visibility</p:attrName>
                                        </p:attrNameLst>
                                      </p:cBhvr>
                                      <p:to>
                                        <p:strVal val="visible"/>
                                      </p:to>
                                    </p:set>
                                    <p:animEffect filter="dissolve">
                                      <p:cBhvr>
                                        <p:cTn id="10" dur="500"/>
                                        <p:tgtEl>
                                          <p:spTgt spid="16394"/>
                                        </p:tgtEl>
                                      </p:cBhvr>
                                    </p:animEffect>
                                  </p:childTnLst>
                                </p:cTn>
                              </p:par>
                              <p:par>
                                <p:cTn id="11" presetID="9" presetClass="entr" presetSubtype="0" fill="hold" nodeType="withEffect">
                                  <p:stCondLst>
                                    <p:cond delay="0"/>
                                  </p:stCondLst>
                                  <p:childTnLst>
                                    <p:set>
                                      <p:cBhvr>
                                        <p:cTn id="12" dur="1" fill="hold">
                                          <p:stCondLst>
                                            <p:cond delay="0"/>
                                          </p:stCondLst>
                                        </p:cTn>
                                        <p:tgtEl>
                                          <p:spTgt spid="16389"/>
                                        </p:tgtEl>
                                        <p:attrNameLst>
                                          <p:attrName>style.visibility</p:attrName>
                                        </p:attrNameLst>
                                      </p:cBhvr>
                                      <p:to>
                                        <p:strVal val="visible"/>
                                      </p:to>
                                    </p:set>
                                    <p:animEffect filter="dissolve">
                                      <p:cBhvr>
                                        <p:cTn id="13" dur="500"/>
                                        <p:tgtEl>
                                          <p:spTgt spid="16389"/>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6418"/>
                                        </p:tgtEl>
                                        <p:attrNameLst>
                                          <p:attrName>style.visibility</p:attrName>
                                        </p:attrNameLst>
                                      </p:cBhvr>
                                      <p:to>
                                        <p:strVal val="visible"/>
                                      </p:to>
                                    </p:set>
                                    <p:animEffect filter="dissolve">
                                      <p:cBhvr>
                                        <p:cTn id="17" dur="500"/>
                                        <p:tgtEl>
                                          <p:spTgt spid="16418"/>
                                        </p:tgtEl>
                                      </p:cBhvr>
                                    </p:animEffect>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16398"/>
                                        </p:tgtEl>
                                        <p:attrNameLst>
                                          <p:attrName>style.visibility</p:attrName>
                                        </p:attrNameLst>
                                      </p:cBhvr>
                                      <p:to>
                                        <p:strVal val="visible"/>
                                      </p:to>
                                    </p:set>
                                    <p:anim calcmode="lin" valueType="num">
                                      <p:cBhvr>
                                        <p:cTn id="21" dur="500"/>
                                        <p:tgtEl>
                                          <p:spTgt spid="16398"/>
                                        </p:tgtEl>
                                        <p:attrNameLst>
                                          <p:attrName>ppt_x</p:attrName>
                                        </p:attrNameLst>
                                      </p:cBhvr>
                                      <p:tavLst>
                                        <p:tav tm="0">
                                          <p:val>
                                            <p:strVal val="#ppt_x-#ppt_w*1.125000"/>
                                          </p:val>
                                        </p:tav>
                                        <p:tav tm="100000">
                                          <p:val>
                                            <p:strVal val="#ppt_x"/>
                                          </p:val>
                                        </p:tav>
                                      </p:tavLst>
                                    </p:anim>
                                    <p:animEffect filter="wipe(right)">
                                      <p:cBhvr>
                                        <p:cTn id="22" dur="500"/>
                                        <p:tgtEl>
                                          <p:spTgt spid="16398"/>
                                        </p:tgtEl>
                                      </p:cBhvr>
                                    </p:animEffect>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6419"/>
                                        </p:tgtEl>
                                        <p:attrNameLst>
                                          <p:attrName>style.visibility</p:attrName>
                                        </p:attrNameLst>
                                      </p:cBhvr>
                                      <p:to>
                                        <p:strVal val="visible"/>
                                      </p:to>
                                    </p:set>
                                    <p:animEffect filter="dissolve">
                                      <p:cBhvr>
                                        <p:cTn id="26" dur="500"/>
                                        <p:tgtEl>
                                          <p:spTgt spid="16419"/>
                                        </p:tgtEl>
                                      </p:cBhvr>
                                    </p:animEffect>
                                  </p:childTnLst>
                                </p:cTn>
                              </p:par>
                            </p:childTnLst>
                          </p:cTn>
                        </p:par>
                        <p:par>
                          <p:cTn id="27" fill="hold">
                            <p:stCondLst>
                              <p:cond delay="2000"/>
                            </p:stCondLst>
                            <p:childTnLst>
                              <p:par>
                                <p:cTn id="28" presetID="12" presetClass="entr" presetSubtype="8" fill="hold" nodeType="afterEffect">
                                  <p:stCondLst>
                                    <p:cond delay="0"/>
                                  </p:stCondLst>
                                  <p:childTnLst>
                                    <p:set>
                                      <p:cBhvr>
                                        <p:cTn id="29" dur="1" fill="hold">
                                          <p:stCondLst>
                                            <p:cond delay="0"/>
                                          </p:stCondLst>
                                        </p:cTn>
                                        <p:tgtEl>
                                          <p:spTgt spid="16403"/>
                                        </p:tgtEl>
                                        <p:attrNameLst>
                                          <p:attrName>style.visibility</p:attrName>
                                        </p:attrNameLst>
                                      </p:cBhvr>
                                      <p:to>
                                        <p:strVal val="visible"/>
                                      </p:to>
                                    </p:set>
                                    <p:anim calcmode="lin" valueType="num">
                                      <p:cBhvr>
                                        <p:cTn id="30" dur="500"/>
                                        <p:tgtEl>
                                          <p:spTgt spid="16403"/>
                                        </p:tgtEl>
                                        <p:attrNameLst>
                                          <p:attrName>ppt_x</p:attrName>
                                        </p:attrNameLst>
                                      </p:cBhvr>
                                      <p:tavLst>
                                        <p:tav tm="0">
                                          <p:val>
                                            <p:strVal val="#ppt_x-#ppt_w*1.125000"/>
                                          </p:val>
                                        </p:tav>
                                        <p:tav tm="100000">
                                          <p:val>
                                            <p:strVal val="#ppt_x"/>
                                          </p:val>
                                        </p:tav>
                                      </p:tavLst>
                                    </p:anim>
                                    <p:animEffect filter="wipe(right)">
                                      <p:cBhvr>
                                        <p:cTn id="31" dur="500"/>
                                        <p:tgtEl>
                                          <p:spTgt spid="16403"/>
                                        </p:tgtEl>
                                      </p:cBhvr>
                                    </p:animEffect>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16420"/>
                                        </p:tgtEl>
                                        <p:attrNameLst>
                                          <p:attrName>style.visibility</p:attrName>
                                        </p:attrNameLst>
                                      </p:cBhvr>
                                      <p:to>
                                        <p:strVal val="visible"/>
                                      </p:to>
                                    </p:set>
                                    <p:animEffect filter="dissolve">
                                      <p:cBhvr>
                                        <p:cTn id="35" dur="500"/>
                                        <p:tgtEl>
                                          <p:spTgt spid="16420"/>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16408"/>
                                        </p:tgtEl>
                                        <p:attrNameLst>
                                          <p:attrName>style.visibility</p:attrName>
                                        </p:attrNameLst>
                                      </p:cBhvr>
                                      <p:to>
                                        <p:strVal val="visible"/>
                                      </p:to>
                                    </p:set>
                                    <p:anim calcmode="lin" valueType="num">
                                      <p:cBhvr>
                                        <p:cTn id="39" dur="500"/>
                                        <p:tgtEl>
                                          <p:spTgt spid="16408"/>
                                        </p:tgtEl>
                                        <p:attrNameLst>
                                          <p:attrName>ppt_x</p:attrName>
                                        </p:attrNameLst>
                                      </p:cBhvr>
                                      <p:tavLst>
                                        <p:tav tm="0">
                                          <p:val>
                                            <p:strVal val="#ppt_x-#ppt_w*1.125000"/>
                                          </p:val>
                                        </p:tav>
                                        <p:tav tm="100000">
                                          <p:val>
                                            <p:strVal val="#ppt_x"/>
                                          </p:val>
                                        </p:tav>
                                      </p:tavLst>
                                    </p:anim>
                                    <p:animEffect filter="wipe(right)">
                                      <p:cBhvr>
                                        <p:cTn id="40" dur="500"/>
                                        <p:tgtEl>
                                          <p:spTgt spid="16408"/>
                                        </p:tgtEl>
                                      </p:cBhvr>
                                    </p:animEffect>
                                  </p:childTnLst>
                                </p:cTn>
                              </p:par>
                            </p:childTnLst>
                          </p:cTn>
                        </p:par>
                        <p:par>
                          <p:cTn id="41" fill="hold">
                            <p:stCondLst>
                              <p:cond delay="3500"/>
                            </p:stCondLst>
                            <p:childTnLst>
                              <p:par>
                                <p:cTn id="42" presetID="9" presetClass="entr" presetSubtype="0" fill="hold" nodeType="afterEffect">
                                  <p:stCondLst>
                                    <p:cond delay="0"/>
                                  </p:stCondLst>
                                  <p:childTnLst>
                                    <p:set>
                                      <p:cBhvr>
                                        <p:cTn id="43" dur="1" fill="hold">
                                          <p:stCondLst>
                                            <p:cond delay="0"/>
                                          </p:stCondLst>
                                        </p:cTn>
                                        <p:tgtEl>
                                          <p:spTgt spid="16421"/>
                                        </p:tgtEl>
                                        <p:attrNameLst>
                                          <p:attrName>style.visibility</p:attrName>
                                        </p:attrNameLst>
                                      </p:cBhvr>
                                      <p:to>
                                        <p:strVal val="visible"/>
                                      </p:to>
                                    </p:set>
                                    <p:animEffect filter="dissolve">
                                      <p:cBhvr>
                                        <p:cTn id="44" dur="500"/>
                                        <p:tgtEl>
                                          <p:spTgt spid="16421"/>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16413"/>
                                        </p:tgtEl>
                                        <p:attrNameLst>
                                          <p:attrName>style.visibility</p:attrName>
                                        </p:attrNameLst>
                                      </p:cBhvr>
                                      <p:to>
                                        <p:strVal val="visible"/>
                                      </p:to>
                                    </p:set>
                                    <p:anim calcmode="lin" valueType="num">
                                      <p:cBhvr>
                                        <p:cTn id="48" dur="500"/>
                                        <p:tgtEl>
                                          <p:spTgt spid="16413"/>
                                        </p:tgtEl>
                                        <p:attrNameLst>
                                          <p:attrName>ppt_x</p:attrName>
                                        </p:attrNameLst>
                                      </p:cBhvr>
                                      <p:tavLst>
                                        <p:tav tm="0">
                                          <p:val>
                                            <p:strVal val="#ppt_x-#ppt_w*1.125000"/>
                                          </p:val>
                                        </p:tav>
                                        <p:tav tm="100000">
                                          <p:val>
                                            <p:strVal val="#ppt_x"/>
                                          </p:val>
                                        </p:tav>
                                      </p:tavLst>
                                    </p:anim>
                                    <p:animEffect filter="wipe(right)">
                                      <p:cBhvr>
                                        <p:cTn id="49" dur="500"/>
                                        <p:tgtEl>
                                          <p:spTgt spid="16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5363"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15364"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7413" name="矩形 3"/>
          <p:cNvSpPr/>
          <p:nvPr/>
        </p:nvSpPr>
        <p:spPr>
          <a:xfrm>
            <a:off x="0" y="2171700"/>
            <a:ext cx="12192000" cy="2628900"/>
          </a:xfrm>
          <a:prstGeom prst="rect">
            <a:avLst/>
          </a:prstGeom>
          <a:solidFill>
            <a:srgbClr val="FFFFFF">
              <a:alpha val="7059"/>
            </a:srgbClr>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4" name="文本框 5"/>
          <p:cNvSpPr/>
          <p:nvPr/>
        </p:nvSpPr>
        <p:spPr>
          <a:xfrm>
            <a:off x="4002088" y="2652713"/>
            <a:ext cx="4167187" cy="1016000"/>
          </a:xfrm>
          <a:prstGeom prst="rect">
            <a:avLst/>
          </a:prstGeom>
          <a:noFill/>
          <a:ln w="9525">
            <a:noFill/>
          </a:ln>
        </p:spPr>
        <p:txBody>
          <a:bodyPr wrap="none">
            <a:spAutoFit/>
          </a:bodyPr>
          <a:p>
            <a:r>
              <a:rPr lang="en-US" altLang="zh-CN" sz="6000" b="1" dirty="0">
                <a:solidFill>
                  <a:schemeClr val="bg1"/>
                </a:solidFill>
                <a:latin typeface="Calibri" panose="020F0502020204030204" pitchFamily="34" charset="0"/>
                <a:cs typeface="Calibri" panose="020F0502020204030204" pitchFamily="34" charset="0"/>
                <a:sym typeface="Calibri" panose="020F0502020204030204" pitchFamily="34" charset="0"/>
              </a:rPr>
              <a:t>STATISTICS </a:t>
            </a:r>
            <a:endParaRPr lang="zh-CN" altLang="en-US" dirty="0">
              <a:latin typeface="Arial" panose="020B0604020202020204" pitchFamily="34" charset="0"/>
            </a:endParaRPr>
          </a:p>
        </p:txBody>
      </p:sp>
      <p:sp>
        <p:nvSpPr>
          <p:cNvPr id="17415" name="文本框 6"/>
          <p:cNvSpPr/>
          <p:nvPr/>
        </p:nvSpPr>
        <p:spPr>
          <a:xfrm>
            <a:off x="2584450" y="3581400"/>
            <a:ext cx="7010400" cy="712788"/>
          </a:xfrm>
          <a:prstGeom prst="rect">
            <a:avLst/>
          </a:prstGeom>
          <a:noFill/>
          <a:ln w="9525">
            <a:noFill/>
          </a:ln>
        </p:spPr>
        <p:txBody>
          <a:bodyPr>
            <a:spAutoFit/>
          </a:bodyPr>
          <a:p>
            <a:pPr algn="ctr">
              <a:lnSpc>
                <a:spcPts val="2400"/>
              </a:lnSpc>
            </a:pPr>
            <a:r>
              <a:rPr lang="en-US" altLang="zh-CN" sz="2000" dirty="0">
                <a:solidFill>
                  <a:srgbClr val="F2F2F2"/>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2000" dirty="0">
              <a:solidFill>
                <a:srgbClr val="F2F2F2"/>
              </a:solidFill>
              <a:latin typeface="Arial" panose="020B0604020202020204" pitchFamily="34" charset="0"/>
              <a:sym typeface="Arial" panose="020B0604020202020204" pitchFamily="34" charset="0"/>
            </a:endParaRPr>
          </a:p>
        </p:txBody>
      </p:sp>
      <p:grpSp>
        <p:nvGrpSpPr>
          <p:cNvPr id="17416" name="Group 8"/>
          <p:cNvGrpSpPr/>
          <p:nvPr/>
        </p:nvGrpSpPr>
        <p:grpSpPr>
          <a:xfrm>
            <a:off x="5645150" y="1716088"/>
            <a:ext cx="889000" cy="889000"/>
            <a:chOff x="0" y="0"/>
            <a:chExt cx="888824" cy="888824"/>
          </a:xfrm>
        </p:grpSpPr>
        <p:sp>
          <p:nvSpPr>
            <p:cNvPr id="15369" name="矩形 4"/>
            <p:cNvSpPr/>
            <p:nvPr/>
          </p:nvSpPr>
          <p:spPr>
            <a:xfrm rot="2700000">
              <a:off x="0" y="0"/>
              <a:ext cx="888824" cy="888824"/>
            </a:xfrm>
            <a:prstGeom prst="rect">
              <a:avLst/>
            </a:prstGeom>
            <a:solidFill>
              <a:srgbClr val="2F374C"/>
            </a:solidFill>
            <a:ln w="12700">
              <a:noFill/>
            </a:ln>
          </p:spPr>
          <p:txBody>
            <a:bodyPr anchor="ctr"/>
            <a:p>
              <a:pPr algn="ctr"/>
              <a:endParaRPr lang="zh-CN" altLang="zh-CN" dirty="0">
                <a:solidFill>
                  <a:srgbClr val="A5A5A5"/>
                </a:solidFill>
                <a:latin typeface="宋体" panose="02010600030101010101" pitchFamily="2" charset="-122"/>
                <a:sym typeface="宋体" panose="02010600030101010101" pitchFamily="2" charset="-122"/>
              </a:endParaRPr>
            </a:p>
          </p:txBody>
        </p:sp>
        <p:grpSp>
          <p:nvGrpSpPr>
            <p:cNvPr id="15370" name="Group 10"/>
            <p:cNvGrpSpPr/>
            <p:nvPr/>
          </p:nvGrpSpPr>
          <p:grpSpPr>
            <a:xfrm>
              <a:off x="202319" y="208668"/>
              <a:ext cx="484187" cy="471488"/>
              <a:chOff x="0" y="0"/>
              <a:chExt cx="484187" cy="471488"/>
            </a:xfrm>
          </p:grpSpPr>
          <p:sp>
            <p:nvSpPr>
              <p:cNvPr id="15371" name="Freeform 5"/>
              <p:cNvSpPr/>
              <p:nvPr/>
            </p:nvSpPr>
            <p:spPr>
              <a:xfrm>
                <a:off x="207962" y="0"/>
                <a:ext cx="84137" cy="393700"/>
              </a:xfrm>
              <a:custGeom>
                <a:avLst/>
                <a:gdLst>
                  <a:gd name="txL" fmla="*/ 0 w 22"/>
                  <a:gd name="txT" fmla="*/ 0 h 103"/>
                  <a:gd name="txR" fmla="*/ 22 w 22"/>
                  <a:gd name="txB" fmla="*/ 103 h 103"/>
                </a:gdLst>
                <a:ahLst/>
                <a:cxnLst>
                  <a:cxn ang="0">
                    <a:pos x="277896862" y="1504851359"/>
                  </a:cxn>
                  <a:cxn ang="0">
                    <a:pos x="321774308" y="1475629646"/>
                  </a:cxn>
                  <a:cxn ang="0">
                    <a:pos x="321774308" y="29221714"/>
                  </a:cxn>
                  <a:cxn ang="0">
                    <a:pos x="277896862" y="0"/>
                  </a:cxn>
                  <a:cxn ang="0">
                    <a:pos x="29252905" y="0"/>
                  </a:cxn>
                  <a:cxn ang="0">
                    <a:pos x="0" y="29221714"/>
                  </a:cxn>
                  <a:cxn ang="0">
                    <a:pos x="0" y="1475629646"/>
                  </a:cxn>
                  <a:cxn ang="0">
                    <a:pos x="29252905" y="1504851359"/>
                  </a:cxn>
                  <a:cxn ang="0">
                    <a:pos x="277896862" y="1504851359"/>
                  </a:cxn>
                </a:cxnLst>
                <a:rect l="txL" t="txT" r="txR" b="txB"/>
                <a:pathLst>
                  <a:path w="22" h="103">
                    <a:moveTo>
                      <a:pt x="19" y="103"/>
                    </a:moveTo>
                    <a:cubicBezTo>
                      <a:pt x="21" y="103"/>
                      <a:pt x="22" y="102"/>
                      <a:pt x="22" y="101"/>
                    </a:cubicBezTo>
                    <a:cubicBezTo>
                      <a:pt x="22" y="2"/>
                      <a:pt x="22" y="2"/>
                      <a:pt x="22" y="2"/>
                    </a:cubicBezTo>
                    <a:cubicBezTo>
                      <a:pt x="22" y="1"/>
                      <a:pt x="21" y="0"/>
                      <a:pt x="19" y="0"/>
                    </a:cubicBezTo>
                    <a:cubicBezTo>
                      <a:pt x="2" y="0"/>
                      <a:pt x="2" y="0"/>
                      <a:pt x="2" y="0"/>
                    </a:cubicBezTo>
                    <a:cubicBezTo>
                      <a:pt x="1" y="0"/>
                      <a:pt x="0" y="1"/>
                      <a:pt x="0" y="2"/>
                    </a:cubicBezTo>
                    <a:cubicBezTo>
                      <a:pt x="0" y="101"/>
                      <a:pt x="0" y="101"/>
                      <a:pt x="0" y="101"/>
                    </a:cubicBezTo>
                    <a:cubicBezTo>
                      <a:pt x="0" y="102"/>
                      <a:pt x="1" y="103"/>
                      <a:pt x="2" y="103"/>
                    </a:cubicBezTo>
                    <a:lnTo>
                      <a:pt x="19" y="103"/>
                    </a:lnTo>
                    <a:close/>
                  </a:path>
                </a:pathLst>
              </a:custGeom>
              <a:solidFill>
                <a:schemeClr val="bg1">
                  <a:alpha val="100000"/>
                </a:schemeClr>
              </a:solidFill>
              <a:ln w="9525">
                <a:noFill/>
              </a:ln>
            </p:spPr>
            <p:txBody>
              <a:bodyPr/>
              <a:p>
                <a:endParaRPr lang="zh-CN" altLang="en-US"/>
              </a:p>
            </p:txBody>
          </p:sp>
          <p:sp>
            <p:nvSpPr>
              <p:cNvPr id="15372" name="Freeform 6"/>
              <p:cNvSpPr/>
              <p:nvPr/>
            </p:nvSpPr>
            <p:spPr>
              <a:xfrm>
                <a:off x="346075" y="84138"/>
                <a:ext cx="84137" cy="309563"/>
              </a:xfrm>
              <a:custGeom>
                <a:avLst/>
                <a:gdLst>
                  <a:gd name="txL" fmla="*/ 0 w 22"/>
                  <a:gd name="txT" fmla="*/ 0 h 81"/>
                  <a:gd name="txR" fmla="*/ 22 w 22"/>
                  <a:gd name="txB" fmla="*/ 81 h 81"/>
                </a:gdLst>
                <a:ahLst/>
                <a:cxnLst>
                  <a:cxn ang="0">
                    <a:pos x="292521403" y="1183077172"/>
                  </a:cxn>
                  <a:cxn ang="0">
                    <a:pos x="321774308" y="1153863597"/>
                  </a:cxn>
                  <a:cxn ang="0">
                    <a:pos x="321774308" y="29213575"/>
                  </a:cxn>
                  <a:cxn ang="0">
                    <a:pos x="292521403" y="0"/>
                  </a:cxn>
                  <a:cxn ang="0">
                    <a:pos x="29252905" y="0"/>
                  </a:cxn>
                  <a:cxn ang="0">
                    <a:pos x="0" y="29213575"/>
                  </a:cxn>
                  <a:cxn ang="0">
                    <a:pos x="0" y="1153863597"/>
                  </a:cxn>
                  <a:cxn ang="0">
                    <a:pos x="29252905" y="1183077172"/>
                  </a:cxn>
                  <a:cxn ang="0">
                    <a:pos x="292521403" y="1183077172"/>
                  </a:cxn>
                </a:cxnLst>
                <a:rect l="txL" t="txT" r="txR" b="txB"/>
                <a:pathLst>
                  <a:path w="22" h="81">
                    <a:moveTo>
                      <a:pt x="20" y="81"/>
                    </a:moveTo>
                    <a:cubicBezTo>
                      <a:pt x="21" y="81"/>
                      <a:pt x="22" y="80"/>
                      <a:pt x="22" y="79"/>
                    </a:cubicBezTo>
                    <a:cubicBezTo>
                      <a:pt x="22" y="2"/>
                      <a:pt x="22" y="2"/>
                      <a:pt x="22" y="2"/>
                    </a:cubicBezTo>
                    <a:cubicBezTo>
                      <a:pt x="22" y="1"/>
                      <a:pt x="21" y="0"/>
                      <a:pt x="20" y="0"/>
                    </a:cubicBezTo>
                    <a:cubicBezTo>
                      <a:pt x="2" y="0"/>
                      <a:pt x="2" y="0"/>
                      <a:pt x="2" y="0"/>
                    </a:cubicBezTo>
                    <a:cubicBezTo>
                      <a:pt x="1" y="0"/>
                      <a:pt x="0" y="1"/>
                      <a:pt x="0" y="2"/>
                    </a:cubicBezTo>
                    <a:cubicBezTo>
                      <a:pt x="0" y="79"/>
                      <a:pt x="0" y="79"/>
                      <a:pt x="0" y="79"/>
                    </a:cubicBezTo>
                    <a:cubicBezTo>
                      <a:pt x="0" y="80"/>
                      <a:pt x="1" y="81"/>
                      <a:pt x="2" y="81"/>
                    </a:cubicBezTo>
                    <a:lnTo>
                      <a:pt x="20" y="81"/>
                    </a:lnTo>
                    <a:close/>
                  </a:path>
                </a:pathLst>
              </a:custGeom>
              <a:solidFill>
                <a:schemeClr val="bg1">
                  <a:alpha val="100000"/>
                </a:schemeClr>
              </a:solidFill>
              <a:ln w="9525">
                <a:noFill/>
              </a:ln>
            </p:spPr>
            <p:txBody>
              <a:bodyPr/>
              <a:p>
                <a:endParaRPr lang="zh-CN" altLang="en-US"/>
              </a:p>
            </p:txBody>
          </p:sp>
          <p:sp>
            <p:nvSpPr>
              <p:cNvPr id="15373" name="Freeform 7"/>
              <p:cNvSpPr/>
              <p:nvPr/>
            </p:nvSpPr>
            <p:spPr>
              <a:xfrm>
                <a:off x="76200" y="163513"/>
                <a:ext cx="80962" cy="230188"/>
              </a:xfrm>
              <a:custGeom>
                <a:avLst/>
                <a:gdLst>
                  <a:gd name="txL" fmla="*/ 0 w 21"/>
                  <a:gd name="txT" fmla="*/ 0 h 60"/>
                  <a:gd name="txR" fmla="*/ 21 w 21"/>
                  <a:gd name="txB" fmla="*/ 60 h 60"/>
                </a:gdLst>
                <a:ahLst/>
                <a:cxnLst>
                  <a:cxn ang="0">
                    <a:pos x="282407022" y="883108589"/>
                  </a:cxn>
                  <a:cxn ang="0">
                    <a:pos x="312135497" y="853671380"/>
                  </a:cxn>
                  <a:cxn ang="0">
                    <a:pos x="312135497" y="29437209"/>
                  </a:cxn>
                  <a:cxn ang="0">
                    <a:pos x="282407022" y="0"/>
                  </a:cxn>
                  <a:cxn ang="0">
                    <a:pos x="29728475" y="0"/>
                  </a:cxn>
                  <a:cxn ang="0">
                    <a:pos x="0" y="29437209"/>
                  </a:cxn>
                  <a:cxn ang="0">
                    <a:pos x="0" y="853671380"/>
                  </a:cxn>
                  <a:cxn ang="0">
                    <a:pos x="29728475" y="883108589"/>
                  </a:cxn>
                  <a:cxn ang="0">
                    <a:pos x="282407022" y="883108589"/>
                  </a:cxn>
                </a:cxnLst>
                <a:rect l="txL" t="txT" r="txR" b="txB"/>
                <a:pathLst>
                  <a:path w="21" h="60">
                    <a:moveTo>
                      <a:pt x="19" y="60"/>
                    </a:moveTo>
                    <a:cubicBezTo>
                      <a:pt x="20" y="60"/>
                      <a:pt x="21" y="59"/>
                      <a:pt x="21" y="58"/>
                    </a:cubicBezTo>
                    <a:cubicBezTo>
                      <a:pt x="21" y="2"/>
                      <a:pt x="21" y="2"/>
                      <a:pt x="21" y="2"/>
                    </a:cubicBezTo>
                    <a:cubicBezTo>
                      <a:pt x="21" y="1"/>
                      <a:pt x="20" y="0"/>
                      <a:pt x="19" y="0"/>
                    </a:cubicBezTo>
                    <a:cubicBezTo>
                      <a:pt x="2" y="0"/>
                      <a:pt x="2" y="0"/>
                      <a:pt x="2" y="0"/>
                    </a:cubicBezTo>
                    <a:cubicBezTo>
                      <a:pt x="1" y="0"/>
                      <a:pt x="0" y="1"/>
                      <a:pt x="0" y="2"/>
                    </a:cubicBezTo>
                    <a:cubicBezTo>
                      <a:pt x="0" y="58"/>
                      <a:pt x="0" y="58"/>
                      <a:pt x="0" y="58"/>
                    </a:cubicBezTo>
                    <a:cubicBezTo>
                      <a:pt x="0" y="59"/>
                      <a:pt x="1" y="60"/>
                      <a:pt x="2" y="60"/>
                    </a:cubicBezTo>
                    <a:lnTo>
                      <a:pt x="19" y="60"/>
                    </a:lnTo>
                    <a:close/>
                  </a:path>
                </a:pathLst>
              </a:custGeom>
              <a:solidFill>
                <a:schemeClr val="bg1">
                  <a:alpha val="100000"/>
                </a:schemeClr>
              </a:solidFill>
              <a:ln w="9525">
                <a:noFill/>
              </a:ln>
            </p:spPr>
            <p:txBody>
              <a:bodyPr/>
              <a:p>
                <a:endParaRPr lang="zh-CN" altLang="en-US"/>
              </a:p>
            </p:txBody>
          </p:sp>
          <p:sp>
            <p:nvSpPr>
              <p:cNvPr id="15374" name="Freeform 8"/>
              <p:cNvSpPr/>
              <p:nvPr/>
            </p:nvSpPr>
            <p:spPr>
              <a:xfrm>
                <a:off x="0" y="0"/>
                <a:ext cx="484187" cy="471488"/>
              </a:xfrm>
              <a:custGeom>
                <a:avLst/>
                <a:gdLst>
                  <a:gd name="txL" fmla="*/ 0 w 126"/>
                  <a:gd name="txT" fmla="*/ 0 h 123"/>
                  <a:gd name="txR" fmla="*/ 126 w 126"/>
                  <a:gd name="txB" fmla="*/ 123 h 123"/>
                </a:gdLst>
                <a:ahLst/>
                <a:cxnLst>
                  <a:cxn ang="0">
                    <a:pos x="73834675" y="0"/>
                  </a:cxn>
                  <a:cxn ang="0">
                    <a:pos x="29535407" y="0"/>
                  </a:cxn>
                  <a:cxn ang="0">
                    <a:pos x="0" y="44082211"/>
                  </a:cxn>
                  <a:cxn ang="0">
                    <a:pos x="0" y="1763242456"/>
                  </a:cxn>
                  <a:cxn ang="0">
                    <a:pos x="29535407" y="1807324668"/>
                  </a:cxn>
                  <a:cxn ang="0">
                    <a:pos x="1816312248" y="1807324668"/>
                  </a:cxn>
                  <a:cxn ang="0">
                    <a:pos x="1860611516" y="1763242456"/>
                  </a:cxn>
                  <a:cxn ang="0">
                    <a:pos x="1860611516" y="1719164078"/>
                  </a:cxn>
                  <a:cxn ang="0">
                    <a:pos x="1816312248" y="1675081867"/>
                  </a:cxn>
                  <a:cxn ang="0">
                    <a:pos x="118133942" y="1675081867"/>
                  </a:cxn>
                  <a:cxn ang="0">
                    <a:pos x="118133942" y="44082211"/>
                  </a:cxn>
                  <a:cxn ang="0">
                    <a:pos x="73834675" y="0"/>
                  </a:cxn>
                </a:cxnLst>
                <a:rect l="txL" t="txT" r="txR" b="txB"/>
                <a:pathLst>
                  <a:path w="126" h="123">
                    <a:moveTo>
                      <a:pt x="5" y="0"/>
                    </a:moveTo>
                    <a:cubicBezTo>
                      <a:pt x="2" y="0"/>
                      <a:pt x="2" y="0"/>
                      <a:pt x="2" y="0"/>
                    </a:cubicBezTo>
                    <a:cubicBezTo>
                      <a:pt x="1" y="0"/>
                      <a:pt x="0" y="1"/>
                      <a:pt x="0" y="3"/>
                    </a:cubicBezTo>
                    <a:cubicBezTo>
                      <a:pt x="0" y="120"/>
                      <a:pt x="0" y="120"/>
                      <a:pt x="0" y="120"/>
                    </a:cubicBezTo>
                    <a:cubicBezTo>
                      <a:pt x="0" y="122"/>
                      <a:pt x="1" y="123"/>
                      <a:pt x="2" y="123"/>
                    </a:cubicBezTo>
                    <a:cubicBezTo>
                      <a:pt x="123" y="123"/>
                      <a:pt x="123" y="123"/>
                      <a:pt x="123" y="123"/>
                    </a:cubicBezTo>
                    <a:cubicBezTo>
                      <a:pt x="124" y="123"/>
                      <a:pt x="126" y="122"/>
                      <a:pt x="126" y="120"/>
                    </a:cubicBezTo>
                    <a:cubicBezTo>
                      <a:pt x="126" y="117"/>
                      <a:pt x="126" y="117"/>
                      <a:pt x="126" y="117"/>
                    </a:cubicBezTo>
                    <a:cubicBezTo>
                      <a:pt x="126" y="116"/>
                      <a:pt x="124" y="114"/>
                      <a:pt x="123" y="114"/>
                    </a:cubicBezTo>
                    <a:cubicBezTo>
                      <a:pt x="8" y="114"/>
                      <a:pt x="8" y="114"/>
                      <a:pt x="8" y="114"/>
                    </a:cubicBezTo>
                    <a:cubicBezTo>
                      <a:pt x="8" y="3"/>
                      <a:pt x="8" y="3"/>
                      <a:pt x="8" y="3"/>
                    </a:cubicBezTo>
                    <a:cubicBezTo>
                      <a:pt x="8" y="1"/>
                      <a:pt x="7" y="0"/>
                      <a:pt x="5" y="0"/>
                    </a:cubicBezTo>
                    <a:close/>
                  </a:path>
                </a:pathLst>
              </a:custGeom>
              <a:solidFill>
                <a:schemeClr val="bg1">
                  <a:alpha val="100000"/>
                </a:schemeClr>
              </a:solidFill>
              <a:ln w="9525">
                <a:noFill/>
              </a:ln>
            </p:spPr>
            <p:txBody>
              <a:bodyPr/>
              <a:p>
                <a:endParaRPr lang="zh-CN" altLang="en-US"/>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filter="barn(outHorizontal)">
                                      <p:cBhvr>
                                        <p:cTn id="7" dur="500"/>
                                        <p:tgtEl>
                                          <p:spTgt spid="174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416"/>
                                        </p:tgtEl>
                                        <p:attrNameLst>
                                          <p:attrName>style.visibility</p:attrName>
                                        </p:attrNameLst>
                                      </p:cBhvr>
                                      <p:to>
                                        <p:strVal val="visible"/>
                                      </p:to>
                                    </p:set>
                                    <p:animEffect filter="dissolve">
                                      <p:cBhvr>
                                        <p:cTn id="11" dur="500"/>
                                        <p:tgtEl>
                                          <p:spTgt spid="17416"/>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strVal val="(6*min(max(#ppt_w*#ppt_h,.3),1)-7.4)/-.7*#ppt_w"/>
                                          </p:val>
                                        </p:tav>
                                        <p:tav tm="100000">
                                          <p:val>
                                            <p:strVal val="#ppt_w"/>
                                          </p:val>
                                        </p:tav>
                                      </p:tavLst>
                                    </p:anim>
                                    <p:anim calcmode="lin" valueType="num">
                                      <p:cBhvr>
                                        <p:cTn id="16" dur="500" fill="hold"/>
                                        <p:tgtEl>
                                          <p:spTgt spid="17414"/>
                                        </p:tgtEl>
                                        <p:attrNameLst>
                                          <p:attrName>ppt_h</p:attrName>
                                        </p:attrNameLst>
                                      </p:cBhvr>
                                      <p:tavLst>
                                        <p:tav tm="0">
                                          <p:val>
                                            <p:strVal val="(6*min(max(#ppt_w*#ppt_h,.3),1)-7.4)/-.7*#ppt_h"/>
                                          </p:val>
                                        </p:tav>
                                        <p:tav tm="100000">
                                          <p:val>
                                            <p:strVal val="#ppt_h"/>
                                          </p:val>
                                        </p:tav>
                                      </p:tavLst>
                                    </p:anim>
                                    <p:anim calcmode="lin" valueType="num">
                                      <p:cBhvr>
                                        <p:cTn id="17" dur="500" fill="hold"/>
                                        <p:tgtEl>
                                          <p:spTgt spid="17414"/>
                                        </p:tgtEl>
                                        <p:attrNameLst>
                                          <p:attrName>ppt_x</p:attrName>
                                        </p:attrNameLst>
                                      </p:cBhvr>
                                      <p:tavLst>
                                        <p:tav tm="0">
                                          <p:val>
                                            <p:fltVal val="0.500000"/>
                                          </p:val>
                                        </p:tav>
                                        <p:tav tm="100000">
                                          <p:val>
                                            <p:strVal val="#ppt_x"/>
                                          </p:val>
                                        </p:tav>
                                      </p:tavLst>
                                    </p:anim>
                                    <p:anim calcmode="lin" valueType="num">
                                      <p:cBhvr>
                                        <p:cTn id="18" dur="500" fill="hold"/>
                                        <p:tgtEl>
                                          <p:spTgt spid="17414"/>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850"/>
                            </p:stCondLst>
                            <p:childTnLst>
                              <p:par>
                                <p:cTn id="20" presetID="9" presetClass="entr" presetSubtype="0" fill="hold" grpId="0" nodeType="afterEffect">
                                  <p:stCondLst>
                                    <p:cond delay="0"/>
                                  </p:stCondLst>
                                  <p:childTnLst>
                                    <p:set>
                                      <p:cBhvr>
                                        <p:cTn id="21" dur="1" fill="hold">
                                          <p:stCondLst>
                                            <p:cond delay="0"/>
                                          </p:stCondLst>
                                        </p:cTn>
                                        <p:tgtEl>
                                          <p:spTgt spid="17415"/>
                                        </p:tgtEl>
                                        <p:attrNameLst>
                                          <p:attrName>style.visibility</p:attrName>
                                        </p:attrNameLst>
                                      </p:cBhvr>
                                      <p:to>
                                        <p:strVal val="visible"/>
                                      </p:to>
                                    </p:set>
                                    <p:animEffect filter="dissolve">
                                      <p:cBhvr>
                                        <p:cTn id="22"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ldLvl="0" animBg="1"/>
      <p:bldP spid="17414" grpId="0" bldLvl="0"/>
      <p:bldP spid="17415"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6387"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18436" name="矩形 32"/>
          <p:cNvSpPr/>
          <p:nvPr/>
        </p:nvSpPr>
        <p:spPr>
          <a:xfrm>
            <a:off x="5218113" y="2968625"/>
            <a:ext cx="6237287" cy="3159125"/>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7" name="文本框 4"/>
          <p:cNvSpPr/>
          <p:nvPr/>
        </p:nvSpPr>
        <p:spPr>
          <a:xfrm>
            <a:off x="247650" y="55563"/>
            <a:ext cx="3951288"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Chart &amp; Data</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18438" name="Group 6"/>
          <p:cNvGrpSpPr/>
          <p:nvPr/>
        </p:nvGrpSpPr>
        <p:grpSpPr>
          <a:xfrm>
            <a:off x="10790238" y="257175"/>
            <a:ext cx="1017587" cy="577850"/>
            <a:chOff x="0" y="0"/>
            <a:chExt cx="1016794" cy="578225"/>
          </a:xfrm>
        </p:grpSpPr>
        <p:grpSp>
          <p:nvGrpSpPr>
            <p:cNvPr id="16408" name="Group 7"/>
            <p:cNvGrpSpPr/>
            <p:nvPr/>
          </p:nvGrpSpPr>
          <p:grpSpPr>
            <a:xfrm>
              <a:off x="0" y="0"/>
              <a:ext cx="1016794" cy="360857"/>
              <a:chOff x="0" y="0"/>
              <a:chExt cx="1016794" cy="360857"/>
            </a:xfrm>
          </p:grpSpPr>
          <p:sp>
            <p:nvSpPr>
              <p:cNvPr id="16410"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1"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16409"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18443" name="Group 11"/>
          <p:cNvGrpSpPr/>
          <p:nvPr/>
        </p:nvGrpSpPr>
        <p:grpSpPr>
          <a:xfrm>
            <a:off x="5780088" y="6584950"/>
            <a:ext cx="638175" cy="254000"/>
            <a:chOff x="0" y="0"/>
            <a:chExt cx="637959" cy="253916"/>
          </a:xfrm>
        </p:grpSpPr>
        <p:sp>
          <p:nvSpPr>
            <p:cNvPr id="16405"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6406"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6407"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09</a:t>
              </a:r>
              <a:endParaRPr lang="zh-CN" altLang="en-US" sz="1000" dirty="0">
                <a:solidFill>
                  <a:schemeClr val="bg1"/>
                </a:solidFill>
                <a:latin typeface="Calibri" panose="020F0502020204030204" pitchFamily="34" charset="0"/>
                <a:sym typeface="宋体" panose="02010600030101010101" pitchFamily="2" charset="-122"/>
              </a:endParaRPr>
            </a:p>
          </p:txBody>
        </p:sp>
      </p:grpSp>
      <p:grpSp>
        <p:nvGrpSpPr>
          <p:cNvPr id="18447" name="Group 15"/>
          <p:cNvGrpSpPr/>
          <p:nvPr/>
        </p:nvGrpSpPr>
        <p:grpSpPr>
          <a:xfrm>
            <a:off x="896938" y="1528763"/>
            <a:ext cx="1439862" cy="1439862"/>
            <a:chOff x="0" y="0"/>
            <a:chExt cx="1440000" cy="1440000"/>
          </a:xfrm>
        </p:grpSpPr>
        <p:sp>
          <p:nvSpPr>
            <p:cNvPr id="16401" name="矩形 26"/>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6402" name="Group 17"/>
            <p:cNvGrpSpPr/>
            <p:nvPr/>
          </p:nvGrpSpPr>
          <p:grpSpPr>
            <a:xfrm>
              <a:off x="496163" y="481876"/>
              <a:ext cx="447675" cy="476249"/>
              <a:chOff x="0" y="0"/>
              <a:chExt cx="447675" cy="476249"/>
            </a:xfrm>
          </p:grpSpPr>
          <p:sp>
            <p:nvSpPr>
              <p:cNvPr id="16403" name="Freeform 6"/>
              <p:cNvSpPr/>
              <p:nvPr/>
            </p:nvSpPr>
            <p:spPr>
              <a:xfrm>
                <a:off x="23812" y="227012"/>
                <a:ext cx="412750" cy="249237"/>
              </a:xfrm>
              <a:custGeom>
                <a:avLst/>
                <a:gdLst>
                  <a:gd name="txL" fmla="*/ 0 w 107"/>
                  <a:gd name="txT" fmla="*/ 0 h 65"/>
                  <a:gd name="txR" fmla="*/ 107 w 107"/>
                  <a:gd name="txB" fmla="*/ 65 h 65"/>
                </a:gdLst>
                <a:ahLst/>
                <a:cxnLst>
                  <a:cxn ang="0">
                    <a:pos x="1473131752" y="0"/>
                  </a:cxn>
                  <a:cxn ang="0">
                    <a:pos x="1428493033" y="44107280"/>
                  </a:cxn>
                  <a:cxn ang="0">
                    <a:pos x="1428493033" y="793946381"/>
                  </a:cxn>
                  <a:cxn ang="0">
                    <a:pos x="1249930439" y="793946381"/>
                  </a:cxn>
                  <a:cxn ang="0">
                    <a:pos x="1249930439" y="176432955"/>
                  </a:cxn>
                  <a:cxn ang="0">
                    <a:pos x="1205291720" y="132325675"/>
                  </a:cxn>
                  <a:cxn ang="0">
                    <a:pos x="1101128278" y="132325675"/>
                  </a:cxn>
                  <a:cxn ang="0">
                    <a:pos x="1071367846" y="176432955"/>
                  </a:cxn>
                  <a:cxn ang="0">
                    <a:pos x="1071367846" y="793946381"/>
                  </a:cxn>
                  <a:cxn ang="0">
                    <a:pos x="892809110" y="793946381"/>
                  </a:cxn>
                  <a:cxn ang="0">
                    <a:pos x="892809110" y="294053647"/>
                  </a:cxn>
                  <a:cxn ang="0">
                    <a:pos x="848166533" y="249946367"/>
                  </a:cxn>
                  <a:cxn ang="0">
                    <a:pos x="744006949" y="249946367"/>
                  </a:cxn>
                  <a:cxn ang="0">
                    <a:pos x="699364371" y="294053647"/>
                  </a:cxn>
                  <a:cxn ang="0">
                    <a:pos x="699364371" y="793946381"/>
                  </a:cxn>
                  <a:cxn ang="0">
                    <a:pos x="520805636" y="793946381"/>
                  </a:cxn>
                  <a:cxn ang="0">
                    <a:pos x="520805636" y="455785454"/>
                  </a:cxn>
                  <a:cxn ang="0">
                    <a:pos x="491045203" y="411678173"/>
                  </a:cxn>
                  <a:cxn ang="0">
                    <a:pos x="386881762" y="411678173"/>
                  </a:cxn>
                  <a:cxn ang="0">
                    <a:pos x="342243042" y="455785454"/>
                  </a:cxn>
                  <a:cxn ang="0">
                    <a:pos x="342243042" y="793946381"/>
                  </a:cxn>
                  <a:cxn ang="0">
                    <a:pos x="163680449" y="793946381"/>
                  </a:cxn>
                  <a:cxn ang="0">
                    <a:pos x="163680449" y="529298865"/>
                  </a:cxn>
                  <a:cxn ang="0">
                    <a:pos x="119041729" y="485191585"/>
                  </a:cxn>
                  <a:cxn ang="0">
                    <a:pos x="44638720" y="485191585"/>
                  </a:cxn>
                  <a:cxn ang="0">
                    <a:pos x="0" y="529298865"/>
                  </a:cxn>
                  <a:cxn ang="0">
                    <a:pos x="0" y="882164775"/>
                  </a:cxn>
                  <a:cxn ang="0">
                    <a:pos x="89281297" y="955678187"/>
                  </a:cxn>
                  <a:cxn ang="0">
                    <a:pos x="1517774329" y="955678187"/>
                  </a:cxn>
                  <a:cxn ang="0">
                    <a:pos x="1592173481" y="882164775"/>
                  </a:cxn>
                  <a:cxn ang="0">
                    <a:pos x="1592173481" y="44107280"/>
                  </a:cxn>
                  <a:cxn ang="0">
                    <a:pos x="1547534762" y="0"/>
                  </a:cxn>
                  <a:cxn ang="0">
                    <a:pos x="1473131752" y="0"/>
                  </a:cxn>
                </a:cxnLst>
                <a:rect l="txL" t="txT" r="txR" b="txB"/>
                <a:pathLst>
                  <a:path w="107" h="65">
                    <a:moveTo>
                      <a:pt x="99" y="0"/>
                    </a:moveTo>
                    <a:cubicBezTo>
                      <a:pt x="97" y="0"/>
                      <a:pt x="96" y="1"/>
                      <a:pt x="96" y="3"/>
                    </a:cubicBezTo>
                    <a:cubicBezTo>
                      <a:pt x="96" y="54"/>
                      <a:pt x="96" y="54"/>
                      <a:pt x="96" y="54"/>
                    </a:cubicBezTo>
                    <a:cubicBezTo>
                      <a:pt x="84" y="54"/>
                      <a:pt x="84" y="54"/>
                      <a:pt x="84" y="54"/>
                    </a:cubicBezTo>
                    <a:cubicBezTo>
                      <a:pt x="84" y="12"/>
                      <a:pt x="84" y="12"/>
                      <a:pt x="84" y="12"/>
                    </a:cubicBezTo>
                    <a:cubicBezTo>
                      <a:pt x="84" y="10"/>
                      <a:pt x="82" y="9"/>
                      <a:pt x="81" y="9"/>
                    </a:cubicBezTo>
                    <a:cubicBezTo>
                      <a:pt x="74" y="9"/>
                      <a:pt x="74" y="9"/>
                      <a:pt x="74" y="9"/>
                    </a:cubicBezTo>
                    <a:cubicBezTo>
                      <a:pt x="73" y="9"/>
                      <a:pt x="72" y="10"/>
                      <a:pt x="72" y="12"/>
                    </a:cubicBezTo>
                    <a:cubicBezTo>
                      <a:pt x="72" y="54"/>
                      <a:pt x="72" y="54"/>
                      <a:pt x="72" y="54"/>
                    </a:cubicBezTo>
                    <a:cubicBezTo>
                      <a:pt x="60" y="54"/>
                      <a:pt x="60" y="54"/>
                      <a:pt x="60" y="54"/>
                    </a:cubicBezTo>
                    <a:cubicBezTo>
                      <a:pt x="60" y="20"/>
                      <a:pt x="60" y="20"/>
                      <a:pt x="60" y="20"/>
                    </a:cubicBezTo>
                    <a:cubicBezTo>
                      <a:pt x="60" y="18"/>
                      <a:pt x="58" y="17"/>
                      <a:pt x="57" y="17"/>
                    </a:cubicBezTo>
                    <a:cubicBezTo>
                      <a:pt x="50" y="17"/>
                      <a:pt x="50" y="17"/>
                      <a:pt x="50" y="17"/>
                    </a:cubicBezTo>
                    <a:cubicBezTo>
                      <a:pt x="49" y="17"/>
                      <a:pt x="47" y="18"/>
                      <a:pt x="47" y="20"/>
                    </a:cubicBezTo>
                    <a:cubicBezTo>
                      <a:pt x="47" y="54"/>
                      <a:pt x="47" y="54"/>
                      <a:pt x="47" y="54"/>
                    </a:cubicBezTo>
                    <a:cubicBezTo>
                      <a:pt x="35" y="54"/>
                      <a:pt x="35" y="54"/>
                      <a:pt x="35" y="54"/>
                    </a:cubicBezTo>
                    <a:cubicBezTo>
                      <a:pt x="35" y="31"/>
                      <a:pt x="35" y="31"/>
                      <a:pt x="35" y="31"/>
                    </a:cubicBezTo>
                    <a:cubicBezTo>
                      <a:pt x="35" y="30"/>
                      <a:pt x="34" y="28"/>
                      <a:pt x="33" y="28"/>
                    </a:cubicBezTo>
                    <a:cubicBezTo>
                      <a:pt x="26" y="28"/>
                      <a:pt x="26" y="28"/>
                      <a:pt x="26" y="28"/>
                    </a:cubicBezTo>
                    <a:cubicBezTo>
                      <a:pt x="25" y="28"/>
                      <a:pt x="23" y="30"/>
                      <a:pt x="23" y="31"/>
                    </a:cubicBezTo>
                    <a:cubicBezTo>
                      <a:pt x="23" y="54"/>
                      <a:pt x="23" y="54"/>
                      <a:pt x="23" y="54"/>
                    </a:cubicBezTo>
                    <a:cubicBezTo>
                      <a:pt x="11" y="54"/>
                      <a:pt x="11" y="54"/>
                      <a:pt x="11" y="54"/>
                    </a:cubicBezTo>
                    <a:cubicBezTo>
                      <a:pt x="11" y="36"/>
                      <a:pt x="11" y="36"/>
                      <a:pt x="11" y="36"/>
                    </a:cubicBezTo>
                    <a:cubicBezTo>
                      <a:pt x="11" y="34"/>
                      <a:pt x="10" y="33"/>
                      <a:pt x="8" y="33"/>
                    </a:cubicBezTo>
                    <a:cubicBezTo>
                      <a:pt x="3" y="33"/>
                      <a:pt x="3" y="33"/>
                      <a:pt x="3" y="33"/>
                    </a:cubicBezTo>
                    <a:cubicBezTo>
                      <a:pt x="1" y="33"/>
                      <a:pt x="0" y="34"/>
                      <a:pt x="0" y="36"/>
                    </a:cubicBezTo>
                    <a:cubicBezTo>
                      <a:pt x="0" y="60"/>
                      <a:pt x="0" y="60"/>
                      <a:pt x="0" y="60"/>
                    </a:cubicBezTo>
                    <a:cubicBezTo>
                      <a:pt x="0" y="63"/>
                      <a:pt x="2" y="65"/>
                      <a:pt x="6" y="65"/>
                    </a:cubicBezTo>
                    <a:cubicBezTo>
                      <a:pt x="102" y="65"/>
                      <a:pt x="102" y="65"/>
                      <a:pt x="102" y="65"/>
                    </a:cubicBezTo>
                    <a:cubicBezTo>
                      <a:pt x="105" y="65"/>
                      <a:pt x="107" y="63"/>
                      <a:pt x="107" y="60"/>
                    </a:cubicBezTo>
                    <a:cubicBezTo>
                      <a:pt x="107" y="3"/>
                      <a:pt x="107" y="3"/>
                      <a:pt x="107" y="3"/>
                    </a:cubicBezTo>
                    <a:cubicBezTo>
                      <a:pt x="107" y="1"/>
                      <a:pt x="106" y="0"/>
                      <a:pt x="104" y="0"/>
                    </a:cubicBezTo>
                    <a:lnTo>
                      <a:pt x="99" y="0"/>
                    </a:lnTo>
                    <a:close/>
                  </a:path>
                </a:pathLst>
              </a:custGeom>
              <a:solidFill>
                <a:schemeClr val="bg1">
                  <a:alpha val="100000"/>
                </a:schemeClr>
              </a:solidFill>
              <a:ln w="9525">
                <a:noFill/>
              </a:ln>
            </p:spPr>
            <p:txBody>
              <a:bodyPr/>
              <a:p>
                <a:endParaRPr lang="zh-CN" altLang="en-US"/>
              </a:p>
            </p:txBody>
          </p:sp>
          <p:sp>
            <p:nvSpPr>
              <p:cNvPr id="16404" name="Freeform 7"/>
              <p:cNvSpPr>
                <a:spLocks noEditPoints="1"/>
              </p:cNvSpPr>
              <p:nvPr/>
            </p:nvSpPr>
            <p:spPr>
              <a:xfrm>
                <a:off x="0" y="0"/>
                <a:ext cx="447675" cy="338137"/>
              </a:xfrm>
              <a:custGeom>
                <a:avLst/>
                <a:gdLst>
                  <a:gd name="txL" fmla="*/ 0 w 116"/>
                  <a:gd name="txT" fmla="*/ 0 h 88"/>
                  <a:gd name="txR" fmla="*/ 116 w 116"/>
                  <a:gd name="txB" fmla="*/ 88 h 88"/>
                </a:gdLst>
                <a:ahLst/>
                <a:cxnLst>
                  <a:cxn ang="0">
                    <a:pos x="342560138" y="1254987791"/>
                  </a:cxn>
                  <a:cxn ang="0">
                    <a:pos x="759592556" y="841580726"/>
                  </a:cxn>
                  <a:cxn ang="0">
                    <a:pos x="878743573" y="959694285"/>
                  </a:cxn>
                  <a:cxn ang="0">
                    <a:pos x="923426169" y="989223636"/>
                  </a:cxn>
                  <a:cxn ang="0">
                    <a:pos x="923426169" y="1003990232"/>
                  </a:cxn>
                  <a:cxn ang="0">
                    <a:pos x="983001678" y="1033519583"/>
                  </a:cxn>
                  <a:cxn ang="0">
                    <a:pos x="1027680414" y="1003990232"/>
                  </a:cxn>
                  <a:cxn ang="0">
                    <a:pos x="1429819920" y="590583168"/>
                  </a:cxn>
                  <a:cxn ang="0">
                    <a:pos x="1593653533" y="767755428"/>
                  </a:cxn>
                  <a:cxn ang="0">
                    <a:pos x="1668121954" y="782522025"/>
                  </a:cxn>
                  <a:cxn ang="0">
                    <a:pos x="1683014866" y="782522025"/>
                  </a:cxn>
                  <a:cxn ang="0">
                    <a:pos x="1683014866" y="767755428"/>
                  </a:cxn>
                  <a:cxn ang="0">
                    <a:pos x="1683014866" y="767755428"/>
                  </a:cxn>
                  <a:cxn ang="0">
                    <a:pos x="1697907778" y="767755428"/>
                  </a:cxn>
                  <a:cxn ang="0">
                    <a:pos x="1712804550" y="708696727"/>
                  </a:cxn>
                  <a:cxn ang="0">
                    <a:pos x="1712804550" y="88588052"/>
                  </a:cxn>
                  <a:cxn ang="0">
                    <a:pos x="1668121954" y="14762754"/>
                  </a:cxn>
                  <a:cxn ang="0">
                    <a:pos x="1653229042" y="14762754"/>
                  </a:cxn>
                  <a:cxn ang="0">
                    <a:pos x="1653229042" y="14762754"/>
                  </a:cxn>
                  <a:cxn ang="0">
                    <a:pos x="1072363011" y="14762754"/>
                  </a:cxn>
                  <a:cxn ang="0">
                    <a:pos x="968104906" y="29529351"/>
                  </a:cxn>
                  <a:cxn ang="0">
                    <a:pos x="953211994" y="59058701"/>
                  </a:cxn>
                  <a:cxn ang="0">
                    <a:pos x="968104906" y="132880156"/>
                  </a:cxn>
                  <a:cxn ang="0">
                    <a:pos x="1131938519" y="295289663"/>
                  </a:cxn>
                  <a:cxn ang="0">
                    <a:pos x="983001678" y="442936415"/>
                  </a:cxn>
                  <a:cxn ang="0">
                    <a:pos x="804271293" y="280526909"/>
                  </a:cxn>
                  <a:cxn ang="0">
                    <a:pos x="789378381" y="250997558"/>
                  </a:cxn>
                  <a:cxn ang="0">
                    <a:pos x="714909960" y="280526909"/>
                  </a:cxn>
                  <a:cxn ang="0">
                    <a:pos x="685120276" y="310056259"/>
                  </a:cxn>
                  <a:cxn ang="0">
                    <a:pos x="506393751" y="487228520"/>
                  </a:cxn>
                  <a:cxn ang="0">
                    <a:pos x="29789684" y="944931531"/>
                  </a:cxn>
                  <a:cxn ang="0">
                    <a:pos x="29789684" y="1092574442"/>
                  </a:cxn>
                  <a:cxn ang="0">
                    <a:pos x="193619438" y="1254987791"/>
                  </a:cxn>
                  <a:cxn ang="0">
                    <a:pos x="342560138" y="1254987791"/>
                  </a:cxn>
                  <a:cxn ang="0">
                    <a:pos x="595758943" y="575816571"/>
                  </a:cxn>
                  <a:cxn ang="0">
                    <a:pos x="759592556" y="413407065"/>
                  </a:cxn>
                  <a:cxn ang="0">
                    <a:pos x="923426169" y="575816571"/>
                  </a:cxn>
                  <a:cxn ang="0">
                    <a:pos x="983001678" y="620112518"/>
                  </a:cxn>
                  <a:cxn ang="0">
                    <a:pos x="1027680414" y="575816571"/>
                  </a:cxn>
                  <a:cxn ang="0">
                    <a:pos x="1265986307" y="339585610"/>
                  </a:cxn>
                  <a:cxn ang="0">
                    <a:pos x="1310668903" y="295289663"/>
                  </a:cxn>
                  <a:cxn ang="0">
                    <a:pos x="1265986307" y="250997558"/>
                  </a:cxn>
                  <a:cxn ang="0">
                    <a:pos x="1146835291" y="132880156"/>
                  </a:cxn>
                  <a:cxn ang="0">
                    <a:pos x="1593653533" y="132880156"/>
                  </a:cxn>
                  <a:cxn ang="0">
                    <a:pos x="1593653533" y="575816571"/>
                  </a:cxn>
                  <a:cxn ang="0">
                    <a:pos x="1474498657" y="457699169"/>
                  </a:cxn>
                  <a:cxn ang="0">
                    <a:pos x="1429819920" y="413407065"/>
                  </a:cxn>
                  <a:cxn ang="0">
                    <a:pos x="1385137324" y="457699169"/>
                  </a:cxn>
                  <a:cxn ang="0">
                    <a:pos x="983001678" y="871106234"/>
                  </a:cxn>
                  <a:cxn ang="0">
                    <a:pos x="938319081" y="841580726"/>
                  </a:cxn>
                  <a:cxn ang="0">
                    <a:pos x="938319081" y="841580726"/>
                  </a:cxn>
                  <a:cxn ang="0">
                    <a:pos x="804271293" y="708696727"/>
                  </a:cxn>
                  <a:cxn ang="0">
                    <a:pos x="759592556" y="664404623"/>
                  </a:cxn>
                  <a:cxn ang="0">
                    <a:pos x="714909960" y="708696727"/>
                  </a:cxn>
                  <a:cxn ang="0">
                    <a:pos x="268091717" y="1151633143"/>
                  </a:cxn>
                  <a:cxn ang="0">
                    <a:pos x="148940701" y="1018752986"/>
                  </a:cxn>
                  <a:cxn ang="0">
                    <a:pos x="595758943" y="575816571"/>
                  </a:cxn>
                </a:cxnLst>
                <a:rect l="txL" t="txT" r="txR" b="txB"/>
                <a:pathLst>
                  <a:path w="116" h="88">
                    <a:moveTo>
                      <a:pt x="23" y="85"/>
                    </a:moveTo>
                    <a:cubicBezTo>
                      <a:pt x="51" y="57"/>
                      <a:pt x="51" y="57"/>
                      <a:pt x="51" y="57"/>
                    </a:cubicBezTo>
                    <a:cubicBezTo>
                      <a:pt x="59" y="65"/>
                      <a:pt x="59" y="65"/>
                      <a:pt x="59" y="65"/>
                    </a:cubicBezTo>
                    <a:cubicBezTo>
                      <a:pt x="62" y="67"/>
                      <a:pt x="62" y="67"/>
                      <a:pt x="62" y="67"/>
                    </a:cubicBezTo>
                    <a:cubicBezTo>
                      <a:pt x="62" y="68"/>
                      <a:pt x="62" y="68"/>
                      <a:pt x="62" y="68"/>
                    </a:cubicBezTo>
                    <a:cubicBezTo>
                      <a:pt x="63" y="69"/>
                      <a:pt x="64" y="70"/>
                      <a:pt x="66" y="70"/>
                    </a:cubicBezTo>
                    <a:cubicBezTo>
                      <a:pt x="67" y="70"/>
                      <a:pt x="68" y="69"/>
                      <a:pt x="69" y="68"/>
                    </a:cubicBezTo>
                    <a:cubicBezTo>
                      <a:pt x="96" y="40"/>
                      <a:pt x="96" y="40"/>
                      <a:pt x="96" y="40"/>
                    </a:cubicBezTo>
                    <a:cubicBezTo>
                      <a:pt x="107" y="52"/>
                      <a:pt x="107" y="52"/>
                      <a:pt x="107" y="52"/>
                    </a:cubicBezTo>
                    <a:cubicBezTo>
                      <a:pt x="109" y="53"/>
                      <a:pt x="111" y="53"/>
                      <a:pt x="112" y="53"/>
                    </a:cubicBezTo>
                    <a:cubicBezTo>
                      <a:pt x="113" y="53"/>
                      <a:pt x="113" y="53"/>
                      <a:pt x="113" y="53"/>
                    </a:cubicBezTo>
                    <a:cubicBezTo>
                      <a:pt x="113" y="52"/>
                      <a:pt x="113" y="52"/>
                      <a:pt x="113" y="52"/>
                    </a:cubicBezTo>
                    <a:cubicBezTo>
                      <a:pt x="113" y="52"/>
                      <a:pt x="113" y="52"/>
                      <a:pt x="113" y="52"/>
                    </a:cubicBezTo>
                    <a:cubicBezTo>
                      <a:pt x="114" y="52"/>
                      <a:pt x="114" y="52"/>
                      <a:pt x="114" y="52"/>
                    </a:cubicBezTo>
                    <a:cubicBezTo>
                      <a:pt x="115" y="51"/>
                      <a:pt x="115" y="50"/>
                      <a:pt x="115" y="48"/>
                    </a:cubicBezTo>
                    <a:cubicBezTo>
                      <a:pt x="116" y="48"/>
                      <a:pt x="115" y="6"/>
                      <a:pt x="115" y="6"/>
                    </a:cubicBezTo>
                    <a:cubicBezTo>
                      <a:pt x="115" y="3"/>
                      <a:pt x="114" y="2"/>
                      <a:pt x="112" y="1"/>
                    </a:cubicBezTo>
                    <a:cubicBezTo>
                      <a:pt x="111" y="1"/>
                      <a:pt x="111" y="1"/>
                      <a:pt x="111" y="1"/>
                    </a:cubicBezTo>
                    <a:cubicBezTo>
                      <a:pt x="111" y="1"/>
                      <a:pt x="111" y="1"/>
                      <a:pt x="111" y="1"/>
                    </a:cubicBezTo>
                    <a:cubicBezTo>
                      <a:pt x="72" y="1"/>
                      <a:pt x="72" y="1"/>
                      <a:pt x="72" y="1"/>
                    </a:cubicBezTo>
                    <a:cubicBezTo>
                      <a:pt x="69" y="1"/>
                      <a:pt x="67" y="0"/>
                      <a:pt x="65" y="2"/>
                    </a:cubicBezTo>
                    <a:cubicBezTo>
                      <a:pt x="64" y="2"/>
                      <a:pt x="64" y="3"/>
                      <a:pt x="64" y="4"/>
                    </a:cubicBezTo>
                    <a:cubicBezTo>
                      <a:pt x="63" y="5"/>
                      <a:pt x="63" y="7"/>
                      <a:pt x="65" y="9"/>
                    </a:cubicBezTo>
                    <a:cubicBezTo>
                      <a:pt x="76" y="20"/>
                      <a:pt x="76" y="20"/>
                      <a:pt x="76" y="20"/>
                    </a:cubicBezTo>
                    <a:cubicBezTo>
                      <a:pt x="66" y="30"/>
                      <a:pt x="66" y="30"/>
                      <a:pt x="66" y="30"/>
                    </a:cubicBezTo>
                    <a:cubicBezTo>
                      <a:pt x="54" y="19"/>
                      <a:pt x="54" y="19"/>
                      <a:pt x="54" y="19"/>
                    </a:cubicBezTo>
                    <a:cubicBezTo>
                      <a:pt x="54" y="19"/>
                      <a:pt x="53" y="17"/>
                      <a:pt x="53" y="17"/>
                    </a:cubicBezTo>
                    <a:cubicBezTo>
                      <a:pt x="51" y="16"/>
                      <a:pt x="49" y="18"/>
                      <a:pt x="48" y="19"/>
                    </a:cubicBezTo>
                    <a:cubicBezTo>
                      <a:pt x="46" y="21"/>
                      <a:pt x="46" y="21"/>
                      <a:pt x="46" y="21"/>
                    </a:cubicBezTo>
                    <a:cubicBezTo>
                      <a:pt x="34" y="33"/>
                      <a:pt x="34" y="33"/>
                      <a:pt x="34" y="33"/>
                    </a:cubicBezTo>
                    <a:cubicBezTo>
                      <a:pt x="2" y="64"/>
                      <a:pt x="2" y="64"/>
                      <a:pt x="2" y="64"/>
                    </a:cubicBezTo>
                    <a:cubicBezTo>
                      <a:pt x="0" y="67"/>
                      <a:pt x="0" y="72"/>
                      <a:pt x="2" y="74"/>
                    </a:cubicBezTo>
                    <a:cubicBezTo>
                      <a:pt x="13" y="85"/>
                      <a:pt x="13" y="85"/>
                      <a:pt x="13" y="85"/>
                    </a:cubicBezTo>
                    <a:cubicBezTo>
                      <a:pt x="16" y="88"/>
                      <a:pt x="20" y="88"/>
                      <a:pt x="23" y="85"/>
                    </a:cubicBezTo>
                    <a:close/>
                    <a:moveTo>
                      <a:pt x="40" y="39"/>
                    </a:moveTo>
                    <a:cubicBezTo>
                      <a:pt x="51" y="28"/>
                      <a:pt x="51" y="28"/>
                      <a:pt x="51" y="28"/>
                    </a:cubicBezTo>
                    <a:cubicBezTo>
                      <a:pt x="62" y="39"/>
                      <a:pt x="62" y="39"/>
                      <a:pt x="62" y="39"/>
                    </a:cubicBezTo>
                    <a:cubicBezTo>
                      <a:pt x="66" y="42"/>
                      <a:pt x="66" y="42"/>
                      <a:pt x="66" y="42"/>
                    </a:cubicBezTo>
                    <a:cubicBezTo>
                      <a:pt x="69" y="39"/>
                      <a:pt x="69" y="39"/>
                      <a:pt x="69" y="39"/>
                    </a:cubicBezTo>
                    <a:cubicBezTo>
                      <a:pt x="85" y="23"/>
                      <a:pt x="85" y="23"/>
                      <a:pt x="85" y="23"/>
                    </a:cubicBezTo>
                    <a:cubicBezTo>
                      <a:pt x="88" y="20"/>
                      <a:pt x="88" y="20"/>
                      <a:pt x="88" y="20"/>
                    </a:cubicBezTo>
                    <a:cubicBezTo>
                      <a:pt x="85" y="17"/>
                      <a:pt x="85" y="17"/>
                      <a:pt x="85" y="17"/>
                    </a:cubicBezTo>
                    <a:cubicBezTo>
                      <a:pt x="77" y="9"/>
                      <a:pt x="77" y="9"/>
                      <a:pt x="77" y="9"/>
                    </a:cubicBezTo>
                    <a:cubicBezTo>
                      <a:pt x="86" y="9"/>
                      <a:pt x="100" y="9"/>
                      <a:pt x="107" y="9"/>
                    </a:cubicBezTo>
                    <a:cubicBezTo>
                      <a:pt x="107" y="24"/>
                      <a:pt x="107" y="33"/>
                      <a:pt x="107" y="39"/>
                    </a:cubicBezTo>
                    <a:cubicBezTo>
                      <a:pt x="99" y="31"/>
                      <a:pt x="99" y="31"/>
                      <a:pt x="99" y="31"/>
                    </a:cubicBezTo>
                    <a:cubicBezTo>
                      <a:pt x="96" y="28"/>
                      <a:pt x="96" y="28"/>
                      <a:pt x="96" y="28"/>
                    </a:cubicBezTo>
                    <a:cubicBezTo>
                      <a:pt x="93" y="31"/>
                      <a:pt x="93" y="31"/>
                      <a:pt x="93" y="31"/>
                    </a:cubicBezTo>
                    <a:cubicBezTo>
                      <a:pt x="66" y="59"/>
                      <a:pt x="66" y="59"/>
                      <a:pt x="66" y="59"/>
                    </a:cubicBezTo>
                    <a:cubicBezTo>
                      <a:pt x="63" y="57"/>
                      <a:pt x="63" y="57"/>
                      <a:pt x="63" y="57"/>
                    </a:cubicBezTo>
                    <a:cubicBezTo>
                      <a:pt x="63" y="57"/>
                      <a:pt x="63" y="57"/>
                      <a:pt x="63" y="57"/>
                    </a:cubicBezTo>
                    <a:cubicBezTo>
                      <a:pt x="54" y="48"/>
                      <a:pt x="54" y="48"/>
                      <a:pt x="54" y="48"/>
                    </a:cubicBezTo>
                    <a:cubicBezTo>
                      <a:pt x="51" y="45"/>
                      <a:pt x="51" y="45"/>
                      <a:pt x="51" y="45"/>
                    </a:cubicBezTo>
                    <a:cubicBezTo>
                      <a:pt x="48" y="48"/>
                      <a:pt x="48" y="48"/>
                      <a:pt x="48" y="48"/>
                    </a:cubicBezTo>
                    <a:cubicBezTo>
                      <a:pt x="18" y="78"/>
                      <a:pt x="18" y="78"/>
                      <a:pt x="18" y="78"/>
                    </a:cubicBezTo>
                    <a:cubicBezTo>
                      <a:pt x="10" y="69"/>
                      <a:pt x="10" y="69"/>
                      <a:pt x="10" y="69"/>
                    </a:cubicBezTo>
                    <a:lnTo>
                      <a:pt x="40" y="39"/>
                    </a:lnTo>
                    <a:close/>
                  </a:path>
                </a:pathLst>
              </a:custGeom>
              <a:solidFill>
                <a:schemeClr val="bg1">
                  <a:alpha val="100000"/>
                </a:schemeClr>
              </a:solidFill>
              <a:ln w="9525">
                <a:noFill/>
              </a:ln>
            </p:spPr>
            <p:txBody>
              <a:bodyPr/>
              <a:p>
                <a:endParaRPr lang="zh-CN" altLang="en-US"/>
              </a:p>
            </p:txBody>
          </p:sp>
        </p:grpSp>
      </p:grpSp>
      <p:grpSp>
        <p:nvGrpSpPr>
          <p:cNvPr id="18452" name="Group 20"/>
          <p:cNvGrpSpPr/>
          <p:nvPr/>
        </p:nvGrpSpPr>
        <p:grpSpPr>
          <a:xfrm>
            <a:off x="2413000" y="1528763"/>
            <a:ext cx="2805113" cy="1439862"/>
            <a:chOff x="0" y="0"/>
            <a:chExt cx="2804573" cy="1440000"/>
          </a:xfrm>
        </p:grpSpPr>
        <p:sp>
          <p:nvSpPr>
            <p:cNvPr id="16399" name="矩形 29"/>
            <p:cNvSpPr/>
            <p:nvPr/>
          </p:nvSpPr>
          <p:spPr>
            <a:xfrm>
              <a:off x="0" y="0"/>
              <a:ext cx="2804573" cy="1440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400" name="文本框 30"/>
            <p:cNvSpPr/>
            <p:nvPr/>
          </p:nvSpPr>
          <p:spPr>
            <a:xfrm>
              <a:off x="219723" y="245287"/>
              <a:ext cx="2365126" cy="949427"/>
            </a:xfrm>
            <a:prstGeom prst="rect">
              <a:avLst/>
            </a:prstGeom>
            <a:noFill/>
            <a:ln w="9525">
              <a:noFill/>
            </a:ln>
          </p:spPr>
          <p:txBody>
            <a:bodyPr>
              <a:spAutoFit/>
            </a:bodyPr>
            <a:p>
              <a:pPr>
                <a:lnSpc>
                  <a:spcPts val="2200"/>
                </a:lnSpc>
              </a:pPr>
              <a:r>
                <a:rPr lang="en-US" altLang="zh-CN" sz="2400" b="1" dirty="0">
                  <a:solidFill>
                    <a:schemeClr val="bg1"/>
                  </a:solidFill>
                  <a:latin typeface="Calibri" panose="020F0502020204030204" pitchFamily="34" charset="0"/>
                  <a:cs typeface="Calibri" panose="020F0502020204030204" pitchFamily="34" charset="0"/>
                  <a:sym typeface="Calibri" panose="020F0502020204030204" pitchFamily="34" charset="0"/>
                </a:rPr>
                <a:t>The summary of company report 2014</a:t>
              </a:r>
              <a:endParaRPr lang="zh-CN" altLang="en-US" sz="2400" b="1" dirty="0">
                <a:solidFill>
                  <a:schemeClr val="bg1"/>
                </a:solidFill>
                <a:latin typeface="Calibri" panose="020F0502020204030204" pitchFamily="34" charset="0"/>
                <a:sym typeface="宋体" panose="02010600030101010101" pitchFamily="2" charset="-122"/>
              </a:endParaRPr>
            </a:p>
          </p:txBody>
        </p:sp>
      </p:grpSp>
      <p:sp>
        <p:nvSpPr>
          <p:cNvPr id="18455" name="矩形 38"/>
          <p:cNvSpPr/>
          <p:nvPr/>
        </p:nvSpPr>
        <p:spPr>
          <a:xfrm>
            <a:off x="5451475" y="1646238"/>
            <a:ext cx="6003925" cy="1182687"/>
          </a:xfrm>
          <a:prstGeom prst="rect">
            <a:avLst/>
          </a:prstGeom>
          <a:noFill/>
          <a:ln w="9525">
            <a:noFill/>
          </a:ln>
        </p:spPr>
        <p:txBody>
          <a:bodyPr>
            <a:spAutoFit/>
          </a:bodyPr>
          <a:p>
            <a:pPr>
              <a:lnSpc>
                <a:spcPts val="1700"/>
              </a:lnSpc>
            </a:pPr>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dirty="0">
              <a:solidFill>
                <a:schemeClr val="bg1"/>
              </a:solidFill>
              <a:latin typeface="Calibri" panose="020F0502020204030204" pitchFamily="34" charset="0"/>
              <a:sym typeface="宋体" panose="02010600030101010101" pitchFamily="2" charset="-122"/>
            </a:endParaRPr>
          </a:p>
          <a:p>
            <a:pPr>
              <a:lnSpc>
                <a:spcPts val="1700"/>
              </a:lnSpc>
            </a:pPr>
            <a:endParaRPr lang="zh-CN" altLang="en-US" sz="1600" dirty="0">
              <a:solidFill>
                <a:schemeClr val="bg1"/>
              </a:solidFill>
              <a:latin typeface="Calibri" panose="020F0502020204030204" pitchFamily="34" charset="0"/>
              <a:sym typeface="宋体" panose="02010600030101010101" pitchFamily="2" charset="-122"/>
            </a:endParaRPr>
          </a:p>
        </p:txBody>
      </p:sp>
      <p:pic>
        <p:nvPicPr>
          <p:cNvPr id="18456" name="图表 35"/>
          <p:cNvPicPr/>
          <p:nvPr/>
        </p:nvPicPr>
        <p:blipFill>
          <a:blip r:embed="rId2"/>
          <a:stretch>
            <a:fillRect/>
          </a:stretch>
        </p:blipFill>
        <p:spPr>
          <a:xfrm>
            <a:off x="5435600" y="3060700"/>
            <a:ext cx="4597400" cy="2976563"/>
          </a:xfrm>
          <a:prstGeom prst="rect">
            <a:avLst/>
          </a:prstGeom>
          <a:noFill/>
          <a:ln w="9525">
            <a:noFill/>
          </a:ln>
        </p:spPr>
      </p:pic>
      <p:sp>
        <p:nvSpPr>
          <p:cNvPr id="18457" name="文本框 36"/>
          <p:cNvSpPr/>
          <p:nvPr/>
        </p:nvSpPr>
        <p:spPr>
          <a:xfrm>
            <a:off x="10033000" y="3563938"/>
            <a:ext cx="1077913" cy="884237"/>
          </a:xfrm>
          <a:prstGeom prst="rect">
            <a:avLst/>
          </a:prstGeom>
          <a:noFill/>
          <a:ln w="9525">
            <a:noFill/>
          </a:ln>
        </p:spPr>
        <p:txBody>
          <a:bodyPr wrap="none">
            <a:spAutoFit/>
          </a:bodyPr>
          <a:p>
            <a:r>
              <a:rPr lang="en-US" altLang="zh-CN" sz="4000" b="1" dirty="0">
                <a:solidFill>
                  <a:schemeClr val="bg1"/>
                </a:solidFill>
                <a:latin typeface="Calibri" panose="020F0502020204030204" pitchFamily="34" charset="0"/>
                <a:cs typeface="Calibri" panose="020F0502020204030204" pitchFamily="34" charset="0"/>
                <a:sym typeface="Calibri" panose="020F0502020204030204" pitchFamily="34" charset="0"/>
              </a:rPr>
              <a:t>87%</a:t>
            </a:r>
            <a:endParaRPr lang="zh-CN" altLang="en-US" sz="4000" b="1" dirty="0">
              <a:solidFill>
                <a:schemeClr val="bg1"/>
              </a:solidFill>
              <a:latin typeface="Calibri" panose="020F0502020204030204" pitchFamily="34" charset="0"/>
              <a:cs typeface="Calibri" panose="020F0502020204030204" pitchFamily="34" charset="0"/>
              <a:sym typeface="Calibri" panose="020F0502020204030204" pitchFamily="34" charset="0"/>
            </a:endParaRPr>
          </a:p>
          <a:p>
            <a:pPr>
              <a:lnSpc>
                <a:spcPts val="1200"/>
              </a:lnSpc>
            </a:pPr>
            <a:r>
              <a:rPr lang="en-US" altLang="zh-CN" b="1" dirty="0">
                <a:solidFill>
                  <a:schemeClr val="bg1"/>
                </a:solidFill>
                <a:latin typeface="Calibri" panose="020F0502020204030204" pitchFamily="34" charset="0"/>
                <a:cs typeface="Calibri" panose="020F0502020204030204" pitchFamily="34" charset="0"/>
                <a:sym typeface="Calibri" panose="020F0502020204030204" pitchFamily="34" charset="0"/>
              </a:rPr>
              <a:t>May</a:t>
            </a:r>
            <a:endParaRPr lang="zh-CN" altLang="en-US" b="1" dirty="0">
              <a:solidFill>
                <a:schemeClr val="bg1"/>
              </a:solidFill>
              <a:latin typeface="Calibri" panose="020F0502020204030204" pitchFamily="34" charset="0"/>
              <a:sym typeface="宋体" panose="02010600030101010101" pitchFamily="2" charset="-122"/>
            </a:endParaRPr>
          </a:p>
        </p:txBody>
      </p:sp>
      <p:sp>
        <p:nvSpPr>
          <p:cNvPr id="18458" name="文本框 43"/>
          <p:cNvSpPr/>
          <p:nvPr/>
        </p:nvSpPr>
        <p:spPr>
          <a:xfrm>
            <a:off x="10033000" y="4752975"/>
            <a:ext cx="1071563" cy="862013"/>
          </a:xfrm>
          <a:prstGeom prst="rect">
            <a:avLst/>
          </a:prstGeom>
          <a:noFill/>
          <a:ln w="9525">
            <a:noFill/>
          </a:ln>
        </p:spPr>
        <p:txBody>
          <a:bodyPr wrap="none">
            <a:spAutoFit/>
          </a:bodyPr>
          <a:p>
            <a:r>
              <a:rPr lang="en-US" altLang="zh-CN" sz="4000" b="1" dirty="0">
                <a:solidFill>
                  <a:schemeClr val="bg1"/>
                </a:solidFill>
                <a:latin typeface="Calibri" panose="020F0502020204030204" pitchFamily="34" charset="0"/>
                <a:cs typeface="Calibri" panose="020F0502020204030204" pitchFamily="34" charset="0"/>
                <a:sym typeface="Calibri" panose="020F0502020204030204" pitchFamily="34" charset="0"/>
              </a:rPr>
              <a:t>34%</a:t>
            </a:r>
            <a:endParaRPr lang="zh-CN" altLang="en-US" sz="4000" b="1" dirty="0">
              <a:solidFill>
                <a:schemeClr val="bg1"/>
              </a:solidFill>
              <a:latin typeface="Calibri" panose="020F0502020204030204" pitchFamily="34" charset="0"/>
              <a:cs typeface="Calibri" panose="020F0502020204030204" pitchFamily="34" charset="0"/>
              <a:sym typeface="Calibri" panose="020F0502020204030204" pitchFamily="34" charset="0"/>
            </a:endParaRPr>
          </a:p>
          <a:p>
            <a:pPr>
              <a:lnSpc>
                <a:spcPts val="1200"/>
              </a:lnSpc>
            </a:pPr>
            <a:r>
              <a:rPr lang="en-US" altLang="zh-CN" b="1" dirty="0">
                <a:solidFill>
                  <a:schemeClr val="bg1"/>
                </a:solidFill>
                <a:latin typeface="Calibri" panose="020F0502020204030204" pitchFamily="34" charset="0"/>
                <a:cs typeface="Calibri" panose="020F0502020204030204" pitchFamily="34" charset="0"/>
                <a:sym typeface="Calibri" panose="020F0502020204030204" pitchFamily="34" charset="0"/>
              </a:rPr>
              <a:t>Fed</a:t>
            </a:r>
            <a:endParaRPr lang="zh-CN" altLang="en-US" b="1" dirty="0">
              <a:solidFill>
                <a:schemeClr val="bg1"/>
              </a:solidFill>
              <a:latin typeface="Calibri" panose="020F0502020204030204" pitchFamily="34" charset="0"/>
              <a:sym typeface="宋体" panose="02010600030101010101" pitchFamily="2" charset="-122"/>
            </a:endParaRPr>
          </a:p>
        </p:txBody>
      </p:sp>
      <p:sp>
        <p:nvSpPr>
          <p:cNvPr id="18459" name="文本框 44"/>
          <p:cNvSpPr/>
          <p:nvPr/>
        </p:nvSpPr>
        <p:spPr>
          <a:xfrm>
            <a:off x="1106488" y="3178175"/>
            <a:ext cx="4100512" cy="2862263"/>
          </a:xfrm>
          <a:prstGeom prst="rect">
            <a:avLst/>
          </a:prstGeom>
          <a:noFill/>
          <a:ln w="9525">
            <a:noFill/>
          </a:ln>
        </p:spPr>
        <p:txBody>
          <a:bodyPr>
            <a:spAutoFit/>
          </a:bodyPr>
          <a:p>
            <a:pPr algn="r">
              <a:lnSpc>
                <a:spcPts val="3600"/>
              </a:lnSpc>
            </a:pPr>
            <a:r>
              <a:rPr lang="en-US" altLang="zh-CN" sz="3600" b="1" dirty="0">
                <a:solidFill>
                  <a:schemeClr val="bg1"/>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3600" b="1" dirty="0">
              <a:solidFill>
                <a:schemeClr val="bg1"/>
              </a:solidFill>
              <a:latin typeface="Arial" panose="020B0604020202020204" pitchFamily="34" charset="0"/>
              <a:sym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filter="dissolve">
                                      <p:cBhvr>
                                        <p:cTn id="7" dur="500"/>
                                        <p:tgtEl>
                                          <p:spTgt spid="18437"/>
                                        </p:tgtEl>
                                      </p:cBhvr>
                                    </p:animEffect>
                                  </p:childTnLst>
                                </p:cTn>
                              </p:par>
                              <p:par>
                                <p:cTn id="8" presetID="9" presetClass="entr" presetSubtype="0" fill="hold" nodeType="withEffect">
                                  <p:stCondLst>
                                    <p:cond delay="0"/>
                                  </p:stCondLst>
                                  <p:childTnLst>
                                    <p:set>
                                      <p:cBhvr>
                                        <p:cTn id="9" dur="1" fill="hold">
                                          <p:stCondLst>
                                            <p:cond delay="0"/>
                                          </p:stCondLst>
                                        </p:cTn>
                                        <p:tgtEl>
                                          <p:spTgt spid="18443"/>
                                        </p:tgtEl>
                                        <p:attrNameLst>
                                          <p:attrName>style.visibility</p:attrName>
                                        </p:attrNameLst>
                                      </p:cBhvr>
                                      <p:to>
                                        <p:strVal val="visible"/>
                                      </p:to>
                                    </p:set>
                                    <p:animEffect filter="dissolve">
                                      <p:cBhvr>
                                        <p:cTn id="10" dur="500"/>
                                        <p:tgtEl>
                                          <p:spTgt spid="18443"/>
                                        </p:tgtEl>
                                      </p:cBhvr>
                                    </p:animEffect>
                                  </p:childTnLst>
                                </p:cTn>
                              </p:par>
                              <p:par>
                                <p:cTn id="11" presetID="9"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filter="dissolve">
                                      <p:cBhvr>
                                        <p:cTn id="13" dur="500"/>
                                        <p:tgtEl>
                                          <p:spTgt spid="18438"/>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8447"/>
                                        </p:tgtEl>
                                        <p:attrNameLst>
                                          <p:attrName>style.visibility</p:attrName>
                                        </p:attrNameLst>
                                      </p:cBhvr>
                                      <p:to>
                                        <p:strVal val="visible"/>
                                      </p:to>
                                    </p:set>
                                    <p:animEffect filter="dissolve">
                                      <p:cBhvr>
                                        <p:cTn id="17" dur="500"/>
                                        <p:tgtEl>
                                          <p:spTgt spid="18447"/>
                                        </p:tgtEl>
                                      </p:cBhvr>
                                    </p:animEffect>
                                  </p:childTnLst>
                                </p:cTn>
                              </p:par>
                              <p:par>
                                <p:cTn id="18" presetID="9" presetClass="entr" presetSubtype="0" fill="hold" nodeType="withEffect">
                                  <p:stCondLst>
                                    <p:cond delay="0"/>
                                  </p:stCondLst>
                                  <p:childTnLst>
                                    <p:set>
                                      <p:cBhvr>
                                        <p:cTn id="19" dur="1" fill="hold">
                                          <p:stCondLst>
                                            <p:cond delay="0"/>
                                          </p:stCondLst>
                                        </p:cTn>
                                        <p:tgtEl>
                                          <p:spTgt spid="18452"/>
                                        </p:tgtEl>
                                        <p:attrNameLst>
                                          <p:attrName>style.visibility</p:attrName>
                                        </p:attrNameLst>
                                      </p:cBhvr>
                                      <p:to>
                                        <p:strVal val="visible"/>
                                      </p:to>
                                    </p:set>
                                    <p:animEffect filter="dissolve">
                                      <p:cBhvr>
                                        <p:cTn id="20" dur="500"/>
                                        <p:tgtEl>
                                          <p:spTgt spid="1845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8455"/>
                                        </p:tgtEl>
                                        <p:attrNameLst>
                                          <p:attrName>style.visibility</p:attrName>
                                        </p:attrNameLst>
                                      </p:cBhvr>
                                      <p:to>
                                        <p:strVal val="visible"/>
                                      </p:to>
                                    </p:set>
                                    <p:animEffect filter="wipe(up)">
                                      <p:cBhvr>
                                        <p:cTn id="24" dur="650"/>
                                        <p:tgtEl>
                                          <p:spTgt spid="18455"/>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8436"/>
                                        </p:tgtEl>
                                        <p:attrNameLst>
                                          <p:attrName>style.visibility</p:attrName>
                                        </p:attrNameLst>
                                      </p:cBhvr>
                                      <p:to>
                                        <p:strVal val="visible"/>
                                      </p:to>
                                    </p:set>
                                    <p:animEffect filter="dissolve">
                                      <p:cBhvr>
                                        <p:cTn id="28" dur="500"/>
                                        <p:tgtEl>
                                          <p:spTgt spid="1843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8456"/>
                                        </p:tgtEl>
                                        <p:attrNameLst>
                                          <p:attrName>style.visibility</p:attrName>
                                        </p:attrNameLst>
                                      </p:cBhvr>
                                      <p:to>
                                        <p:strVal val="visible"/>
                                      </p:to>
                                    </p:set>
                                    <p:animEffect filter="wipe(left)">
                                      <p:cBhvr>
                                        <p:cTn id="32" dur="650"/>
                                        <p:tgtEl>
                                          <p:spTgt spid="18456"/>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18456"/>
                                        </p:tgtEl>
                                        <p:attrNameLst>
                                          <p:attrName>style.visibility</p:attrName>
                                        </p:attrNameLst>
                                      </p:cBhvr>
                                      <p:to>
                                        <p:strVal val="visible"/>
                                      </p:to>
                                    </p:set>
                                    <p:animEffect filter="wipe(down)">
                                      <p:cBhvr>
                                        <p:cTn id="36" dur="500"/>
                                        <p:tgtEl>
                                          <p:spTgt spid="18456"/>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18456"/>
                                        </p:tgtEl>
                                        <p:attrNameLst>
                                          <p:attrName>style.visibility</p:attrName>
                                        </p:attrNameLst>
                                      </p:cBhvr>
                                      <p:to>
                                        <p:strVal val="visible"/>
                                      </p:to>
                                    </p:set>
                                    <p:animEffect filter="wipe(down)">
                                      <p:cBhvr>
                                        <p:cTn id="40" dur="500"/>
                                        <p:tgtEl>
                                          <p:spTgt spid="18456"/>
                                        </p:tgtEl>
                                      </p:cBhvr>
                                    </p:animEffect>
                                  </p:childTnLst>
                                </p:cTn>
                              </p:par>
                            </p:childTnLst>
                          </p:cTn>
                        </p:par>
                        <p:par>
                          <p:cTn id="41" fill="hold">
                            <p:stCondLst>
                              <p:cond delay="4500"/>
                            </p:stCondLst>
                            <p:childTnLst>
                              <p:par>
                                <p:cTn id="42" presetID="9" presetClass="entr" presetSubtype="0" fill="hold" grpId="0" nodeType="afterEffect">
                                  <p:stCondLst>
                                    <p:cond delay="0"/>
                                  </p:stCondLst>
                                  <p:childTnLst>
                                    <p:set>
                                      <p:cBhvr>
                                        <p:cTn id="43" dur="1" fill="hold">
                                          <p:stCondLst>
                                            <p:cond delay="0"/>
                                          </p:stCondLst>
                                        </p:cTn>
                                        <p:tgtEl>
                                          <p:spTgt spid="18457"/>
                                        </p:tgtEl>
                                        <p:attrNameLst>
                                          <p:attrName>style.visibility</p:attrName>
                                        </p:attrNameLst>
                                      </p:cBhvr>
                                      <p:to>
                                        <p:strVal val="visible"/>
                                      </p:to>
                                    </p:set>
                                    <p:animEffect filter="dissolve">
                                      <p:cBhvr>
                                        <p:cTn id="44" dur="500"/>
                                        <p:tgtEl>
                                          <p:spTgt spid="1845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8458"/>
                                        </p:tgtEl>
                                        <p:attrNameLst>
                                          <p:attrName>style.visibility</p:attrName>
                                        </p:attrNameLst>
                                      </p:cBhvr>
                                      <p:to>
                                        <p:strVal val="visible"/>
                                      </p:to>
                                    </p:set>
                                    <p:animEffect filter="dissolve">
                                      <p:cBhvr>
                                        <p:cTn id="47" dur="500"/>
                                        <p:tgtEl>
                                          <p:spTgt spid="18458"/>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18459"/>
                                        </p:tgtEl>
                                        <p:attrNameLst>
                                          <p:attrName>style.visibility</p:attrName>
                                        </p:attrNameLst>
                                      </p:cBhvr>
                                      <p:to>
                                        <p:strVal val="visible"/>
                                      </p:to>
                                    </p:set>
                                    <p:animEffect filter="wipe(up)">
                                      <p:cBhvr>
                                        <p:cTn id="51" dur="75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ldLvl="0" animBg="1"/>
      <p:bldP spid="18437" grpId="0" bldLvl="0"/>
      <p:bldP spid="18455" grpId="0" bldLvl="0"/>
      <p:bldP spid="18457" grpId="0" bldLvl="0"/>
      <p:bldP spid="18458" grpId="0" bldLvl="0"/>
      <p:bldP spid="18459"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7411"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19460" name="矩形 32"/>
          <p:cNvSpPr/>
          <p:nvPr/>
        </p:nvSpPr>
        <p:spPr>
          <a:xfrm>
            <a:off x="896938" y="3055938"/>
            <a:ext cx="6237287" cy="3159125"/>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1" name="文本框 4"/>
          <p:cNvSpPr/>
          <p:nvPr/>
        </p:nvSpPr>
        <p:spPr>
          <a:xfrm>
            <a:off x="247650" y="55563"/>
            <a:ext cx="3951288"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Chart &amp; Data</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19462" name="Group 6"/>
          <p:cNvGrpSpPr/>
          <p:nvPr/>
        </p:nvGrpSpPr>
        <p:grpSpPr>
          <a:xfrm>
            <a:off x="10790238" y="257175"/>
            <a:ext cx="1017587" cy="577850"/>
            <a:chOff x="0" y="0"/>
            <a:chExt cx="1016794" cy="578225"/>
          </a:xfrm>
        </p:grpSpPr>
        <p:grpSp>
          <p:nvGrpSpPr>
            <p:cNvPr id="17434" name="Group 7"/>
            <p:cNvGrpSpPr/>
            <p:nvPr/>
          </p:nvGrpSpPr>
          <p:grpSpPr>
            <a:xfrm>
              <a:off x="0" y="0"/>
              <a:ext cx="1016794" cy="360857"/>
              <a:chOff x="0" y="0"/>
              <a:chExt cx="1016794" cy="360857"/>
            </a:xfrm>
          </p:grpSpPr>
          <p:sp>
            <p:nvSpPr>
              <p:cNvPr id="17436"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7"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17435"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19467" name="Group 11"/>
          <p:cNvGrpSpPr/>
          <p:nvPr/>
        </p:nvGrpSpPr>
        <p:grpSpPr>
          <a:xfrm>
            <a:off x="5780088" y="6584950"/>
            <a:ext cx="638175" cy="254000"/>
            <a:chOff x="0" y="0"/>
            <a:chExt cx="637959" cy="253916"/>
          </a:xfrm>
        </p:grpSpPr>
        <p:sp>
          <p:nvSpPr>
            <p:cNvPr id="17431"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7432"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7433"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10</a:t>
              </a:r>
              <a:endParaRPr lang="zh-CN" altLang="en-US" sz="1000" dirty="0">
                <a:solidFill>
                  <a:schemeClr val="bg1"/>
                </a:solidFill>
                <a:latin typeface="Calibri" panose="020F0502020204030204" pitchFamily="34" charset="0"/>
                <a:sym typeface="宋体" panose="02010600030101010101" pitchFamily="2" charset="-122"/>
              </a:endParaRPr>
            </a:p>
          </p:txBody>
        </p:sp>
      </p:grpSp>
      <p:grpSp>
        <p:nvGrpSpPr>
          <p:cNvPr id="19471" name="Group 15"/>
          <p:cNvGrpSpPr/>
          <p:nvPr/>
        </p:nvGrpSpPr>
        <p:grpSpPr>
          <a:xfrm>
            <a:off x="896938" y="1528763"/>
            <a:ext cx="1439862" cy="1439862"/>
            <a:chOff x="0" y="0"/>
            <a:chExt cx="1440000" cy="1440000"/>
          </a:xfrm>
        </p:grpSpPr>
        <p:sp>
          <p:nvSpPr>
            <p:cNvPr id="17427" name="矩形 26"/>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7428" name="Group 17"/>
            <p:cNvGrpSpPr/>
            <p:nvPr/>
          </p:nvGrpSpPr>
          <p:grpSpPr>
            <a:xfrm>
              <a:off x="496163" y="481876"/>
              <a:ext cx="447675" cy="476249"/>
              <a:chOff x="0" y="0"/>
              <a:chExt cx="447675" cy="476249"/>
            </a:xfrm>
          </p:grpSpPr>
          <p:sp>
            <p:nvSpPr>
              <p:cNvPr id="17429" name="Freeform 6"/>
              <p:cNvSpPr/>
              <p:nvPr/>
            </p:nvSpPr>
            <p:spPr>
              <a:xfrm>
                <a:off x="23812" y="227012"/>
                <a:ext cx="412750" cy="249237"/>
              </a:xfrm>
              <a:custGeom>
                <a:avLst/>
                <a:gdLst>
                  <a:gd name="txL" fmla="*/ 0 w 107"/>
                  <a:gd name="txT" fmla="*/ 0 h 65"/>
                  <a:gd name="txR" fmla="*/ 107 w 107"/>
                  <a:gd name="txB" fmla="*/ 65 h 65"/>
                </a:gdLst>
                <a:ahLst/>
                <a:cxnLst>
                  <a:cxn ang="0">
                    <a:pos x="1473131752" y="0"/>
                  </a:cxn>
                  <a:cxn ang="0">
                    <a:pos x="1428493033" y="44107280"/>
                  </a:cxn>
                  <a:cxn ang="0">
                    <a:pos x="1428493033" y="793946381"/>
                  </a:cxn>
                  <a:cxn ang="0">
                    <a:pos x="1249930439" y="793946381"/>
                  </a:cxn>
                  <a:cxn ang="0">
                    <a:pos x="1249930439" y="176432955"/>
                  </a:cxn>
                  <a:cxn ang="0">
                    <a:pos x="1205291720" y="132325675"/>
                  </a:cxn>
                  <a:cxn ang="0">
                    <a:pos x="1101128278" y="132325675"/>
                  </a:cxn>
                  <a:cxn ang="0">
                    <a:pos x="1071367846" y="176432955"/>
                  </a:cxn>
                  <a:cxn ang="0">
                    <a:pos x="1071367846" y="793946381"/>
                  </a:cxn>
                  <a:cxn ang="0">
                    <a:pos x="892809110" y="793946381"/>
                  </a:cxn>
                  <a:cxn ang="0">
                    <a:pos x="892809110" y="294053647"/>
                  </a:cxn>
                  <a:cxn ang="0">
                    <a:pos x="848166533" y="249946367"/>
                  </a:cxn>
                  <a:cxn ang="0">
                    <a:pos x="744006949" y="249946367"/>
                  </a:cxn>
                  <a:cxn ang="0">
                    <a:pos x="699364371" y="294053647"/>
                  </a:cxn>
                  <a:cxn ang="0">
                    <a:pos x="699364371" y="793946381"/>
                  </a:cxn>
                  <a:cxn ang="0">
                    <a:pos x="520805636" y="793946381"/>
                  </a:cxn>
                  <a:cxn ang="0">
                    <a:pos x="520805636" y="455785454"/>
                  </a:cxn>
                  <a:cxn ang="0">
                    <a:pos x="491045203" y="411678173"/>
                  </a:cxn>
                  <a:cxn ang="0">
                    <a:pos x="386881762" y="411678173"/>
                  </a:cxn>
                  <a:cxn ang="0">
                    <a:pos x="342243042" y="455785454"/>
                  </a:cxn>
                  <a:cxn ang="0">
                    <a:pos x="342243042" y="793946381"/>
                  </a:cxn>
                  <a:cxn ang="0">
                    <a:pos x="163680449" y="793946381"/>
                  </a:cxn>
                  <a:cxn ang="0">
                    <a:pos x="163680449" y="529298865"/>
                  </a:cxn>
                  <a:cxn ang="0">
                    <a:pos x="119041729" y="485191585"/>
                  </a:cxn>
                  <a:cxn ang="0">
                    <a:pos x="44638720" y="485191585"/>
                  </a:cxn>
                  <a:cxn ang="0">
                    <a:pos x="0" y="529298865"/>
                  </a:cxn>
                  <a:cxn ang="0">
                    <a:pos x="0" y="882164775"/>
                  </a:cxn>
                  <a:cxn ang="0">
                    <a:pos x="89281297" y="955678187"/>
                  </a:cxn>
                  <a:cxn ang="0">
                    <a:pos x="1517774329" y="955678187"/>
                  </a:cxn>
                  <a:cxn ang="0">
                    <a:pos x="1592173481" y="882164775"/>
                  </a:cxn>
                  <a:cxn ang="0">
                    <a:pos x="1592173481" y="44107280"/>
                  </a:cxn>
                  <a:cxn ang="0">
                    <a:pos x="1547534762" y="0"/>
                  </a:cxn>
                  <a:cxn ang="0">
                    <a:pos x="1473131752" y="0"/>
                  </a:cxn>
                </a:cxnLst>
                <a:rect l="txL" t="txT" r="txR" b="txB"/>
                <a:pathLst>
                  <a:path w="107" h="65">
                    <a:moveTo>
                      <a:pt x="99" y="0"/>
                    </a:moveTo>
                    <a:cubicBezTo>
                      <a:pt x="97" y="0"/>
                      <a:pt x="96" y="1"/>
                      <a:pt x="96" y="3"/>
                    </a:cubicBezTo>
                    <a:cubicBezTo>
                      <a:pt x="96" y="54"/>
                      <a:pt x="96" y="54"/>
                      <a:pt x="96" y="54"/>
                    </a:cubicBezTo>
                    <a:cubicBezTo>
                      <a:pt x="84" y="54"/>
                      <a:pt x="84" y="54"/>
                      <a:pt x="84" y="54"/>
                    </a:cubicBezTo>
                    <a:cubicBezTo>
                      <a:pt x="84" y="12"/>
                      <a:pt x="84" y="12"/>
                      <a:pt x="84" y="12"/>
                    </a:cubicBezTo>
                    <a:cubicBezTo>
                      <a:pt x="84" y="10"/>
                      <a:pt x="82" y="9"/>
                      <a:pt x="81" y="9"/>
                    </a:cubicBezTo>
                    <a:cubicBezTo>
                      <a:pt x="74" y="9"/>
                      <a:pt x="74" y="9"/>
                      <a:pt x="74" y="9"/>
                    </a:cubicBezTo>
                    <a:cubicBezTo>
                      <a:pt x="73" y="9"/>
                      <a:pt x="72" y="10"/>
                      <a:pt x="72" y="12"/>
                    </a:cubicBezTo>
                    <a:cubicBezTo>
                      <a:pt x="72" y="54"/>
                      <a:pt x="72" y="54"/>
                      <a:pt x="72" y="54"/>
                    </a:cubicBezTo>
                    <a:cubicBezTo>
                      <a:pt x="60" y="54"/>
                      <a:pt x="60" y="54"/>
                      <a:pt x="60" y="54"/>
                    </a:cubicBezTo>
                    <a:cubicBezTo>
                      <a:pt x="60" y="20"/>
                      <a:pt x="60" y="20"/>
                      <a:pt x="60" y="20"/>
                    </a:cubicBezTo>
                    <a:cubicBezTo>
                      <a:pt x="60" y="18"/>
                      <a:pt x="58" y="17"/>
                      <a:pt x="57" y="17"/>
                    </a:cubicBezTo>
                    <a:cubicBezTo>
                      <a:pt x="50" y="17"/>
                      <a:pt x="50" y="17"/>
                      <a:pt x="50" y="17"/>
                    </a:cubicBezTo>
                    <a:cubicBezTo>
                      <a:pt x="49" y="17"/>
                      <a:pt x="47" y="18"/>
                      <a:pt x="47" y="20"/>
                    </a:cubicBezTo>
                    <a:cubicBezTo>
                      <a:pt x="47" y="54"/>
                      <a:pt x="47" y="54"/>
                      <a:pt x="47" y="54"/>
                    </a:cubicBezTo>
                    <a:cubicBezTo>
                      <a:pt x="35" y="54"/>
                      <a:pt x="35" y="54"/>
                      <a:pt x="35" y="54"/>
                    </a:cubicBezTo>
                    <a:cubicBezTo>
                      <a:pt x="35" y="31"/>
                      <a:pt x="35" y="31"/>
                      <a:pt x="35" y="31"/>
                    </a:cubicBezTo>
                    <a:cubicBezTo>
                      <a:pt x="35" y="30"/>
                      <a:pt x="34" y="28"/>
                      <a:pt x="33" y="28"/>
                    </a:cubicBezTo>
                    <a:cubicBezTo>
                      <a:pt x="26" y="28"/>
                      <a:pt x="26" y="28"/>
                      <a:pt x="26" y="28"/>
                    </a:cubicBezTo>
                    <a:cubicBezTo>
                      <a:pt x="25" y="28"/>
                      <a:pt x="23" y="30"/>
                      <a:pt x="23" y="31"/>
                    </a:cubicBezTo>
                    <a:cubicBezTo>
                      <a:pt x="23" y="54"/>
                      <a:pt x="23" y="54"/>
                      <a:pt x="23" y="54"/>
                    </a:cubicBezTo>
                    <a:cubicBezTo>
                      <a:pt x="11" y="54"/>
                      <a:pt x="11" y="54"/>
                      <a:pt x="11" y="54"/>
                    </a:cubicBezTo>
                    <a:cubicBezTo>
                      <a:pt x="11" y="36"/>
                      <a:pt x="11" y="36"/>
                      <a:pt x="11" y="36"/>
                    </a:cubicBezTo>
                    <a:cubicBezTo>
                      <a:pt x="11" y="34"/>
                      <a:pt x="10" y="33"/>
                      <a:pt x="8" y="33"/>
                    </a:cubicBezTo>
                    <a:cubicBezTo>
                      <a:pt x="3" y="33"/>
                      <a:pt x="3" y="33"/>
                      <a:pt x="3" y="33"/>
                    </a:cubicBezTo>
                    <a:cubicBezTo>
                      <a:pt x="1" y="33"/>
                      <a:pt x="0" y="34"/>
                      <a:pt x="0" y="36"/>
                    </a:cubicBezTo>
                    <a:cubicBezTo>
                      <a:pt x="0" y="60"/>
                      <a:pt x="0" y="60"/>
                      <a:pt x="0" y="60"/>
                    </a:cubicBezTo>
                    <a:cubicBezTo>
                      <a:pt x="0" y="63"/>
                      <a:pt x="2" y="65"/>
                      <a:pt x="6" y="65"/>
                    </a:cubicBezTo>
                    <a:cubicBezTo>
                      <a:pt x="102" y="65"/>
                      <a:pt x="102" y="65"/>
                      <a:pt x="102" y="65"/>
                    </a:cubicBezTo>
                    <a:cubicBezTo>
                      <a:pt x="105" y="65"/>
                      <a:pt x="107" y="63"/>
                      <a:pt x="107" y="60"/>
                    </a:cubicBezTo>
                    <a:cubicBezTo>
                      <a:pt x="107" y="3"/>
                      <a:pt x="107" y="3"/>
                      <a:pt x="107" y="3"/>
                    </a:cubicBezTo>
                    <a:cubicBezTo>
                      <a:pt x="107" y="1"/>
                      <a:pt x="106" y="0"/>
                      <a:pt x="104" y="0"/>
                    </a:cubicBezTo>
                    <a:lnTo>
                      <a:pt x="99" y="0"/>
                    </a:lnTo>
                    <a:close/>
                  </a:path>
                </a:pathLst>
              </a:custGeom>
              <a:solidFill>
                <a:schemeClr val="bg1">
                  <a:alpha val="100000"/>
                </a:schemeClr>
              </a:solidFill>
              <a:ln w="9525">
                <a:noFill/>
              </a:ln>
            </p:spPr>
            <p:txBody>
              <a:bodyPr/>
              <a:p>
                <a:endParaRPr lang="zh-CN" altLang="en-US"/>
              </a:p>
            </p:txBody>
          </p:sp>
          <p:sp>
            <p:nvSpPr>
              <p:cNvPr id="17430" name="Freeform 7"/>
              <p:cNvSpPr>
                <a:spLocks noEditPoints="1"/>
              </p:cNvSpPr>
              <p:nvPr/>
            </p:nvSpPr>
            <p:spPr>
              <a:xfrm>
                <a:off x="0" y="0"/>
                <a:ext cx="447675" cy="338137"/>
              </a:xfrm>
              <a:custGeom>
                <a:avLst/>
                <a:gdLst>
                  <a:gd name="txL" fmla="*/ 0 w 116"/>
                  <a:gd name="txT" fmla="*/ 0 h 88"/>
                  <a:gd name="txR" fmla="*/ 116 w 116"/>
                  <a:gd name="txB" fmla="*/ 88 h 88"/>
                </a:gdLst>
                <a:ahLst/>
                <a:cxnLst>
                  <a:cxn ang="0">
                    <a:pos x="342560138" y="1254987791"/>
                  </a:cxn>
                  <a:cxn ang="0">
                    <a:pos x="759592556" y="841580726"/>
                  </a:cxn>
                  <a:cxn ang="0">
                    <a:pos x="878743573" y="959694285"/>
                  </a:cxn>
                  <a:cxn ang="0">
                    <a:pos x="923426169" y="989223636"/>
                  </a:cxn>
                  <a:cxn ang="0">
                    <a:pos x="923426169" y="1003990232"/>
                  </a:cxn>
                  <a:cxn ang="0">
                    <a:pos x="983001678" y="1033519583"/>
                  </a:cxn>
                  <a:cxn ang="0">
                    <a:pos x="1027680414" y="1003990232"/>
                  </a:cxn>
                  <a:cxn ang="0">
                    <a:pos x="1429819920" y="590583168"/>
                  </a:cxn>
                  <a:cxn ang="0">
                    <a:pos x="1593653533" y="767755428"/>
                  </a:cxn>
                  <a:cxn ang="0">
                    <a:pos x="1668121954" y="782522025"/>
                  </a:cxn>
                  <a:cxn ang="0">
                    <a:pos x="1683014866" y="782522025"/>
                  </a:cxn>
                  <a:cxn ang="0">
                    <a:pos x="1683014866" y="767755428"/>
                  </a:cxn>
                  <a:cxn ang="0">
                    <a:pos x="1683014866" y="767755428"/>
                  </a:cxn>
                  <a:cxn ang="0">
                    <a:pos x="1697907778" y="767755428"/>
                  </a:cxn>
                  <a:cxn ang="0">
                    <a:pos x="1712804550" y="708696727"/>
                  </a:cxn>
                  <a:cxn ang="0">
                    <a:pos x="1712804550" y="88588052"/>
                  </a:cxn>
                  <a:cxn ang="0">
                    <a:pos x="1668121954" y="14762754"/>
                  </a:cxn>
                  <a:cxn ang="0">
                    <a:pos x="1653229042" y="14762754"/>
                  </a:cxn>
                  <a:cxn ang="0">
                    <a:pos x="1653229042" y="14762754"/>
                  </a:cxn>
                  <a:cxn ang="0">
                    <a:pos x="1072363011" y="14762754"/>
                  </a:cxn>
                  <a:cxn ang="0">
                    <a:pos x="968104906" y="29529351"/>
                  </a:cxn>
                  <a:cxn ang="0">
                    <a:pos x="953211994" y="59058701"/>
                  </a:cxn>
                  <a:cxn ang="0">
                    <a:pos x="968104906" y="132880156"/>
                  </a:cxn>
                  <a:cxn ang="0">
                    <a:pos x="1131938519" y="295289663"/>
                  </a:cxn>
                  <a:cxn ang="0">
                    <a:pos x="983001678" y="442936415"/>
                  </a:cxn>
                  <a:cxn ang="0">
                    <a:pos x="804271293" y="280526909"/>
                  </a:cxn>
                  <a:cxn ang="0">
                    <a:pos x="789378381" y="250997558"/>
                  </a:cxn>
                  <a:cxn ang="0">
                    <a:pos x="714909960" y="280526909"/>
                  </a:cxn>
                  <a:cxn ang="0">
                    <a:pos x="685120276" y="310056259"/>
                  </a:cxn>
                  <a:cxn ang="0">
                    <a:pos x="506393751" y="487228520"/>
                  </a:cxn>
                  <a:cxn ang="0">
                    <a:pos x="29789684" y="944931531"/>
                  </a:cxn>
                  <a:cxn ang="0">
                    <a:pos x="29789684" y="1092574442"/>
                  </a:cxn>
                  <a:cxn ang="0">
                    <a:pos x="193619438" y="1254987791"/>
                  </a:cxn>
                  <a:cxn ang="0">
                    <a:pos x="342560138" y="1254987791"/>
                  </a:cxn>
                  <a:cxn ang="0">
                    <a:pos x="595758943" y="575816571"/>
                  </a:cxn>
                  <a:cxn ang="0">
                    <a:pos x="759592556" y="413407065"/>
                  </a:cxn>
                  <a:cxn ang="0">
                    <a:pos x="923426169" y="575816571"/>
                  </a:cxn>
                  <a:cxn ang="0">
                    <a:pos x="983001678" y="620112518"/>
                  </a:cxn>
                  <a:cxn ang="0">
                    <a:pos x="1027680414" y="575816571"/>
                  </a:cxn>
                  <a:cxn ang="0">
                    <a:pos x="1265986307" y="339585610"/>
                  </a:cxn>
                  <a:cxn ang="0">
                    <a:pos x="1310668903" y="295289663"/>
                  </a:cxn>
                  <a:cxn ang="0">
                    <a:pos x="1265986307" y="250997558"/>
                  </a:cxn>
                  <a:cxn ang="0">
                    <a:pos x="1146835291" y="132880156"/>
                  </a:cxn>
                  <a:cxn ang="0">
                    <a:pos x="1593653533" y="132880156"/>
                  </a:cxn>
                  <a:cxn ang="0">
                    <a:pos x="1593653533" y="575816571"/>
                  </a:cxn>
                  <a:cxn ang="0">
                    <a:pos x="1474498657" y="457699169"/>
                  </a:cxn>
                  <a:cxn ang="0">
                    <a:pos x="1429819920" y="413407065"/>
                  </a:cxn>
                  <a:cxn ang="0">
                    <a:pos x="1385137324" y="457699169"/>
                  </a:cxn>
                  <a:cxn ang="0">
                    <a:pos x="983001678" y="871106234"/>
                  </a:cxn>
                  <a:cxn ang="0">
                    <a:pos x="938319081" y="841580726"/>
                  </a:cxn>
                  <a:cxn ang="0">
                    <a:pos x="938319081" y="841580726"/>
                  </a:cxn>
                  <a:cxn ang="0">
                    <a:pos x="804271293" y="708696727"/>
                  </a:cxn>
                  <a:cxn ang="0">
                    <a:pos x="759592556" y="664404623"/>
                  </a:cxn>
                  <a:cxn ang="0">
                    <a:pos x="714909960" y="708696727"/>
                  </a:cxn>
                  <a:cxn ang="0">
                    <a:pos x="268091717" y="1151633143"/>
                  </a:cxn>
                  <a:cxn ang="0">
                    <a:pos x="148940701" y="1018752986"/>
                  </a:cxn>
                  <a:cxn ang="0">
                    <a:pos x="595758943" y="575816571"/>
                  </a:cxn>
                </a:cxnLst>
                <a:rect l="txL" t="txT" r="txR" b="txB"/>
                <a:pathLst>
                  <a:path w="116" h="88">
                    <a:moveTo>
                      <a:pt x="23" y="85"/>
                    </a:moveTo>
                    <a:cubicBezTo>
                      <a:pt x="51" y="57"/>
                      <a:pt x="51" y="57"/>
                      <a:pt x="51" y="57"/>
                    </a:cubicBezTo>
                    <a:cubicBezTo>
                      <a:pt x="59" y="65"/>
                      <a:pt x="59" y="65"/>
                      <a:pt x="59" y="65"/>
                    </a:cubicBezTo>
                    <a:cubicBezTo>
                      <a:pt x="62" y="67"/>
                      <a:pt x="62" y="67"/>
                      <a:pt x="62" y="67"/>
                    </a:cubicBezTo>
                    <a:cubicBezTo>
                      <a:pt x="62" y="68"/>
                      <a:pt x="62" y="68"/>
                      <a:pt x="62" y="68"/>
                    </a:cubicBezTo>
                    <a:cubicBezTo>
                      <a:pt x="63" y="69"/>
                      <a:pt x="64" y="70"/>
                      <a:pt x="66" y="70"/>
                    </a:cubicBezTo>
                    <a:cubicBezTo>
                      <a:pt x="67" y="70"/>
                      <a:pt x="68" y="69"/>
                      <a:pt x="69" y="68"/>
                    </a:cubicBezTo>
                    <a:cubicBezTo>
                      <a:pt x="96" y="40"/>
                      <a:pt x="96" y="40"/>
                      <a:pt x="96" y="40"/>
                    </a:cubicBezTo>
                    <a:cubicBezTo>
                      <a:pt x="107" y="52"/>
                      <a:pt x="107" y="52"/>
                      <a:pt x="107" y="52"/>
                    </a:cubicBezTo>
                    <a:cubicBezTo>
                      <a:pt x="109" y="53"/>
                      <a:pt x="111" y="53"/>
                      <a:pt x="112" y="53"/>
                    </a:cubicBezTo>
                    <a:cubicBezTo>
                      <a:pt x="113" y="53"/>
                      <a:pt x="113" y="53"/>
                      <a:pt x="113" y="53"/>
                    </a:cubicBezTo>
                    <a:cubicBezTo>
                      <a:pt x="113" y="52"/>
                      <a:pt x="113" y="52"/>
                      <a:pt x="113" y="52"/>
                    </a:cubicBezTo>
                    <a:cubicBezTo>
                      <a:pt x="113" y="52"/>
                      <a:pt x="113" y="52"/>
                      <a:pt x="113" y="52"/>
                    </a:cubicBezTo>
                    <a:cubicBezTo>
                      <a:pt x="114" y="52"/>
                      <a:pt x="114" y="52"/>
                      <a:pt x="114" y="52"/>
                    </a:cubicBezTo>
                    <a:cubicBezTo>
                      <a:pt x="115" y="51"/>
                      <a:pt x="115" y="50"/>
                      <a:pt x="115" y="48"/>
                    </a:cubicBezTo>
                    <a:cubicBezTo>
                      <a:pt x="116" y="48"/>
                      <a:pt x="115" y="6"/>
                      <a:pt x="115" y="6"/>
                    </a:cubicBezTo>
                    <a:cubicBezTo>
                      <a:pt x="115" y="3"/>
                      <a:pt x="114" y="2"/>
                      <a:pt x="112" y="1"/>
                    </a:cubicBezTo>
                    <a:cubicBezTo>
                      <a:pt x="111" y="1"/>
                      <a:pt x="111" y="1"/>
                      <a:pt x="111" y="1"/>
                    </a:cubicBezTo>
                    <a:cubicBezTo>
                      <a:pt x="111" y="1"/>
                      <a:pt x="111" y="1"/>
                      <a:pt x="111" y="1"/>
                    </a:cubicBezTo>
                    <a:cubicBezTo>
                      <a:pt x="72" y="1"/>
                      <a:pt x="72" y="1"/>
                      <a:pt x="72" y="1"/>
                    </a:cubicBezTo>
                    <a:cubicBezTo>
                      <a:pt x="69" y="1"/>
                      <a:pt x="67" y="0"/>
                      <a:pt x="65" y="2"/>
                    </a:cubicBezTo>
                    <a:cubicBezTo>
                      <a:pt x="64" y="2"/>
                      <a:pt x="64" y="3"/>
                      <a:pt x="64" y="4"/>
                    </a:cubicBezTo>
                    <a:cubicBezTo>
                      <a:pt x="63" y="5"/>
                      <a:pt x="63" y="7"/>
                      <a:pt x="65" y="9"/>
                    </a:cubicBezTo>
                    <a:cubicBezTo>
                      <a:pt x="76" y="20"/>
                      <a:pt x="76" y="20"/>
                      <a:pt x="76" y="20"/>
                    </a:cubicBezTo>
                    <a:cubicBezTo>
                      <a:pt x="66" y="30"/>
                      <a:pt x="66" y="30"/>
                      <a:pt x="66" y="30"/>
                    </a:cubicBezTo>
                    <a:cubicBezTo>
                      <a:pt x="54" y="19"/>
                      <a:pt x="54" y="19"/>
                      <a:pt x="54" y="19"/>
                    </a:cubicBezTo>
                    <a:cubicBezTo>
                      <a:pt x="54" y="19"/>
                      <a:pt x="53" y="17"/>
                      <a:pt x="53" y="17"/>
                    </a:cubicBezTo>
                    <a:cubicBezTo>
                      <a:pt x="51" y="16"/>
                      <a:pt x="49" y="18"/>
                      <a:pt x="48" y="19"/>
                    </a:cubicBezTo>
                    <a:cubicBezTo>
                      <a:pt x="46" y="21"/>
                      <a:pt x="46" y="21"/>
                      <a:pt x="46" y="21"/>
                    </a:cubicBezTo>
                    <a:cubicBezTo>
                      <a:pt x="34" y="33"/>
                      <a:pt x="34" y="33"/>
                      <a:pt x="34" y="33"/>
                    </a:cubicBezTo>
                    <a:cubicBezTo>
                      <a:pt x="2" y="64"/>
                      <a:pt x="2" y="64"/>
                      <a:pt x="2" y="64"/>
                    </a:cubicBezTo>
                    <a:cubicBezTo>
                      <a:pt x="0" y="67"/>
                      <a:pt x="0" y="72"/>
                      <a:pt x="2" y="74"/>
                    </a:cubicBezTo>
                    <a:cubicBezTo>
                      <a:pt x="13" y="85"/>
                      <a:pt x="13" y="85"/>
                      <a:pt x="13" y="85"/>
                    </a:cubicBezTo>
                    <a:cubicBezTo>
                      <a:pt x="16" y="88"/>
                      <a:pt x="20" y="88"/>
                      <a:pt x="23" y="85"/>
                    </a:cubicBezTo>
                    <a:close/>
                    <a:moveTo>
                      <a:pt x="40" y="39"/>
                    </a:moveTo>
                    <a:cubicBezTo>
                      <a:pt x="51" y="28"/>
                      <a:pt x="51" y="28"/>
                      <a:pt x="51" y="28"/>
                    </a:cubicBezTo>
                    <a:cubicBezTo>
                      <a:pt x="62" y="39"/>
                      <a:pt x="62" y="39"/>
                      <a:pt x="62" y="39"/>
                    </a:cubicBezTo>
                    <a:cubicBezTo>
                      <a:pt x="66" y="42"/>
                      <a:pt x="66" y="42"/>
                      <a:pt x="66" y="42"/>
                    </a:cubicBezTo>
                    <a:cubicBezTo>
                      <a:pt x="69" y="39"/>
                      <a:pt x="69" y="39"/>
                      <a:pt x="69" y="39"/>
                    </a:cubicBezTo>
                    <a:cubicBezTo>
                      <a:pt x="85" y="23"/>
                      <a:pt x="85" y="23"/>
                      <a:pt x="85" y="23"/>
                    </a:cubicBezTo>
                    <a:cubicBezTo>
                      <a:pt x="88" y="20"/>
                      <a:pt x="88" y="20"/>
                      <a:pt x="88" y="20"/>
                    </a:cubicBezTo>
                    <a:cubicBezTo>
                      <a:pt x="85" y="17"/>
                      <a:pt x="85" y="17"/>
                      <a:pt x="85" y="17"/>
                    </a:cubicBezTo>
                    <a:cubicBezTo>
                      <a:pt x="77" y="9"/>
                      <a:pt x="77" y="9"/>
                      <a:pt x="77" y="9"/>
                    </a:cubicBezTo>
                    <a:cubicBezTo>
                      <a:pt x="86" y="9"/>
                      <a:pt x="100" y="9"/>
                      <a:pt x="107" y="9"/>
                    </a:cubicBezTo>
                    <a:cubicBezTo>
                      <a:pt x="107" y="24"/>
                      <a:pt x="107" y="33"/>
                      <a:pt x="107" y="39"/>
                    </a:cubicBezTo>
                    <a:cubicBezTo>
                      <a:pt x="99" y="31"/>
                      <a:pt x="99" y="31"/>
                      <a:pt x="99" y="31"/>
                    </a:cubicBezTo>
                    <a:cubicBezTo>
                      <a:pt x="96" y="28"/>
                      <a:pt x="96" y="28"/>
                      <a:pt x="96" y="28"/>
                    </a:cubicBezTo>
                    <a:cubicBezTo>
                      <a:pt x="93" y="31"/>
                      <a:pt x="93" y="31"/>
                      <a:pt x="93" y="31"/>
                    </a:cubicBezTo>
                    <a:cubicBezTo>
                      <a:pt x="66" y="59"/>
                      <a:pt x="66" y="59"/>
                      <a:pt x="66" y="59"/>
                    </a:cubicBezTo>
                    <a:cubicBezTo>
                      <a:pt x="63" y="57"/>
                      <a:pt x="63" y="57"/>
                      <a:pt x="63" y="57"/>
                    </a:cubicBezTo>
                    <a:cubicBezTo>
                      <a:pt x="63" y="57"/>
                      <a:pt x="63" y="57"/>
                      <a:pt x="63" y="57"/>
                    </a:cubicBezTo>
                    <a:cubicBezTo>
                      <a:pt x="54" y="48"/>
                      <a:pt x="54" y="48"/>
                      <a:pt x="54" y="48"/>
                    </a:cubicBezTo>
                    <a:cubicBezTo>
                      <a:pt x="51" y="45"/>
                      <a:pt x="51" y="45"/>
                      <a:pt x="51" y="45"/>
                    </a:cubicBezTo>
                    <a:cubicBezTo>
                      <a:pt x="48" y="48"/>
                      <a:pt x="48" y="48"/>
                      <a:pt x="48" y="48"/>
                    </a:cubicBezTo>
                    <a:cubicBezTo>
                      <a:pt x="18" y="78"/>
                      <a:pt x="18" y="78"/>
                      <a:pt x="18" y="78"/>
                    </a:cubicBezTo>
                    <a:cubicBezTo>
                      <a:pt x="10" y="69"/>
                      <a:pt x="10" y="69"/>
                      <a:pt x="10" y="69"/>
                    </a:cubicBezTo>
                    <a:lnTo>
                      <a:pt x="40" y="39"/>
                    </a:lnTo>
                    <a:close/>
                  </a:path>
                </a:pathLst>
              </a:custGeom>
              <a:solidFill>
                <a:schemeClr val="bg1">
                  <a:alpha val="100000"/>
                </a:schemeClr>
              </a:solidFill>
              <a:ln w="9525">
                <a:noFill/>
              </a:ln>
            </p:spPr>
            <p:txBody>
              <a:bodyPr/>
              <a:p>
                <a:endParaRPr lang="zh-CN" altLang="en-US"/>
              </a:p>
            </p:txBody>
          </p:sp>
        </p:grpSp>
      </p:grpSp>
      <p:grpSp>
        <p:nvGrpSpPr>
          <p:cNvPr id="19476" name="Group 20"/>
          <p:cNvGrpSpPr/>
          <p:nvPr/>
        </p:nvGrpSpPr>
        <p:grpSpPr>
          <a:xfrm>
            <a:off x="2413000" y="1528763"/>
            <a:ext cx="2805113" cy="1439862"/>
            <a:chOff x="0" y="0"/>
            <a:chExt cx="2804573" cy="1440000"/>
          </a:xfrm>
        </p:grpSpPr>
        <p:sp>
          <p:nvSpPr>
            <p:cNvPr id="17425" name="矩形 29"/>
            <p:cNvSpPr/>
            <p:nvPr/>
          </p:nvSpPr>
          <p:spPr>
            <a:xfrm>
              <a:off x="0" y="0"/>
              <a:ext cx="2804573" cy="1440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26" name="文本框 30"/>
            <p:cNvSpPr/>
            <p:nvPr/>
          </p:nvSpPr>
          <p:spPr>
            <a:xfrm>
              <a:off x="219723" y="245287"/>
              <a:ext cx="2365126" cy="949427"/>
            </a:xfrm>
            <a:prstGeom prst="rect">
              <a:avLst/>
            </a:prstGeom>
            <a:noFill/>
            <a:ln w="9525">
              <a:noFill/>
            </a:ln>
          </p:spPr>
          <p:txBody>
            <a:bodyPr>
              <a:spAutoFit/>
            </a:bodyPr>
            <a:p>
              <a:pPr>
                <a:lnSpc>
                  <a:spcPts val="2200"/>
                </a:lnSpc>
              </a:pPr>
              <a:r>
                <a:rPr lang="en-US" altLang="zh-CN" sz="2400" b="1" dirty="0">
                  <a:solidFill>
                    <a:schemeClr val="bg1"/>
                  </a:solidFill>
                  <a:latin typeface="Calibri" panose="020F0502020204030204" pitchFamily="34" charset="0"/>
                  <a:cs typeface="Calibri" panose="020F0502020204030204" pitchFamily="34" charset="0"/>
                  <a:sym typeface="Calibri" panose="020F0502020204030204" pitchFamily="34" charset="0"/>
                </a:rPr>
                <a:t>The summary of company report 2014</a:t>
              </a:r>
              <a:endParaRPr lang="zh-CN" altLang="en-US" sz="2400" b="1" dirty="0">
                <a:solidFill>
                  <a:schemeClr val="bg1"/>
                </a:solidFill>
                <a:latin typeface="Calibri" panose="020F0502020204030204" pitchFamily="34" charset="0"/>
                <a:sym typeface="宋体" panose="02010600030101010101" pitchFamily="2" charset="-122"/>
              </a:endParaRPr>
            </a:p>
          </p:txBody>
        </p:sp>
      </p:grpSp>
      <p:sp>
        <p:nvSpPr>
          <p:cNvPr id="19479" name="矩形 38"/>
          <p:cNvSpPr/>
          <p:nvPr/>
        </p:nvSpPr>
        <p:spPr>
          <a:xfrm>
            <a:off x="5451475" y="1646238"/>
            <a:ext cx="6003925" cy="1182687"/>
          </a:xfrm>
          <a:prstGeom prst="rect">
            <a:avLst/>
          </a:prstGeom>
          <a:noFill/>
          <a:ln w="9525">
            <a:noFill/>
          </a:ln>
        </p:spPr>
        <p:txBody>
          <a:bodyPr>
            <a:spAutoFit/>
          </a:bodyPr>
          <a:p>
            <a:pPr>
              <a:lnSpc>
                <a:spcPts val="1700"/>
              </a:lnSpc>
            </a:pPr>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dirty="0">
              <a:solidFill>
                <a:schemeClr val="bg1"/>
              </a:solidFill>
              <a:latin typeface="Calibri" panose="020F0502020204030204" pitchFamily="34" charset="0"/>
              <a:sym typeface="宋体" panose="02010600030101010101" pitchFamily="2" charset="-122"/>
            </a:endParaRPr>
          </a:p>
          <a:p>
            <a:pPr>
              <a:lnSpc>
                <a:spcPts val="1700"/>
              </a:lnSpc>
            </a:pPr>
            <a:endParaRPr lang="zh-CN" altLang="en-US" sz="1600" dirty="0">
              <a:solidFill>
                <a:schemeClr val="bg1"/>
              </a:solidFill>
              <a:latin typeface="Calibri" panose="020F0502020204030204" pitchFamily="34" charset="0"/>
              <a:sym typeface="宋体" panose="02010600030101010101" pitchFamily="2" charset="-122"/>
            </a:endParaRPr>
          </a:p>
        </p:txBody>
      </p:sp>
      <p:pic>
        <p:nvPicPr>
          <p:cNvPr id="19480" name="图表 10"/>
          <p:cNvPicPr/>
          <p:nvPr/>
        </p:nvPicPr>
        <p:blipFill>
          <a:blip r:embed="rId2"/>
          <a:stretch>
            <a:fillRect/>
          </a:stretch>
        </p:blipFill>
        <p:spPr>
          <a:xfrm>
            <a:off x="803275" y="3225800"/>
            <a:ext cx="6026150" cy="2924175"/>
          </a:xfrm>
          <a:prstGeom prst="rect">
            <a:avLst/>
          </a:prstGeom>
          <a:noFill/>
          <a:ln w="9525">
            <a:noFill/>
          </a:ln>
        </p:spPr>
      </p:pic>
      <p:sp>
        <p:nvSpPr>
          <p:cNvPr id="19481" name="文本框 11"/>
          <p:cNvSpPr/>
          <p:nvPr/>
        </p:nvSpPr>
        <p:spPr>
          <a:xfrm>
            <a:off x="5492750" y="3321050"/>
            <a:ext cx="1166813" cy="769938"/>
          </a:xfrm>
          <a:prstGeom prst="rect">
            <a:avLst/>
          </a:prstGeom>
          <a:noFill/>
          <a:ln w="9525">
            <a:noFill/>
          </a:ln>
        </p:spPr>
        <p:txBody>
          <a:bodyPr wrap="none">
            <a:spAutoFit/>
          </a:bodyPr>
          <a:p>
            <a:r>
              <a:rPr lang="en-US" altLang="zh-CN" sz="4400" b="1" dirty="0">
                <a:solidFill>
                  <a:schemeClr val="bg1"/>
                </a:solidFill>
                <a:latin typeface="Calibri" panose="020F0502020204030204" pitchFamily="34" charset="0"/>
                <a:cs typeface="Calibri" panose="020F0502020204030204" pitchFamily="34" charset="0"/>
                <a:sym typeface="Calibri" panose="020F0502020204030204" pitchFamily="34" charset="0"/>
              </a:rPr>
              <a:t>23%</a:t>
            </a:r>
            <a:endParaRPr lang="zh-CN" altLang="en-US" sz="4400" b="1" dirty="0">
              <a:solidFill>
                <a:schemeClr val="bg1"/>
              </a:solidFill>
              <a:latin typeface="Calibri" panose="020F0502020204030204" pitchFamily="34" charset="0"/>
              <a:sym typeface="宋体" panose="02010600030101010101" pitchFamily="2" charset="-122"/>
            </a:endParaRPr>
          </a:p>
        </p:txBody>
      </p:sp>
      <p:grpSp>
        <p:nvGrpSpPr>
          <p:cNvPr id="19482" name="Group 26"/>
          <p:cNvGrpSpPr/>
          <p:nvPr/>
        </p:nvGrpSpPr>
        <p:grpSpPr>
          <a:xfrm>
            <a:off x="7278688" y="3055938"/>
            <a:ext cx="4176712" cy="3159125"/>
            <a:chOff x="0" y="0"/>
            <a:chExt cx="4176095" cy="3158987"/>
          </a:xfrm>
        </p:grpSpPr>
        <p:sp>
          <p:nvSpPr>
            <p:cNvPr id="17423" name="矩形 33"/>
            <p:cNvSpPr/>
            <p:nvPr/>
          </p:nvSpPr>
          <p:spPr>
            <a:xfrm>
              <a:off x="0" y="0"/>
              <a:ext cx="4176095" cy="3158987"/>
            </a:xfrm>
            <a:prstGeom prst="rect">
              <a:avLst/>
            </a:prstGeom>
            <a:solidFill>
              <a:schemeClr val="bg1"/>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24" name="文本框 34"/>
            <p:cNvSpPr/>
            <p:nvPr/>
          </p:nvSpPr>
          <p:spPr>
            <a:xfrm>
              <a:off x="285492" y="336204"/>
              <a:ext cx="3605111" cy="2486578"/>
            </a:xfrm>
            <a:prstGeom prst="rect">
              <a:avLst/>
            </a:prstGeom>
            <a:noFill/>
            <a:ln w="9525">
              <a:noFill/>
            </a:ln>
          </p:spPr>
          <p:txBody>
            <a:bodyPr>
              <a:spAutoFit/>
            </a:bodyPr>
            <a:p>
              <a:pPr algn="ctr">
                <a:lnSpc>
                  <a:spcPts val="3100"/>
                </a:lnSpc>
              </a:pPr>
              <a:r>
                <a:rPr lang="en-US" altLang="zh-CN" sz="3200" b="1" dirty="0">
                  <a:solidFill>
                    <a:srgbClr val="595959"/>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3200" b="1" dirty="0">
                <a:solidFill>
                  <a:srgbClr val="595959"/>
                </a:solidFill>
                <a:latin typeface="Arial" panose="020B0604020202020204" pitchFamily="34" charset="0"/>
                <a:sym typeface="Arial" panose="020B0604020202020204" pitchFamily="34" charset="0"/>
              </a:endParaRPr>
            </a:p>
          </p:txBody>
        </p:sp>
      </p:grpSp>
      <p:sp>
        <p:nvSpPr>
          <p:cNvPr id="19485" name="任意多边形 13"/>
          <p:cNvSpPr/>
          <p:nvPr/>
        </p:nvSpPr>
        <p:spPr>
          <a:xfrm>
            <a:off x="4684713" y="3713163"/>
            <a:ext cx="858837" cy="296862"/>
          </a:xfrm>
          <a:custGeom>
            <a:avLst/>
            <a:gdLst>
              <a:gd name="txL" fmla="*/ 0 w 1117600"/>
              <a:gd name="txT" fmla="*/ 0 h 482600"/>
              <a:gd name="txR" fmla="*/ 1117600 w 1117600"/>
              <a:gd name="txB" fmla="*/ 482600 h 482600"/>
            </a:gdLst>
            <a:ahLst/>
            <a:cxnLst>
              <a:cxn ang="0">
                <a:pos x="0" y="182609"/>
              </a:cxn>
              <a:cxn ang="0">
                <a:pos x="0" y="0"/>
              </a:cxn>
              <a:cxn ang="0">
                <a:pos x="659987" y="0"/>
              </a:cxn>
            </a:cxnLst>
            <a:rect l="txL" t="txT" r="txR" b="txB"/>
            <a:pathLst>
              <a:path w="1117600" h="482600">
                <a:moveTo>
                  <a:pt x="0" y="482600"/>
                </a:moveTo>
                <a:lnTo>
                  <a:pt x="0" y="0"/>
                </a:lnTo>
                <a:lnTo>
                  <a:pt x="1117600" y="0"/>
                </a:lnTo>
              </a:path>
            </a:pathLst>
          </a:custGeom>
          <a:noFill/>
          <a:ln w="31750" cap="rnd" cmpd="sng">
            <a:solidFill>
              <a:schemeClr val="bg1">
                <a:alpha val="100000"/>
              </a:schemeClr>
            </a:solidFill>
            <a:prstDash val="solid"/>
            <a:bevel/>
            <a:headEnd type="none" w="med" len="med"/>
            <a:tailEnd type="none" w="med" len="med"/>
          </a:ln>
        </p:spPr>
        <p:txBody>
          <a:bodyPr/>
          <a:p>
            <a:endParaRPr lang="zh-CN" altLang="en-US"/>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filter="dissolve">
                                      <p:cBhvr>
                                        <p:cTn id="7" dur="500"/>
                                        <p:tgtEl>
                                          <p:spTgt spid="19461"/>
                                        </p:tgtEl>
                                      </p:cBhvr>
                                    </p:animEffect>
                                  </p:childTnLst>
                                </p:cTn>
                              </p:par>
                              <p:par>
                                <p:cTn id="8" presetID="9" presetClass="entr" presetSubtype="0" fill="hold" nodeType="withEffect">
                                  <p:stCondLst>
                                    <p:cond delay="0"/>
                                  </p:stCondLst>
                                  <p:childTnLst>
                                    <p:set>
                                      <p:cBhvr>
                                        <p:cTn id="9" dur="1" fill="hold">
                                          <p:stCondLst>
                                            <p:cond delay="0"/>
                                          </p:stCondLst>
                                        </p:cTn>
                                        <p:tgtEl>
                                          <p:spTgt spid="19467"/>
                                        </p:tgtEl>
                                        <p:attrNameLst>
                                          <p:attrName>style.visibility</p:attrName>
                                        </p:attrNameLst>
                                      </p:cBhvr>
                                      <p:to>
                                        <p:strVal val="visible"/>
                                      </p:to>
                                    </p:set>
                                    <p:animEffect filter="dissolve">
                                      <p:cBhvr>
                                        <p:cTn id="10" dur="500"/>
                                        <p:tgtEl>
                                          <p:spTgt spid="19467"/>
                                        </p:tgtEl>
                                      </p:cBhvr>
                                    </p:animEffect>
                                  </p:childTnLst>
                                </p:cTn>
                              </p:par>
                              <p:par>
                                <p:cTn id="11" presetID="9" presetClass="entr" presetSubtype="0" fill="hold" nodeType="withEffect">
                                  <p:stCondLst>
                                    <p:cond delay="0"/>
                                  </p:stCondLst>
                                  <p:childTnLst>
                                    <p:set>
                                      <p:cBhvr>
                                        <p:cTn id="12" dur="1" fill="hold">
                                          <p:stCondLst>
                                            <p:cond delay="0"/>
                                          </p:stCondLst>
                                        </p:cTn>
                                        <p:tgtEl>
                                          <p:spTgt spid="19462"/>
                                        </p:tgtEl>
                                        <p:attrNameLst>
                                          <p:attrName>style.visibility</p:attrName>
                                        </p:attrNameLst>
                                      </p:cBhvr>
                                      <p:to>
                                        <p:strVal val="visible"/>
                                      </p:to>
                                    </p:set>
                                    <p:animEffect filter="dissolve">
                                      <p:cBhvr>
                                        <p:cTn id="13" dur="500"/>
                                        <p:tgtEl>
                                          <p:spTgt spid="19462"/>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9471"/>
                                        </p:tgtEl>
                                        <p:attrNameLst>
                                          <p:attrName>style.visibility</p:attrName>
                                        </p:attrNameLst>
                                      </p:cBhvr>
                                      <p:to>
                                        <p:strVal val="visible"/>
                                      </p:to>
                                    </p:set>
                                    <p:animEffect filter="dissolve">
                                      <p:cBhvr>
                                        <p:cTn id="17" dur="500"/>
                                        <p:tgtEl>
                                          <p:spTgt spid="19471"/>
                                        </p:tgtEl>
                                      </p:cBhvr>
                                    </p:animEffect>
                                  </p:childTnLst>
                                </p:cTn>
                              </p:par>
                              <p:par>
                                <p:cTn id="18" presetID="9" presetClass="entr" presetSubtype="0" fill="hold" nodeType="withEffect">
                                  <p:stCondLst>
                                    <p:cond delay="0"/>
                                  </p:stCondLst>
                                  <p:childTnLst>
                                    <p:set>
                                      <p:cBhvr>
                                        <p:cTn id="19" dur="1" fill="hold">
                                          <p:stCondLst>
                                            <p:cond delay="0"/>
                                          </p:stCondLst>
                                        </p:cTn>
                                        <p:tgtEl>
                                          <p:spTgt spid="19476"/>
                                        </p:tgtEl>
                                        <p:attrNameLst>
                                          <p:attrName>style.visibility</p:attrName>
                                        </p:attrNameLst>
                                      </p:cBhvr>
                                      <p:to>
                                        <p:strVal val="visible"/>
                                      </p:to>
                                    </p:set>
                                    <p:animEffect filter="dissolve">
                                      <p:cBhvr>
                                        <p:cTn id="20" dur="500"/>
                                        <p:tgtEl>
                                          <p:spTgt spid="19476"/>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9479"/>
                                        </p:tgtEl>
                                        <p:attrNameLst>
                                          <p:attrName>style.visibility</p:attrName>
                                        </p:attrNameLst>
                                      </p:cBhvr>
                                      <p:to>
                                        <p:strVal val="visible"/>
                                      </p:to>
                                    </p:set>
                                    <p:animEffect filter="wipe(up)">
                                      <p:cBhvr>
                                        <p:cTn id="24" dur="650"/>
                                        <p:tgtEl>
                                          <p:spTgt spid="19479"/>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9460"/>
                                        </p:tgtEl>
                                        <p:attrNameLst>
                                          <p:attrName>style.visibility</p:attrName>
                                        </p:attrNameLst>
                                      </p:cBhvr>
                                      <p:to>
                                        <p:strVal val="visible"/>
                                      </p:to>
                                    </p:set>
                                    <p:animEffect filter="dissolve">
                                      <p:cBhvr>
                                        <p:cTn id="28" dur="500"/>
                                        <p:tgtEl>
                                          <p:spTgt spid="19460"/>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19480"/>
                                        </p:tgtEl>
                                        <p:attrNameLst>
                                          <p:attrName>style.visibility</p:attrName>
                                        </p:attrNameLst>
                                      </p:cBhvr>
                                      <p:to>
                                        <p:strVal val="visible"/>
                                      </p:to>
                                    </p:set>
                                    <p:animEffect filter="dissolve">
                                      <p:cBhvr>
                                        <p:cTn id="32" dur="500"/>
                                        <p:tgtEl>
                                          <p:spTgt spid="19480"/>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9485"/>
                                        </p:tgtEl>
                                        <p:attrNameLst>
                                          <p:attrName>style.visibility</p:attrName>
                                        </p:attrNameLst>
                                      </p:cBhvr>
                                      <p:to>
                                        <p:strVal val="visible"/>
                                      </p:to>
                                    </p:set>
                                    <p:animEffect filter="wipe(left)">
                                      <p:cBhvr>
                                        <p:cTn id="36" dur="500"/>
                                        <p:tgtEl>
                                          <p:spTgt spid="19485"/>
                                        </p:tgtEl>
                                      </p:cBhvr>
                                    </p:animEffect>
                                  </p:childTnLst>
                                </p:cTn>
                              </p:par>
                            </p:childTnLst>
                          </p:cTn>
                        </p:par>
                        <p:par>
                          <p:cTn id="37" fill="hold">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19481"/>
                                        </p:tgtEl>
                                        <p:attrNameLst>
                                          <p:attrName>style.visibility</p:attrName>
                                        </p:attrNameLst>
                                      </p:cBhvr>
                                      <p:to>
                                        <p:strVal val="visible"/>
                                      </p:to>
                                    </p:set>
                                    <p:animEffect filter="dissolve">
                                      <p:cBhvr>
                                        <p:cTn id="40" dur="500"/>
                                        <p:tgtEl>
                                          <p:spTgt spid="19481"/>
                                        </p:tgtEl>
                                      </p:cBhvr>
                                    </p:animEffect>
                                  </p:childTnLst>
                                </p:cTn>
                              </p:par>
                            </p:childTnLst>
                          </p:cTn>
                        </p:par>
                        <p:par>
                          <p:cTn id="41" fill="hold">
                            <p:stCondLst>
                              <p:cond delay="4000"/>
                            </p:stCondLst>
                            <p:childTnLst>
                              <p:par>
                                <p:cTn id="42" presetID="9" presetClass="entr" presetSubtype="0" fill="hold" nodeType="afterEffect">
                                  <p:stCondLst>
                                    <p:cond delay="0"/>
                                  </p:stCondLst>
                                  <p:childTnLst>
                                    <p:set>
                                      <p:cBhvr>
                                        <p:cTn id="43" dur="1" fill="hold">
                                          <p:stCondLst>
                                            <p:cond delay="0"/>
                                          </p:stCondLst>
                                        </p:cTn>
                                        <p:tgtEl>
                                          <p:spTgt spid="19482"/>
                                        </p:tgtEl>
                                        <p:attrNameLst>
                                          <p:attrName>style.visibility</p:attrName>
                                        </p:attrNameLst>
                                      </p:cBhvr>
                                      <p:to>
                                        <p:strVal val="visible"/>
                                      </p:to>
                                    </p:set>
                                    <p:animEffect filter="dissolve">
                                      <p:cBhvr>
                                        <p:cTn id="44" dur="500"/>
                                        <p:tgtEl>
                                          <p:spTgt spid="19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ldLvl="0" animBg="1"/>
      <p:bldP spid="19461" grpId="0" bldLvl="0"/>
      <p:bldP spid="19479" grpId="0" bldLvl="0"/>
      <p:bldP spid="19481"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8435"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20484" name="文本框 4"/>
          <p:cNvSpPr/>
          <p:nvPr/>
        </p:nvSpPr>
        <p:spPr>
          <a:xfrm>
            <a:off x="247650" y="55563"/>
            <a:ext cx="3951288"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Chart &amp; Data</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20485" name="Group 5"/>
          <p:cNvGrpSpPr/>
          <p:nvPr/>
        </p:nvGrpSpPr>
        <p:grpSpPr>
          <a:xfrm>
            <a:off x="10790238" y="257175"/>
            <a:ext cx="1017587" cy="577850"/>
            <a:chOff x="0" y="0"/>
            <a:chExt cx="1016794" cy="578225"/>
          </a:xfrm>
        </p:grpSpPr>
        <p:grpSp>
          <p:nvGrpSpPr>
            <p:cNvPr id="18452" name="Group 6"/>
            <p:cNvGrpSpPr/>
            <p:nvPr/>
          </p:nvGrpSpPr>
          <p:grpSpPr>
            <a:xfrm>
              <a:off x="0" y="0"/>
              <a:ext cx="1016794" cy="360857"/>
              <a:chOff x="0" y="0"/>
              <a:chExt cx="1016794" cy="360857"/>
            </a:xfrm>
          </p:grpSpPr>
          <p:sp>
            <p:nvSpPr>
              <p:cNvPr id="18454"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55"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18453"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20490" name="Group 10"/>
          <p:cNvGrpSpPr/>
          <p:nvPr/>
        </p:nvGrpSpPr>
        <p:grpSpPr>
          <a:xfrm>
            <a:off x="5780088" y="6584950"/>
            <a:ext cx="638175" cy="254000"/>
            <a:chOff x="0" y="0"/>
            <a:chExt cx="637959" cy="253916"/>
          </a:xfrm>
        </p:grpSpPr>
        <p:sp>
          <p:nvSpPr>
            <p:cNvPr id="18449"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8450"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8451"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11</a:t>
              </a:r>
              <a:endParaRPr lang="zh-CN" altLang="en-US" sz="1000" dirty="0">
                <a:solidFill>
                  <a:schemeClr val="bg1"/>
                </a:solidFill>
                <a:latin typeface="Calibri" panose="020F0502020204030204" pitchFamily="34" charset="0"/>
                <a:sym typeface="宋体" panose="02010600030101010101" pitchFamily="2" charset="-122"/>
              </a:endParaRPr>
            </a:p>
          </p:txBody>
        </p:sp>
      </p:grpSp>
      <p:pic>
        <p:nvPicPr>
          <p:cNvPr id="20494" name="图片 28"/>
          <p:cNvPicPr>
            <a:picLocks noChangeAspect="1"/>
          </p:cNvPicPr>
          <p:nvPr/>
        </p:nvPicPr>
        <p:blipFill>
          <a:blip r:embed="rId2"/>
          <a:srcRect l="13773" t="3078" r="32164" b="2504"/>
          <a:stretch>
            <a:fillRect/>
          </a:stretch>
        </p:blipFill>
        <p:spPr>
          <a:xfrm>
            <a:off x="693738" y="1473200"/>
            <a:ext cx="4360862" cy="4660900"/>
          </a:xfrm>
          <a:prstGeom prst="rect">
            <a:avLst/>
          </a:prstGeom>
          <a:noFill/>
          <a:ln w="9525">
            <a:noFill/>
          </a:ln>
        </p:spPr>
      </p:pic>
      <p:grpSp>
        <p:nvGrpSpPr>
          <p:cNvPr id="20495" name="Group 15"/>
          <p:cNvGrpSpPr/>
          <p:nvPr/>
        </p:nvGrpSpPr>
        <p:grpSpPr>
          <a:xfrm>
            <a:off x="693738" y="1473200"/>
            <a:ext cx="1439862" cy="1441450"/>
            <a:chOff x="0" y="0"/>
            <a:chExt cx="1440000" cy="1440000"/>
          </a:xfrm>
        </p:grpSpPr>
        <p:sp>
          <p:nvSpPr>
            <p:cNvPr id="18447" name="矩形 36"/>
            <p:cNvSpPr/>
            <p:nvPr/>
          </p:nvSpPr>
          <p:spPr>
            <a:xfrm>
              <a:off x="0" y="0"/>
              <a:ext cx="1440000" cy="1440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48" name="Freeform 6"/>
            <p:cNvSpPr>
              <a:spLocks noEditPoints="1"/>
            </p:cNvSpPr>
            <p:nvPr/>
          </p:nvSpPr>
          <p:spPr>
            <a:xfrm>
              <a:off x="433456" y="431075"/>
              <a:ext cx="573088" cy="577850"/>
            </a:xfrm>
            <a:custGeom>
              <a:avLst/>
              <a:gdLst>
                <a:gd name="txL" fmla="*/ 0 w 150"/>
                <a:gd name="txT" fmla="*/ 0 h 151"/>
                <a:gd name="txR" fmla="*/ 150 w 150"/>
                <a:gd name="txB" fmla="*/ 151 h 151"/>
              </a:gdLst>
              <a:ahLst/>
              <a:cxnLst>
                <a:cxn ang="0">
                  <a:pos x="1999771473" y="673650642"/>
                </a:cxn>
                <a:cxn ang="0">
                  <a:pos x="1897593703" y="673650642"/>
                </a:cxn>
                <a:cxn ang="0">
                  <a:pos x="1766222831" y="820095435"/>
                </a:cxn>
                <a:cxn ang="0">
                  <a:pos x="1707836625" y="907963076"/>
                </a:cxn>
                <a:cxn ang="0">
                  <a:pos x="1605658855" y="893317832"/>
                </a:cxn>
                <a:cxn ang="0">
                  <a:pos x="1182349315" y="673650642"/>
                </a:cxn>
                <a:cxn ang="0">
                  <a:pos x="1386704854" y="351470566"/>
                </a:cxn>
                <a:cxn ang="0">
                  <a:pos x="700649748" y="351470566"/>
                </a:cxn>
                <a:cxn ang="0">
                  <a:pos x="905005287" y="673650642"/>
                </a:cxn>
                <a:cxn ang="0">
                  <a:pos x="525487311" y="820095435"/>
                </a:cxn>
                <a:cxn ang="0">
                  <a:pos x="262745566" y="1596258963"/>
                </a:cxn>
                <a:cxn ang="0">
                  <a:pos x="29193103" y="2079529077"/>
                </a:cxn>
                <a:cxn ang="0">
                  <a:pos x="14598462" y="2147483647"/>
                </a:cxn>
                <a:cxn ang="0">
                  <a:pos x="2014369935" y="2147483647"/>
                </a:cxn>
                <a:cxn ang="0">
                  <a:pos x="2072756140" y="2064883832"/>
                </a:cxn>
                <a:cxn ang="0">
                  <a:pos x="1737029728" y="1640190870"/>
                </a:cxn>
                <a:cxn ang="0">
                  <a:pos x="1503477265" y="1552323229"/>
                </a:cxn>
                <a:cxn ang="0">
                  <a:pos x="1547268829" y="1435165098"/>
                </a:cxn>
                <a:cxn ang="0">
                  <a:pos x="1649446599" y="1508391322"/>
                </a:cxn>
                <a:cxn ang="0">
                  <a:pos x="2028968396" y="1171566001"/>
                </a:cxn>
                <a:cxn ang="0">
                  <a:pos x="2116547705" y="995830718"/>
                </a:cxn>
                <a:cxn ang="0">
                  <a:pos x="1985176832" y="673650642"/>
                </a:cxn>
                <a:cxn ang="0">
                  <a:pos x="1036379980" y="117158131"/>
                </a:cxn>
                <a:cxn ang="0">
                  <a:pos x="1153152391" y="556492511"/>
                </a:cxn>
                <a:cxn ang="0">
                  <a:pos x="1036379980" y="585783000"/>
                </a:cxn>
                <a:cxn ang="0">
                  <a:pos x="948796852" y="571137756"/>
                </a:cxn>
                <a:cxn ang="0">
                  <a:pos x="1591060394" y="1640190870"/>
                </a:cxn>
                <a:cxn ang="0">
                  <a:pos x="2014369935" y="2123460984"/>
                </a:cxn>
                <a:cxn ang="0">
                  <a:pos x="2014369935" y="2123460984"/>
                </a:cxn>
                <a:cxn ang="0">
                  <a:pos x="87583129" y="2123460984"/>
                </a:cxn>
                <a:cxn ang="0">
                  <a:pos x="87583129" y="2123460984"/>
                </a:cxn>
                <a:cxn ang="0">
                  <a:pos x="87583129" y="2123460984"/>
                </a:cxn>
                <a:cxn ang="0">
                  <a:pos x="569278875" y="1947725702"/>
                </a:cxn>
                <a:cxn ang="0">
                  <a:pos x="788232876" y="1991661436"/>
                </a:cxn>
                <a:cxn ang="0">
                  <a:pos x="875812185" y="1684122777"/>
                </a:cxn>
                <a:cxn ang="0">
                  <a:pos x="1591060394" y="1640190870"/>
                </a:cxn>
                <a:cxn ang="0">
                  <a:pos x="1985176832" y="1010475963"/>
                </a:cxn>
                <a:cxn ang="0">
                  <a:pos x="1780821292" y="1405878435"/>
                </a:cxn>
                <a:cxn ang="0">
                  <a:pos x="1634851958" y="1361942701"/>
                </a:cxn>
                <a:cxn ang="0">
                  <a:pos x="1459689521" y="1186211245"/>
                </a:cxn>
                <a:cxn ang="0">
                  <a:pos x="1372106393" y="1230143153"/>
                </a:cxn>
                <a:cxn ang="0">
                  <a:pos x="1036379980" y="1552323229"/>
                </a:cxn>
                <a:cxn ang="0">
                  <a:pos x="729842850" y="1523032739"/>
                </a:cxn>
                <a:cxn ang="0">
                  <a:pos x="700649748" y="1156920756"/>
                </a:cxn>
                <a:cxn ang="0">
                  <a:pos x="554680413" y="1479100832"/>
                </a:cxn>
                <a:cxn ang="0">
                  <a:pos x="802827517" y="1845212816"/>
                </a:cxn>
                <a:cxn ang="0">
                  <a:pos x="686055107" y="1889148550"/>
                </a:cxn>
                <a:cxn ang="0">
                  <a:pos x="335726412" y="1523032739"/>
                </a:cxn>
                <a:cxn ang="0">
                  <a:pos x="613070439" y="893317832"/>
                </a:cxn>
                <a:cxn ang="0">
                  <a:pos x="977989954" y="776163528"/>
                </a:cxn>
                <a:cxn ang="0">
                  <a:pos x="934202211" y="1391233191"/>
                </a:cxn>
                <a:cxn ang="0">
                  <a:pos x="1153152391" y="1376587946"/>
                </a:cxn>
                <a:cxn ang="0">
                  <a:pos x="1109364647" y="776163528"/>
                </a:cxn>
                <a:cxn ang="0">
                  <a:pos x="1518075727" y="951894984"/>
                </a:cxn>
                <a:cxn ang="0">
                  <a:pos x="1649446599" y="1127630267"/>
                </a:cxn>
                <a:cxn ang="0">
                  <a:pos x="1737029728" y="1112985022"/>
                </a:cxn>
                <a:cxn ang="0">
                  <a:pos x="1810014395" y="966540228"/>
                </a:cxn>
                <a:cxn ang="0">
                  <a:pos x="1853805959" y="864027342"/>
                </a:cxn>
                <a:cxn ang="0">
                  <a:pos x="1926786806" y="776163528"/>
                </a:cxn>
                <a:cxn ang="0">
                  <a:pos x="1970578370" y="776163528"/>
                </a:cxn>
                <a:cxn ang="0">
                  <a:pos x="2014369935" y="951894984"/>
                </a:cxn>
              </a:cxnLst>
              <a:rect l="txL" t="txT" r="txR" b="txB"/>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alpha val="100000"/>
              </a:schemeClr>
            </a:solidFill>
            <a:ln w="9525">
              <a:noFill/>
            </a:ln>
          </p:spPr>
          <p:txBody>
            <a:bodyPr/>
            <a:p>
              <a:endParaRPr lang="zh-CN" altLang="en-US"/>
            </a:p>
          </p:txBody>
        </p:sp>
      </p:grpSp>
      <p:sp>
        <p:nvSpPr>
          <p:cNvPr id="20498" name="矩形 39"/>
          <p:cNvSpPr/>
          <p:nvPr/>
        </p:nvSpPr>
        <p:spPr>
          <a:xfrm>
            <a:off x="5143500" y="1473200"/>
            <a:ext cx="7048500" cy="4660900"/>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20499" name="图表 40"/>
          <p:cNvPicPr/>
          <p:nvPr/>
        </p:nvPicPr>
        <p:blipFill>
          <a:blip r:embed="rId3"/>
          <a:stretch>
            <a:fillRect/>
          </a:stretch>
        </p:blipFill>
        <p:spPr>
          <a:xfrm>
            <a:off x="5143500" y="2178050"/>
            <a:ext cx="5780088" cy="3884613"/>
          </a:xfrm>
          <a:prstGeom prst="rect">
            <a:avLst/>
          </a:prstGeom>
          <a:noFill/>
          <a:ln w="9525">
            <a:noFill/>
          </a:ln>
        </p:spPr>
      </p:pic>
      <p:sp>
        <p:nvSpPr>
          <p:cNvPr id="20500" name="文本框 41"/>
          <p:cNvSpPr/>
          <p:nvPr/>
        </p:nvSpPr>
        <p:spPr>
          <a:xfrm>
            <a:off x="10828338" y="2568575"/>
            <a:ext cx="1166812" cy="923925"/>
          </a:xfrm>
          <a:prstGeom prst="rect">
            <a:avLst/>
          </a:prstGeom>
          <a:noFill/>
          <a:ln w="9525">
            <a:noFill/>
          </a:ln>
        </p:spPr>
        <p:txBody>
          <a:bodyPr wrap="none">
            <a:spAutoFit/>
          </a:bodyPr>
          <a:p>
            <a:r>
              <a:rPr lang="en-US" altLang="zh-CN" sz="4400" b="1" dirty="0">
                <a:solidFill>
                  <a:schemeClr val="bg1"/>
                </a:solidFill>
                <a:latin typeface="Calibri" panose="020F0502020204030204" pitchFamily="34" charset="0"/>
                <a:cs typeface="Calibri" panose="020F0502020204030204" pitchFamily="34" charset="0"/>
                <a:sym typeface="Calibri" panose="020F0502020204030204" pitchFamily="34" charset="0"/>
              </a:rPr>
              <a:t>87%</a:t>
            </a:r>
            <a:endParaRPr lang="zh-CN" altLang="en-US" sz="4400" b="1" dirty="0">
              <a:solidFill>
                <a:schemeClr val="bg1"/>
              </a:solidFill>
              <a:latin typeface="Calibri" panose="020F0502020204030204" pitchFamily="34" charset="0"/>
              <a:cs typeface="Calibri" panose="020F0502020204030204" pitchFamily="34" charset="0"/>
              <a:sym typeface="Calibri" panose="020F0502020204030204" pitchFamily="34" charset="0"/>
            </a:endParaRPr>
          </a:p>
          <a:p>
            <a:pPr>
              <a:lnSpc>
                <a:spcPts val="1200"/>
              </a:lnSpc>
            </a:pPr>
            <a:r>
              <a:rPr lang="en-US" altLang="zh-CN" sz="2000" b="1" dirty="0">
                <a:solidFill>
                  <a:schemeClr val="bg1"/>
                </a:solidFill>
                <a:latin typeface="Calibri" panose="020F0502020204030204" pitchFamily="34" charset="0"/>
                <a:cs typeface="Calibri" panose="020F0502020204030204" pitchFamily="34" charset="0"/>
                <a:sym typeface="Calibri" panose="020F0502020204030204" pitchFamily="34" charset="0"/>
              </a:rPr>
              <a:t>May</a:t>
            </a:r>
            <a:endParaRPr lang="zh-CN" altLang="en-US" sz="2000" b="1" dirty="0">
              <a:solidFill>
                <a:schemeClr val="bg1"/>
              </a:solidFill>
              <a:latin typeface="Calibri" panose="020F0502020204030204" pitchFamily="34" charset="0"/>
              <a:sym typeface="宋体" panose="02010600030101010101" pitchFamily="2" charset="-122"/>
            </a:endParaRPr>
          </a:p>
        </p:txBody>
      </p:sp>
      <p:sp>
        <p:nvSpPr>
          <p:cNvPr id="20501" name="文本框 42"/>
          <p:cNvSpPr/>
          <p:nvPr/>
        </p:nvSpPr>
        <p:spPr>
          <a:xfrm>
            <a:off x="10828338" y="3652838"/>
            <a:ext cx="1166812" cy="922337"/>
          </a:xfrm>
          <a:prstGeom prst="rect">
            <a:avLst/>
          </a:prstGeom>
          <a:noFill/>
          <a:ln w="9525">
            <a:noFill/>
          </a:ln>
        </p:spPr>
        <p:txBody>
          <a:bodyPr wrap="none">
            <a:spAutoFit/>
          </a:bodyPr>
          <a:p>
            <a:r>
              <a:rPr lang="en-US" altLang="zh-CN" sz="4400" b="1" dirty="0">
                <a:solidFill>
                  <a:schemeClr val="bg1"/>
                </a:solidFill>
                <a:latin typeface="Calibri" panose="020F0502020204030204" pitchFamily="34" charset="0"/>
                <a:cs typeface="Calibri" panose="020F0502020204030204" pitchFamily="34" charset="0"/>
                <a:sym typeface="Calibri" panose="020F0502020204030204" pitchFamily="34" charset="0"/>
              </a:rPr>
              <a:t>34%</a:t>
            </a:r>
            <a:endParaRPr lang="zh-CN" altLang="en-US" sz="4400" b="1" dirty="0">
              <a:solidFill>
                <a:schemeClr val="bg1"/>
              </a:solidFill>
              <a:latin typeface="Calibri" panose="020F0502020204030204" pitchFamily="34" charset="0"/>
              <a:cs typeface="Calibri" panose="020F0502020204030204" pitchFamily="34" charset="0"/>
              <a:sym typeface="Calibri" panose="020F0502020204030204" pitchFamily="34" charset="0"/>
            </a:endParaRPr>
          </a:p>
          <a:p>
            <a:pPr>
              <a:lnSpc>
                <a:spcPts val="1200"/>
              </a:lnSpc>
            </a:pPr>
            <a:r>
              <a:rPr lang="en-US" altLang="zh-CN" sz="2000" b="1" dirty="0">
                <a:solidFill>
                  <a:schemeClr val="bg1"/>
                </a:solidFill>
                <a:latin typeface="Calibri" panose="020F0502020204030204" pitchFamily="34" charset="0"/>
                <a:cs typeface="Calibri" panose="020F0502020204030204" pitchFamily="34" charset="0"/>
                <a:sym typeface="Calibri" panose="020F0502020204030204" pitchFamily="34" charset="0"/>
              </a:rPr>
              <a:t>Fed</a:t>
            </a:r>
            <a:endParaRPr lang="zh-CN" altLang="en-US" sz="2000" b="1" dirty="0">
              <a:solidFill>
                <a:schemeClr val="bg1"/>
              </a:solidFill>
              <a:latin typeface="Calibri" panose="020F0502020204030204" pitchFamily="34" charset="0"/>
              <a:sym typeface="宋体" panose="02010600030101010101" pitchFamily="2" charset="-122"/>
            </a:endParaRPr>
          </a:p>
        </p:txBody>
      </p:sp>
      <p:sp>
        <p:nvSpPr>
          <p:cNvPr id="20502" name="文本框 1"/>
          <p:cNvSpPr/>
          <p:nvPr/>
        </p:nvSpPr>
        <p:spPr>
          <a:xfrm>
            <a:off x="5260975" y="1724025"/>
            <a:ext cx="3756025" cy="708025"/>
          </a:xfrm>
          <a:prstGeom prst="rect">
            <a:avLst/>
          </a:prstGeom>
          <a:noFill/>
          <a:ln w="9525">
            <a:noFill/>
          </a:ln>
        </p:spPr>
        <p:txBody>
          <a:bodyPr wrap="none">
            <a:spAutoFit/>
          </a:bodyPr>
          <a:p>
            <a:r>
              <a:rPr lang="en-US" altLang="zh-CN" sz="4000" b="1" dirty="0">
                <a:solidFill>
                  <a:schemeClr val="bg1"/>
                </a:solidFill>
                <a:latin typeface="Calibri" panose="020F0502020204030204" pitchFamily="34" charset="0"/>
                <a:cs typeface="Calibri" panose="020F0502020204030204" pitchFamily="34" charset="0"/>
                <a:sym typeface="Calibri" panose="020F0502020204030204" pitchFamily="34" charset="0"/>
              </a:rPr>
              <a:t>Number Of Sales</a:t>
            </a:r>
            <a:endParaRPr lang="zh-CN" altLang="en-US" sz="4000" b="1" dirty="0">
              <a:solidFill>
                <a:schemeClr val="bg1"/>
              </a:solidFill>
              <a:latin typeface="Calibri" panose="020F0502020204030204" pitchFamily="34" charset="0"/>
              <a:sym typeface="宋体" panose="02010600030101010101" pitchFamily="2" charset="-122"/>
            </a:endParaRPr>
          </a:p>
        </p:txBody>
      </p:sp>
      <p:sp>
        <p:nvSpPr>
          <p:cNvPr id="20503" name="文本框 43"/>
          <p:cNvSpPr/>
          <p:nvPr/>
        </p:nvSpPr>
        <p:spPr>
          <a:xfrm>
            <a:off x="10828338" y="4737100"/>
            <a:ext cx="1166812" cy="922338"/>
          </a:xfrm>
          <a:prstGeom prst="rect">
            <a:avLst/>
          </a:prstGeom>
          <a:noFill/>
          <a:ln w="9525">
            <a:noFill/>
          </a:ln>
        </p:spPr>
        <p:txBody>
          <a:bodyPr wrap="none">
            <a:spAutoFit/>
          </a:bodyPr>
          <a:p>
            <a:r>
              <a:rPr lang="en-US" altLang="zh-CN" sz="4400" b="1" dirty="0">
                <a:solidFill>
                  <a:schemeClr val="bg1"/>
                </a:solidFill>
                <a:latin typeface="Calibri" panose="020F0502020204030204" pitchFamily="34" charset="0"/>
                <a:cs typeface="Calibri" panose="020F0502020204030204" pitchFamily="34" charset="0"/>
                <a:sym typeface="Calibri" panose="020F0502020204030204" pitchFamily="34" charset="0"/>
              </a:rPr>
              <a:t>26%</a:t>
            </a:r>
            <a:endParaRPr lang="zh-CN" altLang="en-US" sz="4400" b="1" dirty="0">
              <a:solidFill>
                <a:schemeClr val="bg1"/>
              </a:solidFill>
              <a:latin typeface="Calibri" panose="020F0502020204030204" pitchFamily="34" charset="0"/>
              <a:cs typeface="Calibri" panose="020F0502020204030204" pitchFamily="34" charset="0"/>
              <a:sym typeface="Calibri" panose="020F0502020204030204" pitchFamily="34" charset="0"/>
            </a:endParaRPr>
          </a:p>
          <a:p>
            <a:pPr>
              <a:lnSpc>
                <a:spcPts val="1200"/>
              </a:lnSpc>
            </a:pPr>
            <a:r>
              <a:rPr lang="en-US" altLang="zh-CN" sz="2000" b="1" dirty="0">
                <a:solidFill>
                  <a:schemeClr val="bg1"/>
                </a:solidFill>
                <a:latin typeface="Calibri" panose="020F0502020204030204" pitchFamily="34" charset="0"/>
                <a:cs typeface="Calibri" panose="020F0502020204030204" pitchFamily="34" charset="0"/>
                <a:sym typeface="Calibri" panose="020F0502020204030204" pitchFamily="34" charset="0"/>
              </a:rPr>
              <a:t>Jun</a:t>
            </a:r>
            <a:endParaRPr lang="zh-CN" altLang="en-US" sz="2000" b="1" dirty="0">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filter="dissolve">
                                      <p:cBhvr>
                                        <p:cTn id="7" dur="500"/>
                                        <p:tgtEl>
                                          <p:spTgt spid="20484"/>
                                        </p:tgtEl>
                                      </p:cBhvr>
                                    </p:animEffect>
                                  </p:childTnLst>
                                </p:cTn>
                              </p:par>
                              <p:par>
                                <p:cTn id="8" presetID="9" presetClass="entr" presetSubtype="0" fill="hold" nodeType="withEffect">
                                  <p:stCondLst>
                                    <p:cond delay="0"/>
                                  </p:stCondLst>
                                  <p:childTnLst>
                                    <p:set>
                                      <p:cBhvr>
                                        <p:cTn id="9" dur="1" fill="hold">
                                          <p:stCondLst>
                                            <p:cond delay="0"/>
                                          </p:stCondLst>
                                        </p:cTn>
                                        <p:tgtEl>
                                          <p:spTgt spid="20490"/>
                                        </p:tgtEl>
                                        <p:attrNameLst>
                                          <p:attrName>style.visibility</p:attrName>
                                        </p:attrNameLst>
                                      </p:cBhvr>
                                      <p:to>
                                        <p:strVal val="visible"/>
                                      </p:to>
                                    </p:set>
                                    <p:animEffect filter="dissolve">
                                      <p:cBhvr>
                                        <p:cTn id="10" dur="500"/>
                                        <p:tgtEl>
                                          <p:spTgt spid="20490"/>
                                        </p:tgtEl>
                                      </p:cBhvr>
                                    </p:animEffect>
                                  </p:childTnLst>
                                </p:cTn>
                              </p:par>
                              <p:par>
                                <p:cTn id="11" presetID="9" presetClass="entr" presetSubtype="0" fill="hold" nodeType="withEffect">
                                  <p:stCondLst>
                                    <p:cond delay="0"/>
                                  </p:stCondLst>
                                  <p:childTnLst>
                                    <p:set>
                                      <p:cBhvr>
                                        <p:cTn id="12" dur="1" fill="hold">
                                          <p:stCondLst>
                                            <p:cond delay="0"/>
                                          </p:stCondLst>
                                        </p:cTn>
                                        <p:tgtEl>
                                          <p:spTgt spid="20485"/>
                                        </p:tgtEl>
                                        <p:attrNameLst>
                                          <p:attrName>style.visibility</p:attrName>
                                        </p:attrNameLst>
                                      </p:cBhvr>
                                      <p:to>
                                        <p:strVal val="visible"/>
                                      </p:to>
                                    </p:set>
                                    <p:animEffect filter="dissolve">
                                      <p:cBhvr>
                                        <p:cTn id="13" dur="500"/>
                                        <p:tgtEl>
                                          <p:spTgt spid="20485"/>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0494"/>
                                        </p:tgtEl>
                                        <p:attrNameLst>
                                          <p:attrName>style.visibility</p:attrName>
                                        </p:attrNameLst>
                                      </p:cBhvr>
                                      <p:to>
                                        <p:strVal val="visible"/>
                                      </p:to>
                                    </p:set>
                                    <p:animEffect filter="wipe(up)">
                                      <p:cBhvr>
                                        <p:cTn id="17" dur="500"/>
                                        <p:tgtEl>
                                          <p:spTgt spid="20494"/>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20495"/>
                                        </p:tgtEl>
                                        <p:attrNameLst>
                                          <p:attrName>style.visibility</p:attrName>
                                        </p:attrNameLst>
                                      </p:cBhvr>
                                      <p:to>
                                        <p:strVal val="visible"/>
                                      </p:to>
                                    </p:set>
                                    <p:animEffect filter="dissolve">
                                      <p:cBhvr>
                                        <p:cTn id="21" dur="500"/>
                                        <p:tgtEl>
                                          <p:spTgt spid="20495"/>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20498"/>
                                        </p:tgtEl>
                                        <p:attrNameLst>
                                          <p:attrName>style.visibility</p:attrName>
                                        </p:attrNameLst>
                                      </p:cBhvr>
                                      <p:to>
                                        <p:strVal val="visible"/>
                                      </p:to>
                                    </p:set>
                                    <p:animEffect filter="dissolve">
                                      <p:cBhvr>
                                        <p:cTn id="25" dur="500"/>
                                        <p:tgtEl>
                                          <p:spTgt spid="2049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502"/>
                                        </p:tgtEl>
                                        <p:attrNameLst>
                                          <p:attrName>style.visibility</p:attrName>
                                        </p:attrNameLst>
                                      </p:cBhvr>
                                      <p:to>
                                        <p:strVal val="visible"/>
                                      </p:to>
                                    </p:set>
                                    <p:animEffect filter="wipe(left)">
                                      <p:cBhvr>
                                        <p:cTn id="29" dur="500"/>
                                        <p:tgtEl>
                                          <p:spTgt spid="2050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0499"/>
                                        </p:tgtEl>
                                        <p:attrNameLst>
                                          <p:attrName>style.visibility</p:attrName>
                                        </p:attrNameLst>
                                      </p:cBhvr>
                                      <p:to>
                                        <p:strVal val="visible"/>
                                      </p:to>
                                    </p:set>
                                    <p:animEffect filter="wipe(left)">
                                      <p:cBhvr>
                                        <p:cTn id="33" dur="650"/>
                                        <p:tgtEl>
                                          <p:spTgt spid="20499"/>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20499"/>
                                        </p:tgtEl>
                                        <p:attrNameLst>
                                          <p:attrName>style.visibility</p:attrName>
                                        </p:attrNameLst>
                                      </p:cBhvr>
                                      <p:to>
                                        <p:strVal val="visible"/>
                                      </p:to>
                                    </p:set>
                                    <p:animEffect filter="wipe(down)">
                                      <p:cBhvr>
                                        <p:cTn id="37" dur="500"/>
                                        <p:tgtEl>
                                          <p:spTgt spid="20499"/>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20499"/>
                                        </p:tgtEl>
                                        <p:attrNameLst>
                                          <p:attrName>style.visibility</p:attrName>
                                        </p:attrNameLst>
                                      </p:cBhvr>
                                      <p:to>
                                        <p:strVal val="visible"/>
                                      </p:to>
                                    </p:set>
                                    <p:animEffect filter="wipe(down)">
                                      <p:cBhvr>
                                        <p:cTn id="41" dur="500"/>
                                        <p:tgtEl>
                                          <p:spTgt spid="20499"/>
                                        </p:tgtEl>
                                      </p:cBhvr>
                                    </p:animEffect>
                                  </p:childTnLst>
                                </p:cTn>
                              </p:par>
                            </p:childTnLst>
                          </p:cTn>
                        </p:par>
                        <p:par>
                          <p:cTn id="42" fill="hold">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20500"/>
                                        </p:tgtEl>
                                        <p:attrNameLst>
                                          <p:attrName>style.visibility</p:attrName>
                                        </p:attrNameLst>
                                      </p:cBhvr>
                                      <p:to>
                                        <p:strVal val="visible"/>
                                      </p:to>
                                    </p:set>
                                    <p:animEffect filter="dissolve">
                                      <p:cBhvr>
                                        <p:cTn id="45" dur="500"/>
                                        <p:tgtEl>
                                          <p:spTgt spid="2050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501"/>
                                        </p:tgtEl>
                                        <p:attrNameLst>
                                          <p:attrName>style.visibility</p:attrName>
                                        </p:attrNameLst>
                                      </p:cBhvr>
                                      <p:to>
                                        <p:strVal val="visible"/>
                                      </p:to>
                                    </p:set>
                                    <p:animEffect filter="dissolve">
                                      <p:cBhvr>
                                        <p:cTn id="48" dur="500"/>
                                        <p:tgtEl>
                                          <p:spTgt spid="2050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503"/>
                                        </p:tgtEl>
                                        <p:attrNameLst>
                                          <p:attrName>style.visibility</p:attrName>
                                        </p:attrNameLst>
                                      </p:cBhvr>
                                      <p:to>
                                        <p:strVal val="visible"/>
                                      </p:to>
                                    </p:set>
                                    <p:animEffect filter="dissolve">
                                      <p:cBhvr>
                                        <p:cTn id="51" dur="500"/>
                                        <p:tgtEl>
                                          <p:spTgt spid="2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ldLvl="0"/>
      <p:bldP spid="20498" grpId="0" bldLvl="0" animBg="1"/>
      <p:bldP spid="20500" grpId="0" bldLvl="0"/>
      <p:bldP spid="20501" grpId="0" bldLvl="0"/>
      <p:bldP spid="20502" grpId="0" bldLvl="0"/>
      <p:bldP spid="20503"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9459"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21508" name="文本框 4"/>
          <p:cNvSpPr/>
          <p:nvPr/>
        </p:nvSpPr>
        <p:spPr>
          <a:xfrm>
            <a:off x="247650" y="55563"/>
            <a:ext cx="3951288"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Chart &amp; Data</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21509" name="Group 5"/>
          <p:cNvGrpSpPr/>
          <p:nvPr/>
        </p:nvGrpSpPr>
        <p:grpSpPr>
          <a:xfrm>
            <a:off x="10790238" y="257175"/>
            <a:ext cx="1017587" cy="577850"/>
            <a:chOff x="0" y="0"/>
            <a:chExt cx="1016794" cy="578225"/>
          </a:xfrm>
        </p:grpSpPr>
        <p:grpSp>
          <p:nvGrpSpPr>
            <p:cNvPr id="19485" name="Group 6"/>
            <p:cNvGrpSpPr/>
            <p:nvPr/>
          </p:nvGrpSpPr>
          <p:grpSpPr>
            <a:xfrm>
              <a:off x="0" y="0"/>
              <a:ext cx="1016794" cy="360857"/>
              <a:chOff x="0" y="0"/>
              <a:chExt cx="1016794" cy="360857"/>
            </a:xfrm>
          </p:grpSpPr>
          <p:sp>
            <p:nvSpPr>
              <p:cNvPr id="19487"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88"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19486"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21514" name="Group 10"/>
          <p:cNvGrpSpPr/>
          <p:nvPr/>
        </p:nvGrpSpPr>
        <p:grpSpPr>
          <a:xfrm>
            <a:off x="5780088" y="6584950"/>
            <a:ext cx="638175" cy="254000"/>
            <a:chOff x="0" y="0"/>
            <a:chExt cx="637959" cy="253916"/>
          </a:xfrm>
        </p:grpSpPr>
        <p:sp>
          <p:nvSpPr>
            <p:cNvPr id="19482"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9483"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9484"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12</a:t>
              </a:r>
              <a:endParaRPr lang="zh-CN" altLang="en-US" sz="1000" dirty="0">
                <a:solidFill>
                  <a:schemeClr val="bg1"/>
                </a:solidFill>
                <a:latin typeface="Calibri" panose="020F0502020204030204" pitchFamily="34" charset="0"/>
                <a:sym typeface="宋体" panose="02010600030101010101" pitchFamily="2" charset="-122"/>
              </a:endParaRPr>
            </a:p>
          </p:txBody>
        </p:sp>
      </p:grpSp>
      <p:pic>
        <p:nvPicPr>
          <p:cNvPr id="21518" name="图表 21"/>
          <p:cNvPicPr/>
          <p:nvPr/>
        </p:nvPicPr>
        <p:blipFill>
          <a:blip r:embed="rId2"/>
          <a:stretch>
            <a:fillRect/>
          </a:stretch>
        </p:blipFill>
        <p:spPr>
          <a:xfrm>
            <a:off x="695325" y="1524000"/>
            <a:ext cx="7388225" cy="4768850"/>
          </a:xfrm>
          <a:prstGeom prst="rect">
            <a:avLst/>
          </a:prstGeom>
          <a:noFill/>
          <a:ln w="9525">
            <a:noFill/>
          </a:ln>
        </p:spPr>
      </p:pic>
      <p:grpSp>
        <p:nvGrpSpPr>
          <p:cNvPr id="21519" name="Group 15"/>
          <p:cNvGrpSpPr/>
          <p:nvPr/>
        </p:nvGrpSpPr>
        <p:grpSpPr>
          <a:xfrm>
            <a:off x="8359775" y="1524000"/>
            <a:ext cx="2995613" cy="1558925"/>
            <a:chOff x="0" y="0"/>
            <a:chExt cx="2995184" cy="1559798"/>
          </a:xfrm>
        </p:grpSpPr>
        <p:sp>
          <p:nvSpPr>
            <p:cNvPr id="19477" name="矩形 3"/>
            <p:cNvSpPr/>
            <p:nvPr/>
          </p:nvSpPr>
          <p:spPr>
            <a:xfrm>
              <a:off x="0" y="19575"/>
              <a:ext cx="2995184" cy="1520648"/>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9478" name="Group 17"/>
            <p:cNvGrpSpPr/>
            <p:nvPr/>
          </p:nvGrpSpPr>
          <p:grpSpPr>
            <a:xfrm>
              <a:off x="102018" y="0"/>
              <a:ext cx="2791149" cy="1559798"/>
              <a:chOff x="0" y="0"/>
              <a:chExt cx="2791149" cy="1559798"/>
            </a:xfrm>
          </p:grpSpPr>
          <p:sp>
            <p:nvSpPr>
              <p:cNvPr id="19479" name="文本框 23"/>
              <p:cNvSpPr/>
              <p:nvPr/>
            </p:nvSpPr>
            <p:spPr>
              <a:xfrm>
                <a:off x="0" y="0"/>
                <a:ext cx="1652902" cy="769441"/>
              </a:xfrm>
              <a:prstGeom prst="rect">
                <a:avLst/>
              </a:prstGeom>
              <a:noFill/>
              <a:ln w="9525">
                <a:noFill/>
              </a:ln>
            </p:spPr>
            <p:txBody>
              <a:bodyPr>
                <a:spAutoFit/>
              </a:bodyPr>
              <a:p>
                <a:r>
                  <a:rPr lang="en-US" altLang="zh-CN" sz="4400" b="1" dirty="0">
                    <a:solidFill>
                      <a:schemeClr val="bg1"/>
                    </a:solidFill>
                    <a:latin typeface="Arial" panose="020B0604020202020204" pitchFamily="34" charset="0"/>
                    <a:sym typeface="Arial" panose="020B0604020202020204" pitchFamily="34" charset="0"/>
                  </a:rPr>
                  <a:t>100%</a:t>
                </a:r>
                <a:endParaRPr lang="zh-CN" altLang="en-US" sz="4400" b="1" dirty="0">
                  <a:solidFill>
                    <a:schemeClr val="bg1"/>
                  </a:solidFill>
                  <a:latin typeface="Arial" panose="020B0604020202020204" pitchFamily="34" charset="0"/>
                  <a:sym typeface="Arial" panose="020B0604020202020204" pitchFamily="34" charset="0"/>
                </a:endParaRPr>
              </a:p>
            </p:txBody>
          </p:sp>
          <p:sp>
            <p:nvSpPr>
              <p:cNvPr id="19480" name="文本框 24"/>
              <p:cNvSpPr/>
              <p:nvPr/>
            </p:nvSpPr>
            <p:spPr>
              <a:xfrm>
                <a:off x="0" y="574014"/>
                <a:ext cx="2791149" cy="400110"/>
              </a:xfrm>
              <a:prstGeom prst="rect">
                <a:avLst/>
              </a:prstGeom>
              <a:noFill/>
              <a:ln w="9525">
                <a:noFill/>
              </a:ln>
            </p:spPr>
            <p:txBody>
              <a:bodyPr wrap="none">
                <a:spAutoFit/>
              </a:bodyPr>
              <a:p>
                <a:r>
                  <a:rPr lang="en-US" altLang="zh-CN" sz="2000" dirty="0">
                    <a:solidFill>
                      <a:schemeClr val="bg1"/>
                    </a:solidFill>
                    <a:latin typeface="Arial" panose="020B0604020202020204" pitchFamily="34" charset="0"/>
                    <a:sym typeface="Arial" panose="020B0604020202020204" pitchFamily="34" charset="0"/>
                  </a:rPr>
                  <a:t>Satisfaction Guarantee</a:t>
                </a:r>
                <a:endParaRPr lang="zh-CN" altLang="en-US" sz="2000" dirty="0">
                  <a:solidFill>
                    <a:schemeClr val="bg1"/>
                  </a:solidFill>
                  <a:latin typeface="Arial" panose="020B0604020202020204" pitchFamily="34" charset="0"/>
                  <a:sym typeface="Arial" panose="020B0604020202020204" pitchFamily="34" charset="0"/>
                </a:endParaRPr>
              </a:p>
            </p:txBody>
          </p:sp>
          <p:sp>
            <p:nvSpPr>
              <p:cNvPr id="19481" name="矩形 25"/>
              <p:cNvSpPr/>
              <p:nvPr/>
            </p:nvSpPr>
            <p:spPr>
              <a:xfrm>
                <a:off x="0" y="913467"/>
                <a:ext cx="2763198" cy="646331"/>
              </a:xfrm>
              <a:prstGeom prst="rect">
                <a:avLst/>
              </a:prstGeom>
              <a:noFill/>
              <a:ln w="9525">
                <a:noFill/>
              </a:ln>
            </p:spPr>
            <p:txBody>
              <a:bodyPr>
                <a:spAutoFit/>
              </a:bodyPr>
              <a:p>
                <a:r>
                  <a:rPr lang="en-US" altLang="zh-CN" dirty="0">
                    <a:solidFill>
                      <a:srgbClr val="D8D8D8"/>
                    </a:solidFill>
                    <a:latin typeface="Calibri" panose="020F0502020204030204" pitchFamily="34" charset="0"/>
                    <a:cs typeface="Calibri" panose="020F0502020204030204" pitchFamily="34" charset="0"/>
                    <a:sym typeface="Calibri" panose="020F0502020204030204" pitchFamily="34" charset="0"/>
                  </a:rPr>
                  <a:t>But all sunshine without shade, all pleasure without</a:t>
                </a:r>
                <a:endParaRPr lang="zh-CN" altLang="en-US" dirty="0">
                  <a:solidFill>
                    <a:srgbClr val="D8D8D8"/>
                  </a:solidFill>
                  <a:latin typeface="Calibri" panose="020F0502020204030204" pitchFamily="34" charset="0"/>
                  <a:sym typeface="宋体" panose="02010600030101010101" pitchFamily="2" charset="-122"/>
                </a:endParaRPr>
              </a:p>
            </p:txBody>
          </p:sp>
        </p:grpSp>
      </p:grpSp>
      <p:grpSp>
        <p:nvGrpSpPr>
          <p:cNvPr id="21525" name="Group 21"/>
          <p:cNvGrpSpPr/>
          <p:nvPr/>
        </p:nvGrpSpPr>
        <p:grpSpPr>
          <a:xfrm>
            <a:off x="8359775" y="3136900"/>
            <a:ext cx="2995613" cy="1560513"/>
            <a:chOff x="0" y="0"/>
            <a:chExt cx="2995184" cy="1559798"/>
          </a:xfrm>
        </p:grpSpPr>
        <p:sp>
          <p:nvSpPr>
            <p:cNvPr id="19472" name="矩形 46"/>
            <p:cNvSpPr/>
            <p:nvPr/>
          </p:nvSpPr>
          <p:spPr>
            <a:xfrm>
              <a:off x="0" y="19575"/>
              <a:ext cx="2995184" cy="1520648"/>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9473" name="Group 23"/>
            <p:cNvGrpSpPr/>
            <p:nvPr/>
          </p:nvGrpSpPr>
          <p:grpSpPr>
            <a:xfrm>
              <a:off x="102018" y="0"/>
              <a:ext cx="2791149" cy="1559798"/>
              <a:chOff x="0" y="0"/>
              <a:chExt cx="2791149" cy="1559798"/>
            </a:xfrm>
          </p:grpSpPr>
          <p:sp>
            <p:nvSpPr>
              <p:cNvPr id="19474" name="文本框 27"/>
              <p:cNvSpPr/>
              <p:nvPr/>
            </p:nvSpPr>
            <p:spPr>
              <a:xfrm>
                <a:off x="0" y="0"/>
                <a:ext cx="1652902" cy="769441"/>
              </a:xfrm>
              <a:prstGeom prst="rect">
                <a:avLst/>
              </a:prstGeom>
              <a:noFill/>
              <a:ln w="9525">
                <a:noFill/>
              </a:ln>
            </p:spPr>
            <p:txBody>
              <a:bodyPr>
                <a:spAutoFit/>
              </a:bodyPr>
              <a:p>
                <a:r>
                  <a:rPr lang="en-US" altLang="zh-CN" sz="4400" b="1" dirty="0">
                    <a:solidFill>
                      <a:schemeClr val="bg1"/>
                    </a:solidFill>
                    <a:latin typeface="Arial" panose="020B0604020202020204" pitchFamily="34" charset="0"/>
                    <a:sym typeface="Arial" panose="020B0604020202020204" pitchFamily="34" charset="0"/>
                  </a:rPr>
                  <a:t>100%</a:t>
                </a:r>
                <a:endParaRPr lang="zh-CN" altLang="en-US" sz="4400" b="1" dirty="0">
                  <a:solidFill>
                    <a:schemeClr val="bg1"/>
                  </a:solidFill>
                  <a:latin typeface="Arial" panose="020B0604020202020204" pitchFamily="34" charset="0"/>
                  <a:sym typeface="Arial" panose="020B0604020202020204" pitchFamily="34" charset="0"/>
                </a:endParaRPr>
              </a:p>
            </p:txBody>
          </p:sp>
          <p:sp>
            <p:nvSpPr>
              <p:cNvPr id="19475" name="文本框 29"/>
              <p:cNvSpPr/>
              <p:nvPr/>
            </p:nvSpPr>
            <p:spPr>
              <a:xfrm>
                <a:off x="0" y="574014"/>
                <a:ext cx="2791149" cy="400110"/>
              </a:xfrm>
              <a:prstGeom prst="rect">
                <a:avLst/>
              </a:prstGeom>
              <a:noFill/>
              <a:ln w="9525">
                <a:noFill/>
              </a:ln>
            </p:spPr>
            <p:txBody>
              <a:bodyPr wrap="none">
                <a:spAutoFit/>
              </a:bodyPr>
              <a:p>
                <a:r>
                  <a:rPr lang="en-US" altLang="zh-CN" sz="2000" dirty="0">
                    <a:solidFill>
                      <a:schemeClr val="bg1"/>
                    </a:solidFill>
                    <a:latin typeface="Arial" panose="020B0604020202020204" pitchFamily="34" charset="0"/>
                    <a:sym typeface="Arial" panose="020B0604020202020204" pitchFamily="34" charset="0"/>
                  </a:rPr>
                  <a:t>Satisfaction Guarantee</a:t>
                </a:r>
                <a:endParaRPr lang="zh-CN" altLang="en-US" sz="2000" dirty="0">
                  <a:solidFill>
                    <a:schemeClr val="bg1"/>
                  </a:solidFill>
                  <a:latin typeface="Arial" panose="020B0604020202020204" pitchFamily="34" charset="0"/>
                  <a:sym typeface="Arial" panose="020B0604020202020204" pitchFamily="34" charset="0"/>
                </a:endParaRPr>
              </a:p>
            </p:txBody>
          </p:sp>
          <p:sp>
            <p:nvSpPr>
              <p:cNvPr id="19476" name="矩形 30"/>
              <p:cNvSpPr/>
              <p:nvPr/>
            </p:nvSpPr>
            <p:spPr>
              <a:xfrm>
                <a:off x="0" y="913467"/>
                <a:ext cx="2763198" cy="646331"/>
              </a:xfrm>
              <a:prstGeom prst="rect">
                <a:avLst/>
              </a:prstGeom>
              <a:noFill/>
              <a:ln w="9525">
                <a:noFill/>
              </a:ln>
            </p:spPr>
            <p:txBody>
              <a:bodyPr>
                <a:spAutoFit/>
              </a:bodyPr>
              <a:p>
                <a:r>
                  <a:rPr lang="en-US" altLang="zh-CN" dirty="0">
                    <a:solidFill>
                      <a:srgbClr val="D8D8D8"/>
                    </a:solidFill>
                    <a:latin typeface="Calibri" panose="020F0502020204030204" pitchFamily="34" charset="0"/>
                    <a:cs typeface="Calibri" panose="020F0502020204030204" pitchFamily="34" charset="0"/>
                    <a:sym typeface="Calibri" panose="020F0502020204030204" pitchFamily="34" charset="0"/>
                  </a:rPr>
                  <a:t>But all sunshine without shade, all pleasure without</a:t>
                </a:r>
                <a:endParaRPr lang="zh-CN" altLang="en-US" dirty="0">
                  <a:solidFill>
                    <a:srgbClr val="D8D8D8"/>
                  </a:solidFill>
                  <a:latin typeface="Calibri" panose="020F0502020204030204" pitchFamily="34" charset="0"/>
                  <a:sym typeface="宋体" panose="02010600030101010101" pitchFamily="2" charset="-122"/>
                </a:endParaRPr>
              </a:p>
            </p:txBody>
          </p:sp>
        </p:grpSp>
      </p:grpSp>
      <p:grpSp>
        <p:nvGrpSpPr>
          <p:cNvPr id="21531" name="Group 27"/>
          <p:cNvGrpSpPr/>
          <p:nvPr/>
        </p:nvGrpSpPr>
        <p:grpSpPr>
          <a:xfrm>
            <a:off x="8359775" y="4752975"/>
            <a:ext cx="2995613" cy="1558925"/>
            <a:chOff x="0" y="0"/>
            <a:chExt cx="2995184" cy="1559798"/>
          </a:xfrm>
        </p:grpSpPr>
        <p:sp>
          <p:nvSpPr>
            <p:cNvPr id="19467" name="矩形 47"/>
            <p:cNvSpPr/>
            <p:nvPr/>
          </p:nvSpPr>
          <p:spPr>
            <a:xfrm>
              <a:off x="0" y="19575"/>
              <a:ext cx="2995184" cy="1520648"/>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9468" name="Group 29"/>
            <p:cNvGrpSpPr/>
            <p:nvPr/>
          </p:nvGrpSpPr>
          <p:grpSpPr>
            <a:xfrm>
              <a:off x="102018" y="0"/>
              <a:ext cx="2791149" cy="1559798"/>
              <a:chOff x="0" y="0"/>
              <a:chExt cx="2791149" cy="1559798"/>
            </a:xfrm>
          </p:grpSpPr>
          <p:sp>
            <p:nvSpPr>
              <p:cNvPr id="19469" name="文本框 32"/>
              <p:cNvSpPr/>
              <p:nvPr/>
            </p:nvSpPr>
            <p:spPr>
              <a:xfrm>
                <a:off x="0" y="0"/>
                <a:ext cx="1652902" cy="769441"/>
              </a:xfrm>
              <a:prstGeom prst="rect">
                <a:avLst/>
              </a:prstGeom>
              <a:noFill/>
              <a:ln w="9525">
                <a:noFill/>
              </a:ln>
            </p:spPr>
            <p:txBody>
              <a:bodyPr>
                <a:spAutoFit/>
              </a:bodyPr>
              <a:p>
                <a:r>
                  <a:rPr lang="en-US" altLang="zh-CN" sz="4400" b="1" dirty="0">
                    <a:solidFill>
                      <a:schemeClr val="bg1"/>
                    </a:solidFill>
                    <a:latin typeface="Arial" panose="020B0604020202020204" pitchFamily="34" charset="0"/>
                    <a:sym typeface="Arial" panose="020B0604020202020204" pitchFamily="34" charset="0"/>
                  </a:rPr>
                  <a:t>100%</a:t>
                </a:r>
                <a:endParaRPr lang="zh-CN" altLang="en-US" sz="4400" b="1" dirty="0">
                  <a:solidFill>
                    <a:schemeClr val="bg1"/>
                  </a:solidFill>
                  <a:latin typeface="Arial" panose="020B0604020202020204" pitchFamily="34" charset="0"/>
                  <a:sym typeface="Arial" panose="020B0604020202020204" pitchFamily="34" charset="0"/>
                </a:endParaRPr>
              </a:p>
            </p:txBody>
          </p:sp>
          <p:sp>
            <p:nvSpPr>
              <p:cNvPr id="19470" name="文本框 33"/>
              <p:cNvSpPr/>
              <p:nvPr/>
            </p:nvSpPr>
            <p:spPr>
              <a:xfrm>
                <a:off x="0" y="574014"/>
                <a:ext cx="2791149" cy="400110"/>
              </a:xfrm>
              <a:prstGeom prst="rect">
                <a:avLst/>
              </a:prstGeom>
              <a:noFill/>
              <a:ln w="9525">
                <a:noFill/>
              </a:ln>
            </p:spPr>
            <p:txBody>
              <a:bodyPr wrap="none">
                <a:spAutoFit/>
              </a:bodyPr>
              <a:p>
                <a:r>
                  <a:rPr lang="en-US" altLang="zh-CN" sz="2000" dirty="0">
                    <a:solidFill>
                      <a:schemeClr val="bg1"/>
                    </a:solidFill>
                    <a:latin typeface="Arial" panose="020B0604020202020204" pitchFamily="34" charset="0"/>
                    <a:sym typeface="Arial" panose="020B0604020202020204" pitchFamily="34" charset="0"/>
                  </a:rPr>
                  <a:t>Satisfaction Guarantee</a:t>
                </a:r>
                <a:endParaRPr lang="zh-CN" altLang="en-US" sz="2000" dirty="0">
                  <a:solidFill>
                    <a:schemeClr val="bg1"/>
                  </a:solidFill>
                  <a:latin typeface="Arial" panose="020B0604020202020204" pitchFamily="34" charset="0"/>
                  <a:sym typeface="Arial" panose="020B0604020202020204" pitchFamily="34" charset="0"/>
                </a:endParaRPr>
              </a:p>
            </p:txBody>
          </p:sp>
          <p:sp>
            <p:nvSpPr>
              <p:cNvPr id="19471" name="矩形 34"/>
              <p:cNvSpPr/>
              <p:nvPr/>
            </p:nvSpPr>
            <p:spPr>
              <a:xfrm>
                <a:off x="0" y="913467"/>
                <a:ext cx="2763198" cy="646331"/>
              </a:xfrm>
              <a:prstGeom prst="rect">
                <a:avLst/>
              </a:prstGeom>
              <a:noFill/>
              <a:ln w="9525">
                <a:noFill/>
              </a:ln>
            </p:spPr>
            <p:txBody>
              <a:bodyPr>
                <a:spAutoFit/>
              </a:bodyPr>
              <a:p>
                <a:r>
                  <a:rPr lang="en-US" altLang="zh-CN" dirty="0">
                    <a:solidFill>
                      <a:srgbClr val="D8D8D8"/>
                    </a:solidFill>
                    <a:latin typeface="Calibri" panose="020F0502020204030204" pitchFamily="34" charset="0"/>
                    <a:cs typeface="Calibri" panose="020F0502020204030204" pitchFamily="34" charset="0"/>
                    <a:sym typeface="Calibri" panose="020F0502020204030204" pitchFamily="34" charset="0"/>
                  </a:rPr>
                  <a:t>But all sunshine without shade, all pleasure without</a:t>
                </a:r>
                <a:endParaRPr lang="zh-CN" altLang="en-US" dirty="0">
                  <a:solidFill>
                    <a:srgbClr val="D8D8D8"/>
                  </a:solidFill>
                  <a:latin typeface="Calibri" panose="020F0502020204030204" pitchFamily="34" charset="0"/>
                  <a:sym typeface="宋体" panose="02010600030101010101" pitchFamily="2" charset="-122"/>
                </a:endParaRPr>
              </a:p>
            </p:txBody>
          </p:sp>
        </p:gr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filter="dissolve">
                                      <p:cBhvr>
                                        <p:cTn id="7" dur="500"/>
                                        <p:tgtEl>
                                          <p:spTgt spid="21508"/>
                                        </p:tgtEl>
                                      </p:cBhvr>
                                    </p:animEffect>
                                  </p:childTnLst>
                                </p:cTn>
                              </p:par>
                              <p:par>
                                <p:cTn id="8" presetID="9" presetClass="entr" presetSubtype="0" fill="hold" nodeType="withEffect">
                                  <p:stCondLst>
                                    <p:cond delay="0"/>
                                  </p:stCondLst>
                                  <p:childTnLst>
                                    <p:set>
                                      <p:cBhvr>
                                        <p:cTn id="9" dur="1" fill="hold">
                                          <p:stCondLst>
                                            <p:cond delay="0"/>
                                          </p:stCondLst>
                                        </p:cTn>
                                        <p:tgtEl>
                                          <p:spTgt spid="21514"/>
                                        </p:tgtEl>
                                        <p:attrNameLst>
                                          <p:attrName>style.visibility</p:attrName>
                                        </p:attrNameLst>
                                      </p:cBhvr>
                                      <p:to>
                                        <p:strVal val="visible"/>
                                      </p:to>
                                    </p:set>
                                    <p:animEffect filter="dissolve">
                                      <p:cBhvr>
                                        <p:cTn id="10" dur="500"/>
                                        <p:tgtEl>
                                          <p:spTgt spid="21514"/>
                                        </p:tgtEl>
                                      </p:cBhvr>
                                    </p:animEffect>
                                  </p:childTnLst>
                                </p:cTn>
                              </p:par>
                              <p:par>
                                <p:cTn id="11" presetID="9" presetClass="entr" presetSubtype="0" fill="hold" nodeType="withEffect">
                                  <p:stCondLst>
                                    <p:cond delay="0"/>
                                  </p:stCondLst>
                                  <p:childTnLst>
                                    <p:set>
                                      <p:cBhvr>
                                        <p:cTn id="12" dur="1" fill="hold">
                                          <p:stCondLst>
                                            <p:cond delay="0"/>
                                          </p:stCondLst>
                                        </p:cTn>
                                        <p:tgtEl>
                                          <p:spTgt spid="21509"/>
                                        </p:tgtEl>
                                        <p:attrNameLst>
                                          <p:attrName>style.visibility</p:attrName>
                                        </p:attrNameLst>
                                      </p:cBhvr>
                                      <p:to>
                                        <p:strVal val="visible"/>
                                      </p:to>
                                    </p:set>
                                    <p:animEffect filter="dissolve">
                                      <p:cBhvr>
                                        <p:cTn id="13" dur="500"/>
                                        <p:tgtEl>
                                          <p:spTgt spid="21509"/>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1518"/>
                                        </p:tgtEl>
                                        <p:attrNameLst>
                                          <p:attrName>style.visibility</p:attrName>
                                        </p:attrNameLst>
                                      </p:cBhvr>
                                      <p:to>
                                        <p:strVal val="visible"/>
                                      </p:to>
                                    </p:set>
                                    <p:animEffect filter="wipe(left)">
                                      <p:cBhvr>
                                        <p:cTn id="17" dur="500"/>
                                        <p:tgtEl>
                                          <p:spTgt spid="2151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1518"/>
                                        </p:tgtEl>
                                        <p:attrNameLst>
                                          <p:attrName>style.visibility</p:attrName>
                                        </p:attrNameLst>
                                      </p:cBhvr>
                                      <p:to>
                                        <p:strVal val="visible"/>
                                      </p:to>
                                    </p:set>
                                    <p:animEffect filter="wipe(left)">
                                      <p:cBhvr>
                                        <p:cTn id="21" dur="500"/>
                                        <p:tgtEl>
                                          <p:spTgt spid="2151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1518"/>
                                        </p:tgtEl>
                                        <p:attrNameLst>
                                          <p:attrName>style.visibility</p:attrName>
                                        </p:attrNameLst>
                                      </p:cBhvr>
                                      <p:to>
                                        <p:strVal val="visible"/>
                                      </p:to>
                                    </p:set>
                                    <p:animEffect filter="wipe(left)">
                                      <p:cBhvr>
                                        <p:cTn id="25" dur="500"/>
                                        <p:tgtEl>
                                          <p:spTgt spid="21518"/>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1518"/>
                                        </p:tgtEl>
                                        <p:attrNameLst>
                                          <p:attrName>style.visibility</p:attrName>
                                        </p:attrNameLst>
                                      </p:cBhvr>
                                      <p:to>
                                        <p:strVal val="visible"/>
                                      </p:to>
                                    </p:set>
                                    <p:animEffect filter="wipe(left)">
                                      <p:cBhvr>
                                        <p:cTn id="29" dur="500"/>
                                        <p:tgtEl>
                                          <p:spTgt spid="21518"/>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1518"/>
                                        </p:tgtEl>
                                        <p:attrNameLst>
                                          <p:attrName>style.visibility</p:attrName>
                                        </p:attrNameLst>
                                      </p:cBhvr>
                                      <p:to>
                                        <p:strVal val="visible"/>
                                      </p:to>
                                    </p:set>
                                    <p:animEffect filter="wipe(left)">
                                      <p:cBhvr>
                                        <p:cTn id="33" dur="500"/>
                                        <p:tgtEl>
                                          <p:spTgt spid="2151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1518"/>
                                        </p:tgtEl>
                                        <p:attrNameLst>
                                          <p:attrName>style.visibility</p:attrName>
                                        </p:attrNameLst>
                                      </p:cBhvr>
                                      <p:to>
                                        <p:strVal val="visible"/>
                                      </p:to>
                                    </p:set>
                                    <p:animEffect filter="wipe(left)">
                                      <p:cBhvr>
                                        <p:cTn id="37" dur="500"/>
                                        <p:tgtEl>
                                          <p:spTgt spid="2151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1518"/>
                                        </p:tgtEl>
                                        <p:attrNameLst>
                                          <p:attrName>style.visibility</p:attrName>
                                        </p:attrNameLst>
                                      </p:cBhvr>
                                      <p:to>
                                        <p:strVal val="visible"/>
                                      </p:to>
                                    </p:set>
                                    <p:animEffect filter="wipe(left)">
                                      <p:cBhvr>
                                        <p:cTn id="41" dur="500"/>
                                        <p:tgtEl>
                                          <p:spTgt spid="21518"/>
                                        </p:tgtEl>
                                      </p:cBhvr>
                                    </p:animEffect>
                                  </p:childTnLst>
                                </p:cTn>
                              </p:par>
                            </p:childTnLst>
                          </p:cTn>
                        </p:par>
                        <p:par>
                          <p:cTn id="42" fill="hold">
                            <p:stCondLst>
                              <p:cond delay="4000"/>
                            </p:stCondLst>
                            <p:childTnLst>
                              <p:par>
                                <p:cTn id="43" presetID="12" presetClass="entr" presetSubtype="1" fill="hold" nodeType="afterEffect">
                                  <p:stCondLst>
                                    <p:cond delay="0"/>
                                  </p:stCondLst>
                                  <p:childTnLst>
                                    <p:set>
                                      <p:cBhvr>
                                        <p:cTn id="44" dur="1" fill="hold">
                                          <p:stCondLst>
                                            <p:cond delay="0"/>
                                          </p:stCondLst>
                                        </p:cTn>
                                        <p:tgtEl>
                                          <p:spTgt spid="21519"/>
                                        </p:tgtEl>
                                        <p:attrNameLst>
                                          <p:attrName>style.visibility</p:attrName>
                                        </p:attrNameLst>
                                      </p:cBhvr>
                                      <p:to>
                                        <p:strVal val="visible"/>
                                      </p:to>
                                    </p:set>
                                    <p:anim calcmode="lin" valueType="num">
                                      <p:cBhvr>
                                        <p:cTn id="45" dur="500"/>
                                        <p:tgtEl>
                                          <p:spTgt spid="21519"/>
                                        </p:tgtEl>
                                        <p:attrNameLst>
                                          <p:attrName>ppt_y</p:attrName>
                                        </p:attrNameLst>
                                      </p:cBhvr>
                                      <p:tavLst>
                                        <p:tav tm="0">
                                          <p:val>
                                            <p:strVal val="#ppt_y-#ppt_h*1.125000"/>
                                          </p:val>
                                        </p:tav>
                                        <p:tav tm="100000">
                                          <p:val>
                                            <p:strVal val="#ppt_y"/>
                                          </p:val>
                                        </p:tav>
                                      </p:tavLst>
                                    </p:anim>
                                    <p:animEffect filter="wipe(down)">
                                      <p:cBhvr>
                                        <p:cTn id="46" dur="500"/>
                                        <p:tgtEl>
                                          <p:spTgt spid="21519"/>
                                        </p:tgtEl>
                                      </p:cBhvr>
                                    </p:animEffect>
                                  </p:childTnLst>
                                </p:cTn>
                              </p:par>
                            </p:childTnLst>
                          </p:cTn>
                        </p:par>
                        <p:par>
                          <p:cTn id="47" fill="hold">
                            <p:stCondLst>
                              <p:cond delay="4500"/>
                            </p:stCondLst>
                            <p:childTnLst>
                              <p:par>
                                <p:cTn id="48" presetID="12" presetClass="entr" presetSubtype="1" fill="hold" nodeType="afterEffect">
                                  <p:stCondLst>
                                    <p:cond delay="0"/>
                                  </p:stCondLst>
                                  <p:childTnLst>
                                    <p:set>
                                      <p:cBhvr>
                                        <p:cTn id="49" dur="1" fill="hold">
                                          <p:stCondLst>
                                            <p:cond delay="0"/>
                                          </p:stCondLst>
                                        </p:cTn>
                                        <p:tgtEl>
                                          <p:spTgt spid="21525"/>
                                        </p:tgtEl>
                                        <p:attrNameLst>
                                          <p:attrName>style.visibility</p:attrName>
                                        </p:attrNameLst>
                                      </p:cBhvr>
                                      <p:to>
                                        <p:strVal val="visible"/>
                                      </p:to>
                                    </p:set>
                                    <p:anim calcmode="lin" valueType="num">
                                      <p:cBhvr>
                                        <p:cTn id="50" dur="500"/>
                                        <p:tgtEl>
                                          <p:spTgt spid="21525"/>
                                        </p:tgtEl>
                                        <p:attrNameLst>
                                          <p:attrName>ppt_y</p:attrName>
                                        </p:attrNameLst>
                                      </p:cBhvr>
                                      <p:tavLst>
                                        <p:tav tm="0">
                                          <p:val>
                                            <p:strVal val="#ppt_y-#ppt_h*1.125000"/>
                                          </p:val>
                                        </p:tav>
                                        <p:tav tm="100000">
                                          <p:val>
                                            <p:strVal val="#ppt_y"/>
                                          </p:val>
                                        </p:tav>
                                      </p:tavLst>
                                    </p:anim>
                                    <p:animEffect filter="wipe(down)">
                                      <p:cBhvr>
                                        <p:cTn id="51" dur="500"/>
                                        <p:tgtEl>
                                          <p:spTgt spid="21525"/>
                                        </p:tgtEl>
                                      </p:cBhvr>
                                    </p:animEffect>
                                  </p:childTnLst>
                                </p:cTn>
                              </p:par>
                            </p:childTnLst>
                          </p:cTn>
                        </p:par>
                        <p:par>
                          <p:cTn id="52" fill="hold">
                            <p:stCondLst>
                              <p:cond delay="5000"/>
                            </p:stCondLst>
                            <p:childTnLst>
                              <p:par>
                                <p:cTn id="53" presetID="12" presetClass="entr" presetSubtype="1" fill="hold" nodeType="afterEffect">
                                  <p:stCondLst>
                                    <p:cond delay="0"/>
                                  </p:stCondLst>
                                  <p:childTnLst>
                                    <p:set>
                                      <p:cBhvr>
                                        <p:cTn id="54" dur="1" fill="hold">
                                          <p:stCondLst>
                                            <p:cond delay="0"/>
                                          </p:stCondLst>
                                        </p:cTn>
                                        <p:tgtEl>
                                          <p:spTgt spid="21531"/>
                                        </p:tgtEl>
                                        <p:attrNameLst>
                                          <p:attrName>style.visibility</p:attrName>
                                        </p:attrNameLst>
                                      </p:cBhvr>
                                      <p:to>
                                        <p:strVal val="visible"/>
                                      </p:to>
                                    </p:set>
                                    <p:anim calcmode="lin" valueType="num">
                                      <p:cBhvr>
                                        <p:cTn id="55" dur="500"/>
                                        <p:tgtEl>
                                          <p:spTgt spid="21531"/>
                                        </p:tgtEl>
                                        <p:attrNameLst>
                                          <p:attrName>ppt_y</p:attrName>
                                        </p:attrNameLst>
                                      </p:cBhvr>
                                      <p:tavLst>
                                        <p:tav tm="0">
                                          <p:val>
                                            <p:strVal val="#ppt_y-#ppt_h*1.125000"/>
                                          </p:val>
                                        </p:tav>
                                        <p:tav tm="100000">
                                          <p:val>
                                            <p:strVal val="#ppt_y"/>
                                          </p:val>
                                        </p:tav>
                                      </p:tavLst>
                                    </p:anim>
                                    <p:animEffect filter="wipe(down)">
                                      <p:cBhvr>
                                        <p:cTn id="56" dur="500"/>
                                        <p:tgtEl>
                                          <p:spTgt spid="2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0483"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22532" name="文本框 4"/>
          <p:cNvSpPr/>
          <p:nvPr/>
        </p:nvSpPr>
        <p:spPr>
          <a:xfrm>
            <a:off x="247650" y="55563"/>
            <a:ext cx="3951288"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Chart &amp; Data</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22533" name="Group 5"/>
          <p:cNvGrpSpPr/>
          <p:nvPr/>
        </p:nvGrpSpPr>
        <p:grpSpPr>
          <a:xfrm>
            <a:off x="10790238" y="257175"/>
            <a:ext cx="1017587" cy="577850"/>
            <a:chOff x="0" y="0"/>
            <a:chExt cx="1016794" cy="578225"/>
          </a:xfrm>
        </p:grpSpPr>
        <p:grpSp>
          <p:nvGrpSpPr>
            <p:cNvPr id="20505" name="Group 6"/>
            <p:cNvGrpSpPr/>
            <p:nvPr/>
          </p:nvGrpSpPr>
          <p:grpSpPr>
            <a:xfrm>
              <a:off x="0" y="0"/>
              <a:ext cx="1016794" cy="360857"/>
              <a:chOff x="0" y="0"/>
              <a:chExt cx="1016794" cy="360857"/>
            </a:xfrm>
          </p:grpSpPr>
          <p:sp>
            <p:nvSpPr>
              <p:cNvPr id="20507"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8"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20506"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22538" name="Group 10"/>
          <p:cNvGrpSpPr/>
          <p:nvPr/>
        </p:nvGrpSpPr>
        <p:grpSpPr>
          <a:xfrm>
            <a:off x="5780088" y="6584950"/>
            <a:ext cx="638175" cy="254000"/>
            <a:chOff x="0" y="0"/>
            <a:chExt cx="637959" cy="253916"/>
          </a:xfrm>
        </p:grpSpPr>
        <p:sp>
          <p:nvSpPr>
            <p:cNvPr id="20502"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20503"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20504"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13</a:t>
              </a:r>
              <a:endParaRPr lang="zh-CN" altLang="en-US" sz="1000" dirty="0">
                <a:solidFill>
                  <a:schemeClr val="bg1"/>
                </a:solidFill>
                <a:latin typeface="Calibri" panose="020F0502020204030204" pitchFamily="34" charset="0"/>
                <a:sym typeface="宋体" panose="02010600030101010101" pitchFamily="2" charset="-122"/>
              </a:endParaRPr>
            </a:p>
          </p:txBody>
        </p:sp>
      </p:grpSp>
      <p:sp>
        <p:nvSpPr>
          <p:cNvPr id="22542" name="矩形 35"/>
          <p:cNvSpPr/>
          <p:nvPr/>
        </p:nvSpPr>
        <p:spPr>
          <a:xfrm>
            <a:off x="838200" y="1565275"/>
            <a:ext cx="3181350" cy="1219200"/>
          </a:xfrm>
          <a:prstGeom prst="rect">
            <a:avLst/>
          </a:prstGeom>
          <a:solidFill>
            <a:srgbClr val="46C132"/>
          </a:solidFill>
          <a:ln w="12700">
            <a:noFill/>
          </a:ln>
        </p:spPr>
        <p:txBody>
          <a:bodyPr anchor="ctr"/>
          <a:p>
            <a:pPr algn="ctr"/>
            <a:r>
              <a:rPr lang="en-US" altLang="zh-CN" sz="4000" b="1" dirty="0">
                <a:solidFill>
                  <a:srgbClr val="FFFFFF"/>
                </a:solidFill>
                <a:latin typeface="Arial" panose="020B0604020202020204" pitchFamily="34" charset="0"/>
                <a:sym typeface="Arial" panose="020B0604020202020204" pitchFamily="34" charset="0"/>
              </a:rPr>
              <a:t>Leadership</a:t>
            </a:r>
            <a:endParaRPr lang="zh-CN" altLang="en-US" sz="4000" b="1" dirty="0">
              <a:solidFill>
                <a:srgbClr val="FFFFFF"/>
              </a:solidFill>
              <a:latin typeface="Arial" panose="020B0604020202020204" pitchFamily="34" charset="0"/>
              <a:sym typeface="Arial" panose="020B0604020202020204" pitchFamily="34" charset="0"/>
            </a:endParaRPr>
          </a:p>
        </p:txBody>
      </p:sp>
      <p:grpSp>
        <p:nvGrpSpPr>
          <p:cNvPr id="22543" name="Group 15"/>
          <p:cNvGrpSpPr/>
          <p:nvPr/>
        </p:nvGrpSpPr>
        <p:grpSpPr>
          <a:xfrm>
            <a:off x="838200" y="2903538"/>
            <a:ext cx="3181350" cy="2897187"/>
            <a:chOff x="0" y="0"/>
            <a:chExt cx="3181350" cy="2897188"/>
          </a:xfrm>
        </p:grpSpPr>
        <p:sp>
          <p:nvSpPr>
            <p:cNvPr id="20499" name="矩形 37"/>
            <p:cNvSpPr/>
            <p:nvPr/>
          </p:nvSpPr>
          <p:spPr>
            <a:xfrm>
              <a:off x="0" y="0"/>
              <a:ext cx="3181350" cy="2897188"/>
            </a:xfrm>
            <a:prstGeom prst="rect">
              <a:avLst/>
            </a:prstGeom>
            <a:solidFill>
              <a:schemeClr val="bg1"/>
            </a:solidFill>
            <a:ln w="12700">
              <a:noFill/>
            </a:ln>
          </p:spPr>
          <p:txBody>
            <a:bodyPr anchor="ctr"/>
            <a:p>
              <a:pPr algn="ctr"/>
              <a:endParaRPr lang="zh-CN" altLang="zh-CN" dirty="0">
                <a:solidFill>
                  <a:srgbClr val="3F3F3F"/>
                </a:solidFill>
                <a:latin typeface="宋体" panose="02010600030101010101" pitchFamily="2" charset="-122"/>
                <a:sym typeface="宋体" panose="02010600030101010101" pitchFamily="2" charset="-122"/>
              </a:endParaRPr>
            </a:p>
          </p:txBody>
        </p:sp>
        <p:sp>
          <p:nvSpPr>
            <p:cNvPr id="20500" name="文本框 38"/>
            <p:cNvSpPr/>
            <p:nvPr/>
          </p:nvSpPr>
          <p:spPr>
            <a:xfrm>
              <a:off x="703252" y="11797"/>
              <a:ext cx="1774845" cy="646331"/>
            </a:xfrm>
            <a:prstGeom prst="rect">
              <a:avLst/>
            </a:prstGeom>
            <a:noFill/>
            <a:ln w="9525">
              <a:noFill/>
            </a:ln>
          </p:spPr>
          <p:txBody>
            <a:bodyPr wrap="none">
              <a:spAutoFit/>
            </a:bodyPr>
            <a:p>
              <a:r>
                <a:rPr lang="en-US" altLang="zh-CN" sz="3600" b="1" dirty="0">
                  <a:solidFill>
                    <a:srgbClr val="3F3F3F"/>
                  </a:solidFill>
                  <a:latin typeface="Arial" panose="020B0604020202020204" pitchFamily="34" charset="0"/>
                  <a:sym typeface="Arial" panose="020B0604020202020204" pitchFamily="34" charset="0"/>
                </a:rPr>
                <a:t>12-34%</a:t>
              </a:r>
              <a:endParaRPr lang="zh-CN" altLang="en-US" sz="3600" b="1" dirty="0">
                <a:solidFill>
                  <a:srgbClr val="3F3F3F"/>
                </a:solidFill>
                <a:latin typeface="Arial" panose="020B0604020202020204" pitchFamily="34" charset="0"/>
                <a:sym typeface="Arial" panose="020B0604020202020204" pitchFamily="34" charset="0"/>
              </a:endParaRPr>
            </a:p>
          </p:txBody>
        </p:sp>
        <p:sp>
          <p:nvSpPr>
            <p:cNvPr id="20501" name="文本框 39"/>
            <p:cNvSpPr/>
            <p:nvPr/>
          </p:nvSpPr>
          <p:spPr>
            <a:xfrm>
              <a:off x="0" y="620438"/>
              <a:ext cx="3181350" cy="2272417"/>
            </a:xfrm>
            <a:prstGeom prst="rect">
              <a:avLst/>
            </a:prstGeom>
            <a:noFill/>
            <a:ln w="9525">
              <a:noFill/>
            </a:ln>
          </p:spPr>
          <p:txBody>
            <a:bodyPr>
              <a:spAutoFit/>
            </a:bodyPr>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Nowadays a growing number of people</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Some spend the majority of the time online chatting</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cheap, comfortable, and most importantly, very safe.</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lack of physical exercise </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face-to-face communication with others.</a:t>
              </a:r>
              <a:endParaRPr lang="zh-CN" altLang="en-US" sz="1600" dirty="0">
                <a:solidFill>
                  <a:srgbClr val="3F3F3F"/>
                </a:solidFill>
                <a:latin typeface="Calibri" panose="020F0502020204030204" pitchFamily="34" charset="0"/>
                <a:sym typeface="宋体" panose="02010600030101010101" pitchFamily="2" charset="-122"/>
              </a:endParaRPr>
            </a:p>
            <a:p>
              <a:pPr marL="285750" indent="-285750">
                <a:lnSpc>
                  <a:spcPts val="1700"/>
                </a:lnSpc>
                <a:buFont typeface="Arial" panose="020B0604020202020204" pitchFamily="34" charset="0"/>
                <a:buChar char="•"/>
              </a:pPr>
              <a:endParaRPr lang="zh-CN" altLang="en-US" sz="1600" dirty="0">
                <a:solidFill>
                  <a:srgbClr val="3F3F3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22547" name="矩形 40"/>
          <p:cNvSpPr/>
          <p:nvPr/>
        </p:nvSpPr>
        <p:spPr>
          <a:xfrm>
            <a:off x="4505325" y="1565275"/>
            <a:ext cx="3181350" cy="1219200"/>
          </a:xfrm>
          <a:prstGeom prst="rect">
            <a:avLst/>
          </a:prstGeom>
          <a:solidFill>
            <a:srgbClr val="28AE60"/>
          </a:solidFill>
          <a:ln w="12700">
            <a:noFill/>
          </a:ln>
        </p:spPr>
        <p:txBody>
          <a:bodyPr anchor="ctr"/>
          <a:p>
            <a:pPr algn="ctr"/>
            <a:r>
              <a:rPr lang="en-US" altLang="zh-CN" sz="4000" b="1" dirty="0">
                <a:solidFill>
                  <a:srgbClr val="FFFFFF"/>
                </a:solidFill>
                <a:latin typeface="Arial" panose="020B0604020202020204" pitchFamily="34" charset="0"/>
                <a:sym typeface="Arial" panose="020B0604020202020204" pitchFamily="34" charset="0"/>
              </a:rPr>
              <a:t>Quality</a:t>
            </a:r>
            <a:endParaRPr lang="zh-CN" altLang="en-US" sz="4000" b="1" dirty="0">
              <a:solidFill>
                <a:srgbClr val="FFFFFF"/>
              </a:solidFill>
              <a:latin typeface="Arial" panose="020B0604020202020204" pitchFamily="34" charset="0"/>
              <a:sym typeface="Arial" panose="020B0604020202020204" pitchFamily="34" charset="0"/>
            </a:endParaRPr>
          </a:p>
        </p:txBody>
      </p:sp>
      <p:grpSp>
        <p:nvGrpSpPr>
          <p:cNvPr id="22548" name="Group 20"/>
          <p:cNvGrpSpPr/>
          <p:nvPr/>
        </p:nvGrpSpPr>
        <p:grpSpPr>
          <a:xfrm>
            <a:off x="4505325" y="2903538"/>
            <a:ext cx="3181350" cy="2897187"/>
            <a:chOff x="0" y="0"/>
            <a:chExt cx="3181350" cy="2897188"/>
          </a:xfrm>
        </p:grpSpPr>
        <p:sp>
          <p:nvSpPr>
            <p:cNvPr id="20496" name="矩形 42"/>
            <p:cNvSpPr/>
            <p:nvPr/>
          </p:nvSpPr>
          <p:spPr>
            <a:xfrm>
              <a:off x="0" y="0"/>
              <a:ext cx="3181350" cy="2897188"/>
            </a:xfrm>
            <a:prstGeom prst="rect">
              <a:avLst/>
            </a:prstGeom>
            <a:solidFill>
              <a:schemeClr val="bg1"/>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0497" name="文本框 43"/>
            <p:cNvSpPr/>
            <p:nvPr/>
          </p:nvSpPr>
          <p:spPr>
            <a:xfrm>
              <a:off x="703252" y="11797"/>
              <a:ext cx="1774845" cy="646331"/>
            </a:xfrm>
            <a:prstGeom prst="rect">
              <a:avLst/>
            </a:prstGeom>
            <a:noFill/>
            <a:ln w="9525">
              <a:noFill/>
            </a:ln>
          </p:spPr>
          <p:txBody>
            <a:bodyPr wrap="none">
              <a:spAutoFit/>
            </a:bodyPr>
            <a:p>
              <a:r>
                <a:rPr lang="en-US" altLang="zh-CN" sz="3600" b="1" dirty="0">
                  <a:solidFill>
                    <a:srgbClr val="3F3F3F"/>
                  </a:solidFill>
                  <a:latin typeface="Arial" panose="020B0604020202020204" pitchFamily="34" charset="0"/>
                  <a:sym typeface="Arial" panose="020B0604020202020204" pitchFamily="34" charset="0"/>
                </a:rPr>
                <a:t>34-67%</a:t>
              </a:r>
              <a:endParaRPr lang="zh-CN" altLang="en-US" sz="3600" b="1" dirty="0">
                <a:solidFill>
                  <a:srgbClr val="3F3F3F"/>
                </a:solidFill>
                <a:latin typeface="Arial" panose="020B0604020202020204" pitchFamily="34" charset="0"/>
                <a:sym typeface="Arial" panose="020B0604020202020204" pitchFamily="34" charset="0"/>
              </a:endParaRPr>
            </a:p>
          </p:txBody>
        </p:sp>
        <p:sp>
          <p:nvSpPr>
            <p:cNvPr id="20498" name="文本框 44"/>
            <p:cNvSpPr/>
            <p:nvPr/>
          </p:nvSpPr>
          <p:spPr>
            <a:xfrm>
              <a:off x="0" y="620438"/>
              <a:ext cx="3181350" cy="2272417"/>
            </a:xfrm>
            <a:prstGeom prst="rect">
              <a:avLst/>
            </a:prstGeom>
            <a:noFill/>
            <a:ln w="9525">
              <a:noFill/>
            </a:ln>
          </p:spPr>
          <p:txBody>
            <a:bodyPr>
              <a:spAutoFit/>
            </a:bodyPr>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Nowadays a growing number of people</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Some spend the majority of the time online chatting</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cheap, comfortable, and most importantly, very safe.</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lack of physical exercise </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face-to-face communication with others.</a:t>
              </a:r>
              <a:endParaRPr lang="zh-CN" altLang="en-US" sz="1600" dirty="0">
                <a:solidFill>
                  <a:srgbClr val="3F3F3F"/>
                </a:solidFill>
                <a:latin typeface="Calibri" panose="020F0502020204030204" pitchFamily="34" charset="0"/>
                <a:sym typeface="宋体" panose="02010600030101010101" pitchFamily="2" charset="-122"/>
              </a:endParaRPr>
            </a:p>
            <a:p>
              <a:pPr marL="285750" indent="-285750">
                <a:lnSpc>
                  <a:spcPts val="1700"/>
                </a:lnSpc>
                <a:buFont typeface="Arial" panose="020B0604020202020204" pitchFamily="34" charset="0"/>
                <a:buChar char="•"/>
              </a:pPr>
              <a:endParaRPr lang="zh-CN" altLang="en-US" sz="1600" dirty="0">
                <a:solidFill>
                  <a:srgbClr val="3F3F3F"/>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22552" name="矩形 45"/>
          <p:cNvSpPr/>
          <p:nvPr/>
        </p:nvSpPr>
        <p:spPr>
          <a:xfrm>
            <a:off x="8172450" y="1565275"/>
            <a:ext cx="3181350" cy="1219200"/>
          </a:xfrm>
          <a:prstGeom prst="rect">
            <a:avLst/>
          </a:prstGeom>
          <a:solidFill>
            <a:srgbClr val="249F86"/>
          </a:solidFill>
          <a:ln w="12700">
            <a:noFill/>
          </a:ln>
        </p:spPr>
        <p:txBody>
          <a:bodyPr anchor="ctr"/>
          <a:p>
            <a:pPr algn="ctr"/>
            <a:r>
              <a:rPr lang="en-US" altLang="zh-CN" sz="4000" b="1" dirty="0">
                <a:solidFill>
                  <a:srgbClr val="FFFFFF"/>
                </a:solidFill>
                <a:latin typeface="Arial" panose="020B0604020202020204" pitchFamily="34" charset="0"/>
                <a:sym typeface="Arial" panose="020B0604020202020204" pitchFamily="34" charset="0"/>
              </a:rPr>
              <a:t>Cooperation</a:t>
            </a:r>
            <a:endParaRPr lang="zh-CN" altLang="en-US" sz="4000" b="1" dirty="0">
              <a:solidFill>
                <a:srgbClr val="FFFFFF"/>
              </a:solidFill>
              <a:latin typeface="Arial" panose="020B0604020202020204" pitchFamily="34" charset="0"/>
              <a:sym typeface="Arial" panose="020B0604020202020204" pitchFamily="34" charset="0"/>
            </a:endParaRPr>
          </a:p>
        </p:txBody>
      </p:sp>
      <p:grpSp>
        <p:nvGrpSpPr>
          <p:cNvPr id="22553" name="Group 25"/>
          <p:cNvGrpSpPr/>
          <p:nvPr/>
        </p:nvGrpSpPr>
        <p:grpSpPr>
          <a:xfrm>
            <a:off x="8172450" y="2903538"/>
            <a:ext cx="3181350" cy="2897187"/>
            <a:chOff x="0" y="0"/>
            <a:chExt cx="3181350" cy="2897188"/>
          </a:xfrm>
        </p:grpSpPr>
        <p:sp>
          <p:nvSpPr>
            <p:cNvPr id="20493" name="矩形 49"/>
            <p:cNvSpPr/>
            <p:nvPr/>
          </p:nvSpPr>
          <p:spPr>
            <a:xfrm>
              <a:off x="0" y="0"/>
              <a:ext cx="3181350" cy="2897188"/>
            </a:xfrm>
            <a:prstGeom prst="rect">
              <a:avLst/>
            </a:prstGeom>
            <a:solidFill>
              <a:schemeClr val="bg1"/>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0494" name="文本框 50"/>
            <p:cNvSpPr/>
            <p:nvPr/>
          </p:nvSpPr>
          <p:spPr>
            <a:xfrm>
              <a:off x="703252" y="11797"/>
              <a:ext cx="1774845" cy="646331"/>
            </a:xfrm>
            <a:prstGeom prst="rect">
              <a:avLst/>
            </a:prstGeom>
            <a:noFill/>
            <a:ln w="9525">
              <a:noFill/>
            </a:ln>
          </p:spPr>
          <p:txBody>
            <a:bodyPr wrap="none">
              <a:spAutoFit/>
            </a:bodyPr>
            <a:p>
              <a:r>
                <a:rPr lang="en-US" altLang="zh-CN" sz="3600" b="1" dirty="0">
                  <a:solidFill>
                    <a:srgbClr val="3F3F3F"/>
                  </a:solidFill>
                  <a:latin typeface="Arial" panose="020B0604020202020204" pitchFamily="34" charset="0"/>
                  <a:sym typeface="Arial" panose="020B0604020202020204" pitchFamily="34" charset="0"/>
                </a:rPr>
                <a:t>12-34%</a:t>
              </a:r>
              <a:endParaRPr lang="zh-CN" altLang="en-US" sz="3600" b="1" dirty="0">
                <a:solidFill>
                  <a:srgbClr val="3F3F3F"/>
                </a:solidFill>
                <a:latin typeface="Arial" panose="020B0604020202020204" pitchFamily="34" charset="0"/>
                <a:sym typeface="Arial" panose="020B0604020202020204" pitchFamily="34" charset="0"/>
              </a:endParaRPr>
            </a:p>
          </p:txBody>
        </p:sp>
        <p:sp>
          <p:nvSpPr>
            <p:cNvPr id="20495" name="文本框 51"/>
            <p:cNvSpPr/>
            <p:nvPr/>
          </p:nvSpPr>
          <p:spPr>
            <a:xfrm>
              <a:off x="0" y="620438"/>
              <a:ext cx="3181350" cy="2272417"/>
            </a:xfrm>
            <a:prstGeom prst="rect">
              <a:avLst/>
            </a:prstGeom>
            <a:noFill/>
            <a:ln w="9525">
              <a:noFill/>
            </a:ln>
          </p:spPr>
          <p:txBody>
            <a:bodyPr>
              <a:spAutoFit/>
            </a:bodyPr>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Nowadays a growing number of people</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Some spend the majority of the time online chatting</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cheap, comfortable, and most importantly, very safe.</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lack of physical exercise </a:t>
              </a:r>
              <a:endParaRPr lang="zh-CN" altLang="en-US" sz="1600" dirty="0">
                <a:solidFill>
                  <a:srgbClr val="3F3F3F"/>
                </a:solidFill>
                <a:latin typeface="Calibri" panose="020F0502020204030204" pitchFamily="34" charset="0"/>
                <a:cs typeface="Calibri" panose="020F0502020204030204" pitchFamily="34" charset="0"/>
                <a:sym typeface="Calibri" panose="020F0502020204030204" pitchFamily="34" charset="0"/>
              </a:endParaRPr>
            </a:p>
            <a:p>
              <a:pPr marL="285750" indent="-285750">
                <a:lnSpc>
                  <a:spcPts val="1700"/>
                </a:lnSpc>
                <a:buFont typeface="Arial" panose="020B0604020202020204" pitchFamily="34" charset="0"/>
                <a:buChar char="•"/>
              </a:pPr>
              <a:r>
                <a:rPr lang="en-US" altLang="zh-CN" sz="1600" dirty="0">
                  <a:solidFill>
                    <a:srgbClr val="3F3F3F"/>
                  </a:solidFill>
                  <a:latin typeface="Calibri" panose="020F0502020204030204" pitchFamily="34" charset="0"/>
                  <a:cs typeface="Calibri" panose="020F0502020204030204" pitchFamily="34" charset="0"/>
                  <a:sym typeface="Calibri" panose="020F0502020204030204" pitchFamily="34" charset="0"/>
                </a:rPr>
                <a:t>face-to-face communication with others.</a:t>
              </a:r>
              <a:endParaRPr lang="zh-CN" altLang="en-US" sz="1600" dirty="0">
                <a:solidFill>
                  <a:srgbClr val="3F3F3F"/>
                </a:solidFill>
                <a:latin typeface="Calibri" panose="020F0502020204030204" pitchFamily="34" charset="0"/>
                <a:sym typeface="宋体" panose="02010600030101010101" pitchFamily="2" charset="-122"/>
              </a:endParaRPr>
            </a:p>
            <a:p>
              <a:pPr marL="285750" indent="-285750">
                <a:lnSpc>
                  <a:spcPts val="1700"/>
                </a:lnSpc>
                <a:buFont typeface="Arial" panose="020B0604020202020204" pitchFamily="34" charset="0"/>
                <a:buChar char="•"/>
              </a:pPr>
              <a:endParaRPr lang="zh-CN" altLang="en-US" sz="1600" dirty="0">
                <a:solidFill>
                  <a:srgbClr val="3F3F3F"/>
                </a:solidFill>
                <a:latin typeface="Calibri" panose="020F0502020204030204" pitchFamily="34" charset="0"/>
                <a:ea typeface="Calibri" panose="020F0502020204030204" pitchFamily="34" charset="0"/>
                <a:sym typeface="Calibri" panose="020F0502020204030204" pitchFamily="34" charset="0"/>
              </a:endParaRPr>
            </a:p>
          </p:txBody>
        </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filter="dissolve">
                                      <p:cBhvr>
                                        <p:cTn id="7" dur="500"/>
                                        <p:tgtEl>
                                          <p:spTgt spid="22532"/>
                                        </p:tgtEl>
                                      </p:cBhvr>
                                    </p:animEffect>
                                  </p:childTnLst>
                                </p:cTn>
                              </p:par>
                              <p:par>
                                <p:cTn id="8" presetID="9" presetClass="entr" presetSubtype="0" fill="hold" nodeType="withEffect">
                                  <p:stCondLst>
                                    <p:cond delay="0"/>
                                  </p:stCondLst>
                                  <p:childTnLst>
                                    <p:set>
                                      <p:cBhvr>
                                        <p:cTn id="9" dur="1" fill="hold">
                                          <p:stCondLst>
                                            <p:cond delay="0"/>
                                          </p:stCondLst>
                                        </p:cTn>
                                        <p:tgtEl>
                                          <p:spTgt spid="22538"/>
                                        </p:tgtEl>
                                        <p:attrNameLst>
                                          <p:attrName>style.visibility</p:attrName>
                                        </p:attrNameLst>
                                      </p:cBhvr>
                                      <p:to>
                                        <p:strVal val="visible"/>
                                      </p:to>
                                    </p:set>
                                    <p:animEffect filter="dissolve">
                                      <p:cBhvr>
                                        <p:cTn id="10" dur="500"/>
                                        <p:tgtEl>
                                          <p:spTgt spid="22538"/>
                                        </p:tgtEl>
                                      </p:cBhvr>
                                    </p:animEffect>
                                  </p:childTnLst>
                                </p:cTn>
                              </p:par>
                              <p:par>
                                <p:cTn id="11" presetID="9" presetClass="entr" presetSubtype="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filter="dissolve">
                                      <p:cBhvr>
                                        <p:cTn id="13" dur="500"/>
                                        <p:tgtEl>
                                          <p:spTgt spid="22533"/>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22542"/>
                                        </p:tgtEl>
                                        <p:attrNameLst>
                                          <p:attrName>style.visibility</p:attrName>
                                        </p:attrNameLst>
                                      </p:cBhvr>
                                      <p:to>
                                        <p:strVal val="visible"/>
                                      </p:to>
                                    </p:set>
                                    <p:anim calcmode="lin" valueType="num">
                                      <p:cBhvr>
                                        <p:cTn id="17" dur="500"/>
                                        <p:tgtEl>
                                          <p:spTgt spid="22542"/>
                                        </p:tgtEl>
                                        <p:attrNameLst>
                                          <p:attrName>ppt_y</p:attrName>
                                        </p:attrNameLst>
                                      </p:cBhvr>
                                      <p:tavLst>
                                        <p:tav tm="0">
                                          <p:val>
                                            <p:strVal val="#ppt_y+#ppt_h*1.125000"/>
                                          </p:val>
                                        </p:tav>
                                        <p:tav tm="100000">
                                          <p:val>
                                            <p:strVal val="#ppt_y"/>
                                          </p:val>
                                        </p:tav>
                                      </p:tavLst>
                                    </p:anim>
                                    <p:animEffect filter="wipe(up)">
                                      <p:cBhvr>
                                        <p:cTn id="18" dur="500"/>
                                        <p:tgtEl>
                                          <p:spTgt spid="22542"/>
                                        </p:tgtEl>
                                      </p:cBhvr>
                                    </p:animEffect>
                                  </p:childTnLst>
                                </p:cTn>
                              </p:par>
                            </p:childTnLst>
                          </p:cTn>
                        </p:par>
                        <p:par>
                          <p:cTn id="19" fill="hold">
                            <p:stCondLst>
                              <p:cond delay="1000"/>
                            </p:stCondLst>
                            <p:childTnLst>
                              <p:par>
                                <p:cTn id="20" presetID="17" presetClass="entr" presetSubtype="1" fill="hold" nodeType="afterEffect">
                                  <p:stCondLst>
                                    <p:cond delay="0"/>
                                  </p:stCondLst>
                                  <p:childTnLst>
                                    <p:set>
                                      <p:cBhvr>
                                        <p:cTn id="21" dur="1" fill="hold">
                                          <p:stCondLst>
                                            <p:cond delay="0"/>
                                          </p:stCondLst>
                                        </p:cTn>
                                        <p:tgtEl>
                                          <p:spTgt spid="22543"/>
                                        </p:tgtEl>
                                        <p:attrNameLst>
                                          <p:attrName>style.visibility</p:attrName>
                                        </p:attrNameLst>
                                      </p:cBhvr>
                                      <p:to>
                                        <p:strVal val="visible"/>
                                      </p:to>
                                    </p:set>
                                    <p:anim calcmode="lin" valueType="num">
                                      <p:cBhvr>
                                        <p:cTn id="22" dur="750" fill="hold"/>
                                        <p:tgtEl>
                                          <p:spTgt spid="22543"/>
                                        </p:tgtEl>
                                        <p:attrNameLst>
                                          <p:attrName>ppt_x</p:attrName>
                                        </p:attrNameLst>
                                      </p:cBhvr>
                                      <p:tavLst>
                                        <p:tav tm="0">
                                          <p:val>
                                            <p:strVal val="#ppt_x"/>
                                          </p:val>
                                        </p:tav>
                                        <p:tav tm="100000">
                                          <p:val>
                                            <p:strVal val="#ppt_x"/>
                                          </p:val>
                                        </p:tav>
                                      </p:tavLst>
                                    </p:anim>
                                    <p:anim calcmode="lin" valueType="num">
                                      <p:cBhvr>
                                        <p:cTn id="23" dur="750" fill="hold"/>
                                        <p:tgtEl>
                                          <p:spTgt spid="22543"/>
                                        </p:tgtEl>
                                        <p:attrNameLst>
                                          <p:attrName>ppt_y</p:attrName>
                                        </p:attrNameLst>
                                      </p:cBhvr>
                                      <p:tavLst>
                                        <p:tav tm="0">
                                          <p:val>
                                            <p:strVal val="#ppt_y-#ppt_h/2"/>
                                          </p:val>
                                        </p:tav>
                                        <p:tav tm="100000">
                                          <p:val>
                                            <p:strVal val="#ppt_y"/>
                                          </p:val>
                                        </p:tav>
                                      </p:tavLst>
                                    </p:anim>
                                    <p:anim calcmode="lin" valueType="num">
                                      <p:cBhvr>
                                        <p:cTn id="24" dur="750" fill="hold"/>
                                        <p:tgtEl>
                                          <p:spTgt spid="22543"/>
                                        </p:tgtEl>
                                        <p:attrNameLst>
                                          <p:attrName>ppt_w</p:attrName>
                                        </p:attrNameLst>
                                      </p:cBhvr>
                                      <p:tavLst>
                                        <p:tav tm="0">
                                          <p:val>
                                            <p:strVal val="#ppt_w"/>
                                          </p:val>
                                        </p:tav>
                                        <p:tav tm="100000">
                                          <p:val>
                                            <p:strVal val="#ppt_w"/>
                                          </p:val>
                                        </p:tav>
                                      </p:tavLst>
                                    </p:anim>
                                    <p:anim calcmode="lin" valueType="num">
                                      <p:cBhvr>
                                        <p:cTn id="25" dur="750" fill="hold"/>
                                        <p:tgtEl>
                                          <p:spTgt spid="22543"/>
                                        </p:tgtEl>
                                        <p:attrNameLst>
                                          <p:attrName>ppt_h</p:attrName>
                                        </p:attrNameLst>
                                      </p:cBhvr>
                                      <p:tavLst>
                                        <p:tav tm="0">
                                          <p:val>
                                            <p:fltVal val="0.000000"/>
                                          </p:val>
                                        </p:tav>
                                        <p:tav tm="100000">
                                          <p:val>
                                            <p:strVal val="#ppt_h"/>
                                          </p:val>
                                        </p:tav>
                                      </p:tavLst>
                                    </p:anim>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22547"/>
                                        </p:tgtEl>
                                        <p:attrNameLst>
                                          <p:attrName>style.visibility</p:attrName>
                                        </p:attrNameLst>
                                      </p:cBhvr>
                                      <p:to>
                                        <p:strVal val="visible"/>
                                      </p:to>
                                    </p:set>
                                    <p:anim calcmode="lin" valueType="num">
                                      <p:cBhvr>
                                        <p:cTn id="29" dur="500"/>
                                        <p:tgtEl>
                                          <p:spTgt spid="22547"/>
                                        </p:tgtEl>
                                        <p:attrNameLst>
                                          <p:attrName>ppt_y</p:attrName>
                                        </p:attrNameLst>
                                      </p:cBhvr>
                                      <p:tavLst>
                                        <p:tav tm="0">
                                          <p:val>
                                            <p:strVal val="#ppt_y+#ppt_h*1.125000"/>
                                          </p:val>
                                        </p:tav>
                                        <p:tav tm="100000">
                                          <p:val>
                                            <p:strVal val="#ppt_y"/>
                                          </p:val>
                                        </p:tav>
                                      </p:tavLst>
                                    </p:anim>
                                    <p:animEffect filter="wipe(up)">
                                      <p:cBhvr>
                                        <p:cTn id="30" dur="500"/>
                                        <p:tgtEl>
                                          <p:spTgt spid="22547"/>
                                        </p:tgtEl>
                                      </p:cBhvr>
                                    </p:animEffect>
                                  </p:childTnLst>
                                </p:cTn>
                              </p:par>
                            </p:childTnLst>
                          </p:cTn>
                        </p:par>
                        <p:par>
                          <p:cTn id="31" fill="hold">
                            <p:stCondLst>
                              <p:cond delay="2500"/>
                            </p:stCondLst>
                            <p:childTnLst>
                              <p:par>
                                <p:cTn id="32" presetID="17" presetClass="entr" presetSubtype="1" fill="hold" nodeType="afterEffect">
                                  <p:stCondLst>
                                    <p:cond delay="0"/>
                                  </p:stCondLst>
                                  <p:childTnLst>
                                    <p:set>
                                      <p:cBhvr>
                                        <p:cTn id="33" dur="1" fill="hold">
                                          <p:stCondLst>
                                            <p:cond delay="0"/>
                                          </p:stCondLst>
                                        </p:cTn>
                                        <p:tgtEl>
                                          <p:spTgt spid="22548"/>
                                        </p:tgtEl>
                                        <p:attrNameLst>
                                          <p:attrName>style.visibility</p:attrName>
                                        </p:attrNameLst>
                                      </p:cBhvr>
                                      <p:to>
                                        <p:strVal val="visible"/>
                                      </p:to>
                                    </p:set>
                                    <p:anim calcmode="lin" valueType="num">
                                      <p:cBhvr>
                                        <p:cTn id="34" dur="750" fill="hold"/>
                                        <p:tgtEl>
                                          <p:spTgt spid="22548"/>
                                        </p:tgtEl>
                                        <p:attrNameLst>
                                          <p:attrName>ppt_x</p:attrName>
                                        </p:attrNameLst>
                                      </p:cBhvr>
                                      <p:tavLst>
                                        <p:tav tm="0">
                                          <p:val>
                                            <p:strVal val="#ppt_x"/>
                                          </p:val>
                                        </p:tav>
                                        <p:tav tm="100000">
                                          <p:val>
                                            <p:strVal val="#ppt_x"/>
                                          </p:val>
                                        </p:tav>
                                      </p:tavLst>
                                    </p:anim>
                                    <p:anim calcmode="lin" valueType="num">
                                      <p:cBhvr>
                                        <p:cTn id="35" dur="750" fill="hold"/>
                                        <p:tgtEl>
                                          <p:spTgt spid="22548"/>
                                        </p:tgtEl>
                                        <p:attrNameLst>
                                          <p:attrName>ppt_y</p:attrName>
                                        </p:attrNameLst>
                                      </p:cBhvr>
                                      <p:tavLst>
                                        <p:tav tm="0">
                                          <p:val>
                                            <p:strVal val="#ppt_y-#ppt_h/2"/>
                                          </p:val>
                                        </p:tav>
                                        <p:tav tm="100000">
                                          <p:val>
                                            <p:strVal val="#ppt_y"/>
                                          </p:val>
                                        </p:tav>
                                      </p:tavLst>
                                    </p:anim>
                                    <p:anim calcmode="lin" valueType="num">
                                      <p:cBhvr>
                                        <p:cTn id="36" dur="750" fill="hold"/>
                                        <p:tgtEl>
                                          <p:spTgt spid="22548"/>
                                        </p:tgtEl>
                                        <p:attrNameLst>
                                          <p:attrName>ppt_w</p:attrName>
                                        </p:attrNameLst>
                                      </p:cBhvr>
                                      <p:tavLst>
                                        <p:tav tm="0">
                                          <p:val>
                                            <p:strVal val="#ppt_w"/>
                                          </p:val>
                                        </p:tav>
                                        <p:tav tm="100000">
                                          <p:val>
                                            <p:strVal val="#ppt_w"/>
                                          </p:val>
                                        </p:tav>
                                      </p:tavLst>
                                    </p:anim>
                                    <p:anim calcmode="lin" valueType="num">
                                      <p:cBhvr>
                                        <p:cTn id="37" dur="750" fill="hold"/>
                                        <p:tgtEl>
                                          <p:spTgt spid="22548"/>
                                        </p:tgtEl>
                                        <p:attrNameLst>
                                          <p:attrName>ppt_h</p:attrName>
                                        </p:attrNameLst>
                                      </p:cBhvr>
                                      <p:tavLst>
                                        <p:tav tm="0">
                                          <p:val>
                                            <p:fltVal val="0.000000"/>
                                          </p:val>
                                        </p:tav>
                                        <p:tav tm="100000">
                                          <p:val>
                                            <p:strVal val="#ppt_h"/>
                                          </p:val>
                                        </p:tav>
                                      </p:tavLst>
                                    </p:anim>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22552"/>
                                        </p:tgtEl>
                                        <p:attrNameLst>
                                          <p:attrName>style.visibility</p:attrName>
                                        </p:attrNameLst>
                                      </p:cBhvr>
                                      <p:to>
                                        <p:strVal val="visible"/>
                                      </p:to>
                                    </p:set>
                                    <p:anim calcmode="lin" valueType="num">
                                      <p:cBhvr>
                                        <p:cTn id="41" dur="500"/>
                                        <p:tgtEl>
                                          <p:spTgt spid="22552"/>
                                        </p:tgtEl>
                                        <p:attrNameLst>
                                          <p:attrName>ppt_y</p:attrName>
                                        </p:attrNameLst>
                                      </p:cBhvr>
                                      <p:tavLst>
                                        <p:tav tm="0">
                                          <p:val>
                                            <p:strVal val="#ppt_y+#ppt_h*1.125000"/>
                                          </p:val>
                                        </p:tav>
                                        <p:tav tm="100000">
                                          <p:val>
                                            <p:strVal val="#ppt_y"/>
                                          </p:val>
                                        </p:tav>
                                      </p:tavLst>
                                    </p:anim>
                                    <p:animEffect filter="wipe(up)">
                                      <p:cBhvr>
                                        <p:cTn id="42" dur="500"/>
                                        <p:tgtEl>
                                          <p:spTgt spid="22552"/>
                                        </p:tgtEl>
                                      </p:cBhvr>
                                    </p:animEffect>
                                  </p:childTnLst>
                                </p:cTn>
                              </p:par>
                            </p:childTnLst>
                          </p:cTn>
                        </p:par>
                        <p:par>
                          <p:cTn id="43" fill="hold">
                            <p:stCondLst>
                              <p:cond delay="4000"/>
                            </p:stCondLst>
                            <p:childTnLst>
                              <p:par>
                                <p:cTn id="44" presetID="17" presetClass="entr" presetSubtype="1" fill="hold" nodeType="afterEffect">
                                  <p:stCondLst>
                                    <p:cond delay="0"/>
                                  </p:stCondLst>
                                  <p:childTnLst>
                                    <p:set>
                                      <p:cBhvr>
                                        <p:cTn id="45" dur="1" fill="hold">
                                          <p:stCondLst>
                                            <p:cond delay="0"/>
                                          </p:stCondLst>
                                        </p:cTn>
                                        <p:tgtEl>
                                          <p:spTgt spid="22553"/>
                                        </p:tgtEl>
                                        <p:attrNameLst>
                                          <p:attrName>style.visibility</p:attrName>
                                        </p:attrNameLst>
                                      </p:cBhvr>
                                      <p:to>
                                        <p:strVal val="visible"/>
                                      </p:to>
                                    </p:set>
                                    <p:anim calcmode="lin" valueType="num">
                                      <p:cBhvr>
                                        <p:cTn id="46" dur="750" fill="hold"/>
                                        <p:tgtEl>
                                          <p:spTgt spid="22553"/>
                                        </p:tgtEl>
                                        <p:attrNameLst>
                                          <p:attrName>ppt_x</p:attrName>
                                        </p:attrNameLst>
                                      </p:cBhvr>
                                      <p:tavLst>
                                        <p:tav tm="0">
                                          <p:val>
                                            <p:strVal val="#ppt_x"/>
                                          </p:val>
                                        </p:tav>
                                        <p:tav tm="100000">
                                          <p:val>
                                            <p:strVal val="#ppt_x"/>
                                          </p:val>
                                        </p:tav>
                                      </p:tavLst>
                                    </p:anim>
                                    <p:anim calcmode="lin" valueType="num">
                                      <p:cBhvr>
                                        <p:cTn id="47" dur="750" fill="hold"/>
                                        <p:tgtEl>
                                          <p:spTgt spid="22553"/>
                                        </p:tgtEl>
                                        <p:attrNameLst>
                                          <p:attrName>ppt_y</p:attrName>
                                        </p:attrNameLst>
                                      </p:cBhvr>
                                      <p:tavLst>
                                        <p:tav tm="0">
                                          <p:val>
                                            <p:strVal val="#ppt_y-#ppt_h/2"/>
                                          </p:val>
                                        </p:tav>
                                        <p:tav tm="100000">
                                          <p:val>
                                            <p:strVal val="#ppt_y"/>
                                          </p:val>
                                        </p:tav>
                                      </p:tavLst>
                                    </p:anim>
                                    <p:anim calcmode="lin" valueType="num">
                                      <p:cBhvr>
                                        <p:cTn id="48" dur="750" fill="hold"/>
                                        <p:tgtEl>
                                          <p:spTgt spid="22553"/>
                                        </p:tgtEl>
                                        <p:attrNameLst>
                                          <p:attrName>ppt_w</p:attrName>
                                        </p:attrNameLst>
                                      </p:cBhvr>
                                      <p:tavLst>
                                        <p:tav tm="0">
                                          <p:val>
                                            <p:strVal val="#ppt_w"/>
                                          </p:val>
                                        </p:tav>
                                        <p:tav tm="100000">
                                          <p:val>
                                            <p:strVal val="#ppt_w"/>
                                          </p:val>
                                        </p:tav>
                                      </p:tavLst>
                                    </p:anim>
                                    <p:anim calcmode="lin" valueType="num">
                                      <p:cBhvr>
                                        <p:cTn id="49" dur="750" fill="hold"/>
                                        <p:tgtEl>
                                          <p:spTgt spid="22553"/>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ldLvl="0"/>
      <p:bldP spid="22542" grpId="0" bldLvl="0" animBg="1"/>
      <p:bldP spid="22547" grpId="0" bldLvl="0" animBg="1"/>
      <p:bldP spid="2255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3075"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3076"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5125" name="矩形 1"/>
          <p:cNvSpPr/>
          <p:nvPr/>
        </p:nvSpPr>
        <p:spPr>
          <a:xfrm>
            <a:off x="0" y="895350"/>
            <a:ext cx="12192000" cy="5962650"/>
          </a:xfrm>
          <a:prstGeom prst="rect">
            <a:avLst/>
          </a:prstGeom>
          <a:solidFill>
            <a:srgbClr val="FFFFFF">
              <a:alpha val="7059"/>
            </a:srgbClr>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126" name="文本框 2"/>
          <p:cNvSpPr/>
          <p:nvPr/>
        </p:nvSpPr>
        <p:spPr>
          <a:xfrm>
            <a:off x="247650" y="55563"/>
            <a:ext cx="3238500"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CONTENTS</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5127" name="Group 7"/>
          <p:cNvGrpSpPr/>
          <p:nvPr/>
        </p:nvGrpSpPr>
        <p:grpSpPr>
          <a:xfrm>
            <a:off x="10790238" y="257175"/>
            <a:ext cx="1017587" cy="577850"/>
            <a:chOff x="0" y="0"/>
            <a:chExt cx="1016794" cy="578225"/>
          </a:xfrm>
        </p:grpSpPr>
        <p:grpSp>
          <p:nvGrpSpPr>
            <p:cNvPr id="3125" name="Group 8"/>
            <p:cNvGrpSpPr/>
            <p:nvPr/>
          </p:nvGrpSpPr>
          <p:grpSpPr>
            <a:xfrm>
              <a:off x="0" y="0"/>
              <a:ext cx="1016794" cy="360857"/>
              <a:chOff x="0" y="0"/>
              <a:chExt cx="1016794" cy="360857"/>
            </a:xfrm>
          </p:grpSpPr>
          <p:sp>
            <p:nvSpPr>
              <p:cNvPr id="3127" name="矩形 3"/>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28" name="矩形 4"/>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3126"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sp>
        <p:nvSpPr>
          <p:cNvPr id="5132" name="直接连接符 17"/>
          <p:cNvSpPr/>
          <p:nvPr/>
        </p:nvSpPr>
        <p:spPr>
          <a:xfrm>
            <a:off x="2052638" y="2281238"/>
            <a:ext cx="755650" cy="1587"/>
          </a:xfrm>
          <a:prstGeom prst="line">
            <a:avLst/>
          </a:prstGeom>
          <a:ln w="44450" cap="rnd" cmpd="sng">
            <a:solidFill>
              <a:srgbClr val="249F86"/>
            </a:solidFill>
            <a:prstDash val="solid"/>
            <a:bevel/>
            <a:headEnd type="none" w="med" len="med"/>
            <a:tailEnd type="none" w="med" len="med"/>
          </a:ln>
        </p:spPr>
      </p:sp>
      <p:sp>
        <p:nvSpPr>
          <p:cNvPr id="5133" name="文本框 19"/>
          <p:cNvSpPr/>
          <p:nvPr/>
        </p:nvSpPr>
        <p:spPr>
          <a:xfrm>
            <a:off x="2208213" y="1543050"/>
            <a:ext cx="444500" cy="708025"/>
          </a:xfrm>
          <a:prstGeom prst="rect">
            <a:avLst/>
          </a:prstGeom>
          <a:noFill/>
          <a:ln w="9525">
            <a:noFill/>
          </a:ln>
        </p:spPr>
        <p:txBody>
          <a:bodyPr wrap="none">
            <a:spAutoFit/>
          </a:bodyPr>
          <a:p>
            <a:r>
              <a:rPr lang="en-US" altLang="zh-CN" sz="4000" dirty="0">
                <a:solidFill>
                  <a:schemeClr val="bg1"/>
                </a:solidFill>
                <a:latin typeface="Calibri Light" panose="020F0302020204030204" pitchFamily="34" charset="0"/>
                <a:sym typeface="Calibri Light" panose="020F0302020204030204" pitchFamily="34" charset="0"/>
              </a:rPr>
              <a:t>1</a:t>
            </a:r>
            <a:endParaRPr lang="zh-CN" altLang="en-US" sz="4000" dirty="0">
              <a:solidFill>
                <a:schemeClr val="bg1"/>
              </a:solidFill>
              <a:latin typeface="Calibri Light" panose="020F0302020204030204" pitchFamily="34" charset="0"/>
              <a:sym typeface="Calibri Light" panose="020F0302020204030204" pitchFamily="34" charset="0"/>
            </a:endParaRPr>
          </a:p>
        </p:txBody>
      </p:sp>
      <p:grpSp>
        <p:nvGrpSpPr>
          <p:cNvPr id="5134" name="Group 14"/>
          <p:cNvGrpSpPr/>
          <p:nvPr/>
        </p:nvGrpSpPr>
        <p:grpSpPr>
          <a:xfrm>
            <a:off x="1654175" y="2438400"/>
            <a:ext cx="1552575" cy="720725"/>
            <a:chOff x="0" y="0"/>
            <a:chExt cx="1553567" cy="721155"/>
          </a:xfrm>
        </p:grpSpPr>
        <p:sp>
          <p:nvSpPr>
            <p:cNvPr id="3123" name="文本框 18"/>
            <p:cNvSpPr/>
            <p:nvPr/>
          </p:nvSpPr>
          <p:spPr>
            <a:xfrm>
              <a:off x="0" y="0"/>
              <a:ext cx="1553567"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Welcome</a:t>
              </a:r>
              <a:endParaRPr lang="zh-CN" altLang="en-US" sz="2800" dirty="0">
                <a:solidFill>
                  <a:schemeClr val="bg1"/>
                </a:solidFill>
                <a:latin typeface="Calibri" panose="020F0502020204030204" pitchFamily="34" charset="0"/>
                <a:sym typeface="宋体" panose="02010600030101010101" pitchFamily="2" charset="-122"/>
              </a:endParaRPr>
            </a:p>
          </p:txBody>
        </p:sp>
        <p:sp>
          <p:nvSpPr>
            <p:cNvPr id="3124" name="文本框 20"/>
            <p:cNvSpPr/>
            <p:nvPr/>
          </p:nvSpPr>
          <p:spPr>
            <a:xfrm>
              <a:off x="89736" y="382601"/>
              <a:ext cx="1374094" cy="338554"/>
            </a:xfrm>
            <a:prstGeom prst="rect">
              <a:avLst/>
            </a:prstGeom>
            <a:noFill/>
            <a:ln w="9525">
              <a:noFill/>
            </a:ln>
          </p:spPr>
          <p:txBody>
            <a:bodyPr wrap="none">
              <a:spAutoFit/>
            </a:bodyPr>
            <a:p>
              <a:r>
                <a:rPr lang="en-US" altLang="zh-CN" sz="1600" dirty="0">
                  <a:solidFill>
                    <a:srgbClr val="D8D8D8"/>
                  </a:solidFill>
                  <a:latin typeface="Calibri" panose="020F0502020204030204" pitchFamily="34" charset="0"/>
                  <a:cs typeface="Calibri" panose="020F0502020204030204" pitchFamily="34" charset="0"/>
                  <a:sym typeface="Calibri" panose="020F0502020204030204" pitchFamily="34" charset="0"/>
                </a:rPr>
                <a:t>Unique design</a:t>
              </a:r>
              <a:endParaRPr lang="zh-CN" altLang="en-US" sz="1600" dirty="0">
                <a:solidFill>
                  <a:srgbClr val="D8D8D8"/>
                </a:solidFill>
                <a:latin typeface="Calibri" panose="020F0502020204030204" pitchFamily="34" charset="0"/>
                <a:sym typeface="宋体" panose="02010600030101010101" pitchFamily="2" charset="-122"/>
              </a:endParaRPr>
            </a:p>
          </p:txBody>
        </p:sp>
      </p:grpSp>
      <p:sp>
        <p:nvSpPr>
          <p:cNvPr id="5137" name="直接连接符 26"/>
          <p:cNvSpPr/>
          <p:nvPr/>
        </p:nvSpPr>
        <p:spPr>
          <a:xfrm>
            <a:off x="4506913" y="2281238"/>
            <a:ext cx="755650" cy="1587"/>
          </a:xfrm>
          <a:prstGeom prst="line">
            <a:avLst/>
          </a:prstGeom>
          <a:ln w="44450" cap="rnd" cmpd="sng">
            <a:solidFill>
              <a:srgbClr val="249F86"/>
            </a:solidFill>
            <a:prstDash val="solid"/>
            <a:bevel/>
            <a:headEnd type="none" w="med" len="med"/>
            <a:tailEnd type="none" w="med" len="med"/>
          </a:ln>
        </p:spPr>
      </p:sp>
      <p:sp>
        <p:nvSpPr>
          <p:cNvPr id="5138" name="文本框 28"/>
          <p:cNvSpPr/>
          <p:nvPr/>
        </p:nvSpPr>
        <p:spPr>
          <a:xfrm>
            <a:off x="4662488" y="1543050"/>
            <a:ext cx="444500" cy="708025"/>
          </a:xfrm>
          <a:prstGeom prst="rect">
            <a:avLst/>
          </a:prstGeom>
          <a:noFill/>
          <a:ln w="9525">
            <a:noFill/>
          </a:ln>
        </p:spPr>
        <p:txBody>
          <a:bodyPr wrap="none">
            <a:spAutoFit/>
          </a:bodyPr>
          <a:p>
            <a:r>
              <a:rPr lang="en-US" altLang="zh-CN" sz="4000" dirty="0">
                <a:solidFill>
                  <a:schemeClr val="bg1"/>
                </a:solidFill>
                <a:latin typeface="Calibri Light" panose="020F0302020204030204" pitchFamily="34" charset="0"/>
                <a:sym typeface="Calibri Light" panose="020F0302020204030204" pitchFamily="34" charset="0"/>
              </a:rPr>
              <a:t>2</a:t>
            </a:r>
            <a:endParaRPr lang="zh-CN" altLang="en-US" sz="4000" dirty="0">
              <a:solidFill>
                <a:schemeClr val="bg1"/>
              </a:solidFill>
              <a:latin typeface="Calibri Light" panose="020F0302020204030204" pitchFamily="34" charset="0"/>
              <a:sym typeface="Calibri Light" panose="020F0302020204030204" pitchFamily="34" charset="0"/>
            </a:endParaRPr>
          </a:p>
        </p:txBody>
      </p:sp>
      <p:grpSp>
        <p:nvGrpSpPr>
          <p:cNvPr id="5139" name="Group 19"/>
          <p:cNvGrpSpPr/>
          <p:nvPr/>
        </p:nvGrpSpPr>
        <p:grpSpPr>
          <a:xfrm>
            <a:off x="3784600" y="2438400"/>
            <a:ext cx="2189163" cy="720725"/>
            <a:chOff x="0" y="0"/>
            <a:chExt cx="2189767" cy="721155"/>
          </a:xfrm>
        </p:grpSpPr>
        <p:sp>
          <p:nvSpPr>
            <p:cNvPr id="3121" name="文本框 27"/>
            <p:cNvSpPr/>
            <p:nvPr/>
          </p:nvSpPr>
          <p:spPr>
            <a:xfrm>
              <a:off x="0" y="0"/>
              <a:ext cx="2189767"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Our Company</a:t>
              </a:r>
              <a:endParaRPr lang="zh-CN" altLang="en-US" sz="2800" dirty="0">
                <a:solidFill>
                  <a:schemeClr val="bg1"/>
                </a:solidFill>
                <a:latin typeface="Calibri" panose="020F0502020204030204" pitchFamily="34" charset="0"/>
                <a:sym typeface="宋体" panose="02010600030101010101" pitchFamily="2" charset="-122"/>
              </a:endParaRPr>
            </a:p>
          </p:txBody>
        </p:sp>
        <p:sp>
          <p:nvSpPr>
            <p:cNvPr id="3122" name="文本框 29"/>
            <p:cNvSpPr/>
            <p:nvPr/>
          </p:nvSpPr>
          <p:spPr>
            <a:xfrm>
              <a:off x="413586" y="382601"/>
              <a:ext cx="1374094" cy="338554"/>
            </a:xfrm>
            <a:prstGeom prst="rect">
              <a:avLst/>
            </a:prstGeom>
            <a:noFill/>
            <a:ln w="9525">
              <a:noFill/>
            </a:ln>
          </p:spPr>
          <p:txBody>
            <a:bodyPr wrap="none">
              <a:spAutoFit/>
            </a:bodyPr>
            <a:p>
              <a:r>
                <a:rPr lang="en-US" altLang="zh-CN" sz="1600" dirty="0">
                  <a:solidFill>
                    <a:srgbClr val="D8D8D8"/>
                  </a:solidFill>
                  <a:latin typeface="Calibri" panose="020F0502020204030204" pitchFamily="34" charset="0"/>
                  <a:cs typeface="Calibri" panose="020F0502020204030204" pitchFamily="34" charset="0"/>
                  <a:sym typeface="Calibri" panose="020F0502020204030204" pitchFamily="34" charset="0"/>
                </a:rPr>
                <a:t>Unique design</a:t>
              </a:r>
              <a:endParaRPr lang="zh-CN" altLang="en-US" sz="1600" dirty="0">
                <a:solidFill>
                  <a:srgbClr val="D8D8D8"/>
                </a:solidFill>
                <a:latin typeface="Calibri" panose="020F0502020204030204" pitchFamily="34" charset="0"/>
                <a:sym typeface="宋体" panose="02010600030101010101" pitchFamily="2" charset="-122"/>
              </a:endParaRPr>
            </a:p>
          </p:txBody>
        </p:sp>
      </p:grpSp>
      <p:sp>
        <p:nvSpPr>
          <p:cNvPr id="5142" name="直接连接符 31"/>
          <p:cNvSpPr/>
          <p:nvPr/>
        </p:nvSpPr>
        <p:spPr>
          <a:xfrm>
            <a:off x="6961188" y="2281238"/>
            <a:ext cx="755650" cy="1587"/>
          </a:xfrm>
          <a:prstGeom prst="line">
            <a:avLst/>
          </a:prstGeom>
          <a:ln w="44450" cap="rnd" cmpd="sng">
            <a:solidFill>
              <a:srgbClr val="249F86"/>
            </a:solidFill>
            <a:prstDash val="solid"/>
            <a:bevel/>
            <a:headEnd type="none" w="med" len="med"/>
            <a:tailEnd type="none" w="med" len="med"/>
          </a:ln>
        </p:spPr>
      </p:sp>
      <p:sp>
        <p:nvSpPr>
          <p:cNvPr id="5143" name="文本框 33"/>
          <p:cNvSpPr/>
          <p:nvPr/>
        </p:nvSpPr>
        <p:spPr>
          <a:xfrm>
            <a:off x="7116763" y="1543050"/>
            <a:ext cx="444500" cy="708025"/>
          </a:xfrm>
          <a:prstGeom prst="rect">
            <a:avLst/>
          </a:prstGeom>
          <a:noFill/>
          <a:ln w="9525">
            <a:noFill/>
          </a:ln>
        </p:spPr>
        <p:txBody>
          <a:bodyPr wrap="none">
            <a:spAutoFit/>
          </a:bodyPr>
          <a:p>
            <a:r>
              <a:rPr lang="en-US" altLang="zh-CN" sz="4000" dirty="0">
                <a:solidFill>
                  <a:schemeClr val="bg1"/>
                </a:solidFill>
                <a:latin typeface="Calibri Light" panose="020F0302020204030204" pitchFamily="34" charset="0"/>
                <a:sym typeface="Calibri Light" panose="020F0302020204030204" pitchFamily="34" charset="0"/>
              </a:rPr>
              <a:t>3</a:t>
            </a:r>
            <a:endParaRPr lang="zh-CN" altLang="en-US" sz="4000" dirty="0">
              <a:solidFill>
                <a:schemeClr val="bg1"/>
              </a:solidFill>
              <a:latin typeface="Calibri Light" panose="020F0302020204030204" pitchFamily="34" charset="0"/>
              <a:sym typeface="Calibri Light" panose="020F0302020204030204" pitchFamily="34" charset="0"/>
            </a:endParaRPr>
          </a:p>
        </p:txBody>
      </p:sp>
      <p:grpSp>
        <p:nvGrpSpPr>
          <p:cNvPr id="5144" name="Group 24"/>
          <p:cNvGrpSpPr/>
          <p:nvPr/>
        </p:nvGrpSpPr>
        <p:grpSpPr>
          <a:xfrm>
            <a:off x="6524625" y="2438400"/>
            <a:ext cx="1598613" cy="720725"/>
            <a:chOff x="0" y="0"/>
            <a:chExt cx="1599477" cy="721155"/>
          </a:xfrm>
        </p:grpSpPr>
        <p:sp>
          <p:nvSpPr>
            <p:cNvPr id="3119" name="文本框 32"/>
            <p:cNvSpPr/>
            <p:nvPr/>
          </p:nvSpPr>
          <p:spPr>
            <a:xfrm>
              <a:off x="0" y="0"/>
              <a:ext cx="1599477"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Our Work</a:t>
              </a:r>
              <a:endParaRPr lang="zh-CN" altLang="en-US" sz="2800" dirty="0">
                <a:solidFill>
                  <a:schemeClr val="bg1"/>
                </a:solidFill>
                <a:latin typeface="Calibri" panose="020F0502020204030204" pitchFamily="34" charset="0"/>
                <a:sym typeface="宋体" panose="02010600030101010101" pitchFamily="2" charset="-122"/>
              </a:endParaRPr>
            </a:p>
          </p:txBody>
        </p:sp>
        <p:sp>
          <p:nvSpPr>
            <p:cNvPr id="3120" name="文本框 34"/>
            <p:cNvSpPr/>
            <p:nvPr/>
          </p:nvSpPr>
          <p:spPr>
            <a:xfrm>
              <a:off x="127836" y="382601"/>
              <a:ext cx="1374094" cy="338554"/>
            </a:xfrm>
            <a:prstGeom prst="rect">
              <a:avLst/>
            </a:prstGeom>
            <a:noFill/>
            <a:ln w="9525">
              <a:noFill/>
            </a:ln>
          </p:spPr>
          <p:txBody>
            <a:bodyPr wrap="none">
              <a:spAutoFit/>
            </a:bodyPr>
            <a:p>
              <a:r>
                <a:rPr lang="en-US" altLang="zh-CN" sz="1600" dirty="0">
                  <a:solidFill>
                    <a:srgbClr val="D8D8D8"/>
                  </a:solidFill>
                  <a:latin typeface="Calibri" panose="020F0502020204030204" pitchFamily="34" charset="0"/>
                  <a:cs typeface="Calibri" panose="020F0502020204030204" pitchFamily="34" charset="0"/>
                  <a:sym typeface="Calibri" panose="020F0502020204030204" pitchFamily="34" charset="0"/>
                </a:rPr>
                <a:t>Unique design</a:t>
              </a:r>
              <a:endParaRPr lang="zh-CN" altLang="en-US" sz="1600" dirty="0">
                <a:solidFill>
                  <a:srgbClr val="D8D8D8"/>
                </a:solidFill>
                <a:latin typeface="Calibri" panose="020F0502020204030204" pitchFamily="34" charset="0"/>
                <a:sym typeface="宋体" panose="02010600030101010101" pitchFamily="2" charset="-122"/>
              </a:endParaRPr>
            </a:p>
          </p:txBody>
        </p:sp>
      </p:grpSp>
      <p:sp>
        <p:nvSpPr>
          <p:cNvPr id="5147" name="直接连接符 36"/>
          <p:cNvSpPr/>
          <p:nvPr/>
        </p:nvSpPr>
        <p:spPr>
          <a:xfrm>
            <a:off x="9415463" y="2281238"/>
            <a:ext cx="755650" cy="1587"/>
          </a:xfrm>
          <a:prstGeom prst="line">
            <a:avLst/>
          </a:prstGeom>
          <a:ln w="44450" cap="rnd" cmpd="sng">
            <a:solidFill>
              <a:srgbClr val="249F86"/>
            </a:solidFill>
            <a:prstDash val="solid"/>
            <a:bevel/>
            <a:headEnd type="none" w="med" len="med"/>
            <a:tailEnd type="none" w="med" len="med"/>
          </a:ln>
        </p:spPr>
      </p:sp>
      <p:grpSp>
        <p:nvGrpSpPr>
          <p:cNvPr id="5148" name="Group 28"/>
          <p:cNvGrpSpPr/>
          <p:nvPr/>
        </p:nvGrpSpPr>
        <p:grpSpPr>
          <a:xfrm>
            <a:off x="9220200" y="2438400"/>
            <a:ext cx="1150938" cy="720725"/>
            <a:chOff x="0" y="0"/>
            <a:chExt cx="1151488" cy="721155"/>
          </a:xfrm>
        </p:grpSpPr>
        <p:sp>
          <p:nvSpPr>
            <p:cNvPr id="3117" name="文本框 37"/>
            <p:cNvSpPr/>
            <p:nvPr/>
          </p:nvSpPr>
          <p:spPr>
            <a:xfrm>
              <a:off x="62664" y="0"/>
              <a:ext cx="1088824"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Break </a:t>
              </a:r>
              <a:endParaRPr lang="zh-CN" altLang="en-US" sz="2800" dirty="0">
                <a:solidFill>
                  <a:schemeClr val="bg1"/>
                </a:solidFill>
                <a:latin typeface="Calibri" panose="020F0502020204030204" pitchFamily="34" charset="0"/>
                <a:sym typeface="宋体" panose="02010600030101010101" pitchFamily="2" charset="-122"/>
              </a:endParaRPr>
            </a:p>
          </p:txBody>
        </p:sp>
        <p:sp>
          <p:nvSpPr>
            <p:cNvPr id="3118" name="文本框 39"/>
            <p:cNvSpPr/>
            <p:nvPr/>
          </p:nvSpPr>
          <p:spPr>
            <a:xfrm>
              <a:off x="0" y="382601"/>
              <a:ext cx="1113831" cy="338554"/>
            </a:xfrm>
            <a:prstGeom prst="rect">
              <a:avLst/>
            </a:prstGeom>
            <a:noFill/>
            <a:ln w="9525">
              <a:noFill/>
            </a:ln>
          </p:spPr>
          <p:txBody>
            <a:bodyPr wrap="none">
              <a:spAutoFit/>
            </a:bodyPr>
            <a:p>
              <a:r>
                <a:rPr lang="en-US" altLang="zh-CN" sz="1600" dirty="0">
                  <a:solidFill>
                    <a:srgbClr val="D8D8D8"/>
                  </a:solidFill>
                  <a:latin typeface="Calibri" panose="020F0502020204030204" pitchFamily="34" charset="0"/>
                  <a:cs typeface="Calibri" panose="020F0502020204030204" pitchFamily="34" charset="0"/>
                  <a:sym typeface="Calibri" panose="020F0502020204030204" pitchFamily="34" charset="0"/>
                </a:rPr>
                <a:t>10 minutes</a:t>
              </a:r>
              <a:endParaRPr lang="zh-CN" altLang="en-US" sz="1600" dirty="0">
                <a:solidFill>
                  <a:srgbClr val="D8D8D8"/>
                </a:solidFill>
                <a:latin typeface="Calibri" panose="020F0502020204030204" pitchFamily="34" charset="0"/>
                <a:sym typeface="宋体" panose="02010600030101010101" pitchFamily="2" charset="-122"/>
              </a:endParaRPr>
            </a:p>
          </p:txBody>
        </p:sp>
      </p:grpSp>
      <p:sp>
        <p:nvSpPr>
          <p:cNvPr id="5151" name="直接连接符 58"/>
          <p:cNvSpPr/>
          <p:nvPr/>
        </p:nvSpPr>
        <p:spPr>
          <a:xfrm>
            <a:off x="2052638" y="4505325"/>
            <a:ext cx="755650" cy="0"/>
          </a:xfrm>
          <a:prstGeom prst="line">
            <a:avLst/>
          </a:prstGeom>
          <a:ln w="44450" cap="rnd" cmpd="sng">
            <a:solidFill>
              <a:srgbClr val="249F86"/>
            </a:solidFill>
            <a:prstDash val="solid"/>
            <a:bevel/>
            <a:headEnd type="none" w="med" len="med"/>
            <a:tailEnd type="none" w="med" len="med"/>
          </a:ln>
        </p:spPr>
      </p:sp>
      <p:sp>
        <p:nvSpPr>
          <p:cNvPr id="5152" name="文本框 60"/>
          <p:cNvSpPr/>
          <p:nvPr/>
        </p:nvSpPr>
        <p:spPr>
          <a:xfrm>
            <a:off x="2208213" y="3767138"/>
            <a:ext cx="444500" cy="708025"/>
          </a:xfrm>
          <a:prstGeom prst="rect">
            <a:avLst/>
          </a:prstGeom>
          <a:noFill/>
          <a:ln w="9525">
            <a:noFill/>
          </a:ln>
        </p:spPr>
        <p:txBody>
          <a:bodyPr wrap="none">
            <a:spAutoFit/>
          </a:bodyPr>
          <a:p>
            <a:r>
              <a:rPr lang="en-US" altLang="zh-CN" sz="4000" dirty="0">
                <a:solidFill>
                  <a:schemeClr val="bg1"/>
                </a:solidFill>
                <a:latin typeface="Calibri Light" panose="020F0302020204030204" pitchFamily="34" charset="0"/>
                <a:sym typeface="Calibri Light" panose="020F0302020204030204" pitchFamily="34" charset="0"/>
              </a:rPr>
              <a:t>4</a:t>
            </a:r>
            <a:endParaRPr lang="zh-CN" altLang="en-US" sz="4000" dirty="0">
              <a:solidFill>
                <a:schemeClr val="bg1"/>
              </a:solidFill>
              <a:latin typeface="Calibri Light" panose="020F0302020204030204" pitchFamily="34" charset="0"/>
              <a:sym typeface="Calibri Light" panose="020F0302020204030204" pitchFamily="34" charset="0"/>
            </a:endParaRPr>
          </a:p>
        </p:txBody>
      </p:sp>
      <p:grpSp>
        <p:nvGrpSpPr>
          <p:cNvPr id="5153" name="Group 33"/>
          <p:cNvGrpSpPr/>
          <p:nvPr/>
        </p:nvGrpSpPr>
        <p:grpSpPr>
          <a:xfrm>
            <a:off x="1695450" y="4660900"/>
            <a:ext cx="1550988" cy="722313"/>
            <a:chOff x="0" y="0"/>
            <a:chExt cx="1549911" cy="721155"/>
          </a:xfrm>
        </p:grpSpPr>
        <p:sp>
          <p:nvSpPr>
            <p:cNvPr id="3115" name="文本框 59"/>
            <p:cNvSpPr/>
            <p:nvPr/>
          </p:nvSpPr>
          <p:spPr>
            <a:xfrm>
              <a:off x="0" y="0"/>
              <a:ext cx="1549911"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Statistics </a:t>
              </a:r>
              <a:endParaRPr lang="zh-CN" altLang="en-US" sz="2800" dirty="0">
                <a:solidFill>
                  <a:schemeClr val="bg1"/>
                </a:solidFill>
                <a:latin typeface="Calibri" panose="020F0502020204030204" pitchFamily="34" charset="0"/>
                <a:sym typeface="宋体" panose="02010600030101010101" pitchFamily="2" charset="-122"/>
              </a:endParaRPr>
            </a:p>
          </p:txBody>
        </p:sp>
        <p:sp>
          <p:nvSpPr>
            <p:cNvPr id="3116" name="文本框 61"/>
            <p:cNvSpPr/>
            <p:nvPr/>
          </p:nvSpPr>
          <p:spPr>
            <a:xfrm>
              <a:off x="32586" y="382601"/>
              <a:ext cx="1374094" cy="338554"/>
            </a:xfrm>
            <a:prstGeom prst="rect">
              <a:avLst/>
            </a:prstGeom>
            <a:noFill/>
            <a:ln w="9525">
              <a:noFill/>
            </a:ln>
          </p:spPr>
          <p:txBody>
            <a:bodyPr wrap="none">
              <a:spAutoFit/>
            </a:bodyPr>
            <a:p>
              <a:r>
                <a:rPr lang="en-US" altLang="zh-CN" sz="1600" dirty="0">
                  <a:solidFill>
                    <a:srgbClr val="D8D8D8"/>
                  </a:solidFill>
                  <a:latin typeface="Calibri" panose="020F0502020204030204" pitchFamily="34" charset="0"/>
                  <a:cs typeface="Calibri" panose="020F0502020204030204" pitchFamily="34" charset="0"/>
                  <a:sym typeface="Calibri" panose="020F0502020204030204" pitchFamily="34" charset="0"/>
                </a:rPr>
                <a:t>Unique design</a:t>
              </a:r>
              <a:endParaRPr lang="zh-CN" altLang="en-US" sz="1600" dirty="0">
                <a:solidFill>
                  <a:srgbClr val="D8D8D8"/>
                </a:solidFill>
                <a:latin typeface="Calibri" panose="020F0502020204030204" pitchFamily="34" charset="0"/>
                <a:sym typeface="宋体" panose="02010600030101010101" pitchFamily="2" charset="-122"/>
              </a:endParaRPr>
            </a:p>
          </p:txBody>
        </p:sp>
      </p:grpSp>
      <p:sp>
        <p:nvSpPr>
          <p:cNvPr id="5156" name="直接连接符 54"/>
          <p:cNvSpPr/>
          <p:nvPr/>
        </p:nvSpPr>
        <p:spPr>
          <a:xfrm>
            <a:off x="4506913" y="4505325"/>
            <a:ext cx="755650" cy="0"/>
          </a:xfrm>
          <a:prstGeom prst="line">
            <a:avLst/>
          </a:prstGeom>
          <a:ln w="44450" cap="rnd" cmpd="sng">
            <a:solidFill>
              <a:srgbClr val="249F86"/>
            </a:solidFill>
            <a:prstDash val="solid"/>
            <a:bevel/>
            <a:headEnd type="none" w="med" len="med"/>
            <a:tailEnd type="none" w="med" len="med"/>
          </a:ln>
        </p:spPr>
      </p:sp>
      <p:sp>
        <p:nvSpPr>
          <p:cNvPr id="5157" name="文本框 56"/>
          <p:cNvSpPr/>
          <p:nvPr/>
        </p:nvSpPr>
        <p:spPr>
          <a:xfrm>
            <a:off x="4662488" y="3767138"/>
            <a:ext cx="444500" cy="708025"/>
          </a:xfrm>
          <a:prstGeom prst="rect">
            <a:avLst/>
          </a:prstGeom>
          <a:noFill/>
          <a:ln w="9525">
            <a:noFill/>
          </a:ln>
        </p:spPr>
        <p:txBody>
          <a:bodyPr wrap="none">
            <a:spAutoFit/>
          </a:bodyPr>
          <a:p>
            <a:r>
              <a:rPr lang="en-US" altLang="zh-CN" sz="4000" dirty="0">
                <a:solidFill>
                  <a:schemeClr val="bg1"/>
                </a:solidFill>
                <a:latin typeface="Calibri Light" panose="020F0302020204030204" pitchFamily="34" charset="0"/>
                <a:sym typeface="Calibri Light" panose="020F0302020204030204" pitchFamily="34" charset="0"/>
              </a:rPr>
              <a:t>5</a:t>
            </a:r>
            <a:endParaRPr lang="zh-CN" altLang="en-US" sz="4000" dirty="0">
              <a:solidFill>
                <a:schemeClr val="bg1"/>
              </a:solidFill>
              <a:latin typeface="Calibri Light" panose="020F0302020204030204" pitchFamily="34" charset="0"/>
              <a:sym typeface="Calibri Light" panose="020F0302020204030204" pitchFamily="34" charset="0"/>
            </a:endParaRPr>
          </a:p>
        </p:txBody>
      </p:sp>
      <p:grpSp>
        <p:nvGrpSpPr>
          <p:cNvPr id="5158" name="Group 38"/>
          <p:cNvGrpSpPr/>
          <p:nvPr/>
        </p:nvGrpSpPr>
        <p:grpSpPr>
          <a:xfrm>
            <a:off x="4165600" y="4660900"/>
            <a:ext cx="1439863" cy="722313"/>
            <a:chOff x="0" y="0"/>
            <a:chExt cx="1441100" cy="721155"/>
          </a:xfrm>
        </p:grpSpPr>
        <p:sp>
          <p:nvSpPr>
            <p:cNvPr id="3113" name="文本框 55"/>
            <p:cNvSpPr/>
            <p:nvPr/>
          </p:nvSpPr>
          <p:spPr>
            <a:xfrm>
              <a:off x="0" y="0"/>
              <a:ext cx="1441100"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Portfolio</a:t>
              </a:r>
              <a:endParaRPr lang="zh-CN" altLang="en-US" sz="2800" dirty="0">
                <a:solidFill>
                  <a:schemeClr val="bg1"/>
                </a:solidFill>
                <a:latin typeface="Calibri" panose="020F0502020204030204" pitchFamily="34" charset="0"/>
                <a:sym typeface="宋体" panose="02010600030101010101" pitchFamily="2" charset="-122"/>
              </a:endParaRPr>
            </a:p>
          </p:txBody>
        </p:sp>
        <p:sp>
          <p:nvSpPr>
            <p:cNvPr id="3114" name="文本框 57"/>
            <p:cNvSpPr/>
            <p:nvPr/>
          </p:nvSpPr>
          <p:spPr>
            <a:xfrm>
              <a:off x="32586" y="382601"/>
              <a:ext cx="1374094" cy="338554"/>
            </a:xfrm>
            <a:prstGeom prst="rect">
              <a:avLst/>
            </a:prstGeom>
            <a:noFill/>
            <a:ln w="9525">
              <a:noFill/>
            </a:ln>
          </p:spPr>
          <p:txBody>
            <a:bodyPr wrap="none">
              <a:spAutoFit/>
            </a:bodyPr>
            <a:p>
              <a:r>
                <a:rPr lang="en-US" altLang="zh-CN" sz="1600" dirty="0">
                  <a:solidFill>
                    <a:srgbClr val="D8D8D8"/>
                  </a:solidFill>
                  <a:latin typeface="Calibri" panose="020F0502020204030204" pitchFamily="34" charset="0"/>
                  <a:cs typeface="Calibri" panose="020F0502020204030204" pitchFamily="34" charset="0"/>
                  <a:sym typeface="Calibri" panose="020F0502020204030204" pitchFamily="34" charset="0"/>
                </a:rPr>
                <a:t>Unique design</a:t>
              </a:r>
              <a:endParaRPr lang="zh-CN" altLang="en-US" sz="1600" dirty="0">
                <a:solidFill>
                  <a:srgbClr val="D8D8D8"/>
                </a:solidFill>
                <a:latin typeface="Calibri" panose="020F0502020204030204" pitchFamily="34" charset="0"/>
                <a:sym typeface="宋体" panose="02010600030101010101" pitchFamily="2" charset="-122"/>
              </a:endParaRPr>
            </a:p>
          </p:txBody>
        </p:sp>
      </p:grpSp>
      <p:sp>
        <p:nvSpPr>
          <p:cNvPr id="5161" name="直接连接符 50"/>
          <p:cNvSpPr/>
          <p:nvPr/>
        </p:nvSpPr>
        <p:spPr>
          <a:xfrm>
            <a:off x="6961188" y="4505325"/>
            <a:ext cx="755650" cy="0"/>
          </a:xfrm>
          <a:prstGeom prst="line">
            <a:avLst/>
          </a:prstGeom>
          <a:ln w="44450" cap="rnd" cmpd="sng">
            <a:solidFill>
              <a:srgbClr val="249F86"/>
            </a:solidFill>
            <a:prstDash val="solid"/>
            <a:bevel/>
            <a:headEnd type="none" w="med" len="med"/>
            <a:tailEnd type="none" w="med" len="med"/>
          </a:ln>
        </p:spPr>
      </p:sp>
      <p:sp>
        <p:nvSpPr>
          <p:cNvPr id="5162" name="文本框 52"/>
          <p:cNvSpPr/>
          <p:nvPr/>
        </p:nvSpPr>
        <p:spPr>
          <a:xfrm>
            <a:off x="7116763" y="3767138"/>
            <a:ext cx="444500" cy="708025"/>
          </a:xfrm>
          <a:prstGeom prst="rect">
            <a:avLst/>
          </a:prstGeom>
          <a:noFill/>
          <a:ln w="9525">
            <a:noFill/>
          </a:ln>
        </p:spPr>
        <p:txBody>
          <a:bodyPr wrap="none">
            <a:spAutoFit/>
          </a:bodyPr>
          <a:p>
            <a:r>
              <a:rPr lang="en-US" altLang="zh-CN" sz="4000" dirty="0">
                <a:solidFill>
                  <a:schemeClr val="bg1"/>
                </a:solidFill>
                <a:latin typeface="Calibri Light" panose="020F0302020204030204" pitchFamily="34" charset="0"/>
                <a:sym typeface="Calibri Light" panose="020F0302020204030204" pitchFamily="34" charset="0"/>
              </a:rPr>
              <a:t>6</a:t>
            </a:r>
            <a:endParaRPr lang="zh-CN" altLang="en-US" sz="4000" dirty="0">
              <a:solidFill>
                <a:schemeClr val="bg1"/>
              </a:solidFill>
              <a:latin typeface="Calibri Light" panose="020F0302020204030204" pitchFamily="34" charset="0"/>
              <a:sym typeface="Calibri Light" panose="020F0302020204030204" pitchFamily="34" charset="0"/>
            </a:endParaRPr>
          </a:p>
        </p:txBody>
      </p:sp>
      <p:grpSp>
        <p:nvGrpSpPr>
          <p:cNvPr id="5163" name="Group 43"/>
          <p:cNvGrpSpPr/>
          <p:nvPr/>
        </p:nvGrpSpPr>
        <p:grpSpPr>
          <a:xfrm>
            <a:off x="6638925" y="4660900"/>
            <a:ext cx="1387475" cy="722313"/>
            <a:chOff x="0" y="0"/>
            <a:chExt cx="1387630" cy="721155"/>
          </a:xfrm>
        </p:grpSpPr>
        <p:sp>
          <p:nvSpPr>
            <p:cNvPr id="3111" name="文本框 51"/>
            <p:cNvSpPr/>
            <p:nvPr/>
          </p:nvSpPr>
          <p:spPr>
            <a:xfrm>
              <a:off x="0" y="0"/>
              <a:ext cx="1357103"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Projects</a:t>
              </a:r>
              <a:endParaRPr lang="zh-CN" altLang="en-US" sz="2800" dirty="0">
                <a:solidFill>
                  <a:schemeClr val="bg1"/>
                </a:solidFill>
                <a:latin typeface="Calibri" panose="020F0502020204030204" pitchFamily="34" charset="0"/>
                <a:sym typeface="宋体" panose="02010600030101010101" pitchFamily="2" charset="-122"/>
              </a:endParaRPr>
            </a:p>
          </p:txBody>
        </p:sp>
        <p:sp>
          <p:nvSpPr>
            <p:cNvPr id="3112" name="文本框 53"/>
            <p:cNvSpPr/>
            <p:nvPr/>
          </p:nvSpPr>
          <p:spPr>
            <a:xfrm>
              <a:off x="13536" y="382601"/>
              <a:ext cx="1374094" cy="338554"/>
            </a:xfrm>
            <a:prstGeom prst="rect">
              <a:avLst/>
            </a:prstGeom>
            <a:noFill/>
            <a:ln w="9525">
              <a:noFill/>
            </a:ln>
          </p:spPr>
          <p:txBody>
            <a:bodyPr wrap="none">
              <a:spAutoFit/>
            </a:bodyPr>
            <a:p>
              <a:r>
                <a:rPr lang="en-US" altLang="zh-CN" sz="1600" dirty="0">
                  <a:solidFill>
                    <a:srgbClr val="D8D8D8"/>
                  </a:solidFill>
                  <a:latin typeface="Calibri" panose="020F0502020204030204" pitchFamily="34" charset="0"/>
                  <a:cs typeface="Calibri" panose="020F0502020204030204" pitchFamily="34" charset="0"/>
                  <a:sym typeface="Calibri" panose="020F0502020204030204" pitchFamily="34" charset="0"/>
                </a:rPr>
                <a:t>Unique design</a:t>
              </a:r>
              <a:endParaRPr lang="zh-CN" altLang="en-US" sz="1600" dirty="0">
                <a:solidFill>
                  <a:srgbClr val="D8D8D8"/>
                </a:solidFill>
                <a:latin typeface="Calibri" panose="020F0502020204030204" pitchFamily="34" charset="0"/>
                <a:sym typeface="宋体" panose="02010600030101010101" pitchFamily="2" charset="-122"/>
              </a:endParaRPr>
            </a:p>
          </p:txBody>
        </p:sp>
      </p:grpSp>
      <p:sp>
        <p:nvSpPr>
          <p:cNvPr id="5166" name="直接连接符 46"/>
          <p:cNvSpPr/>
          <p:nvPr/>
        </p:nvSpPr>
        <p:spPr>
          <a:xfrm>
            <a:off x="9415463" y="4505325"/>
            <a:ext cx="755650" cy="0"/>
          </a:xfrm>
          <a:prstGeom prst="line">
            <a:avLst/>
          </a:prstGeom>
          <a:ln w="44450" cap="rnd" cmpd="sng">
            <a:solidFill>
              <a:srgbClr val="249F86"/>
            </a:solidFill>
            <a:prstDash val="solid"/>
            <a:bevel/>
            <a:headEnd type="none" w="med" len="med"/>
            <a:tailEnd type="none" w="med" len="med"/>
          </a:ln>
        </p:spPr>
      </p:sp>
      <p:sp>
        <p:nvSpPr>
          <p:cNvPr id="5167" name="文本框 48"/>
          <p:cNvSpPr/>
          <p:nvPr/>
        </p:nvSpPr>
        <p:spPr>
          <a:xfrm>
            <a:off x="9571038" y="3767138"/>
            <a:ext cx="444500" cy="708025"/>
          </a:xfrm>
          <a:prstGeom prst="rect">
            <a:avLst/>
          </a:prstGeom>
          <a:noFill/>
          <a:ln w="9525">
            <a:noFill/>
          </a:ln>
        </p:spPr>
        <p:txBody>
          <a:bodyPr wrap="none">
            <a:spAutoFit/>
          </a:bodyPr>
          <a:p>
            <a:r>
              <a:rPr lang="en-US" altLang="zh-CN" sz="4000" dirty="0">
                <a:solidFill>
                  <a:schemeClr val="bg1"/>
                </a:solidFill>
                <a:latin typeface="Calibri Light" panose="020F0302020204030204" pitchFamily="34" charset="0"/>
                <a:sym typeface="Calibri Light" panose="020F0302020204030204" pitchFamily="34" charset="0"/>
              </a:rPr>
              <a:t>7</a:t>
            </a:r>
            <a:endParaRPr lang="zh-CN" altLang="en-US" sz="4000" dirty="0">
              <a:solidFill>
                <a:schemeClr val="bg1"/>
              </a:solidFill>
              <a:latin typeface="Calibri Light" panose="020F0302020204030204" pitchFamily="34" charset="0"/>
              <a:sym typeface="Calibri Light" panose="020F0302020204030204" pitchFamily="34" charset="0"/>
            </a:endParaRPr>
          </a:p>
        </p:txBody>
      </p:sp>
      <p:grpSp>
        <p:nvGrpSpPr>
          <p:cNvPr id="5168" name="Group 48"/>
          <p:cNvGrpSpPr/>
          <p:nvPr/>
        </p:nvGrpSpPr>
        <p:grpSpPr>
          <a:xfrm>
            <a:off x="9105900" y="4660900"/>
            <a:ext cx="1374775" cy="722313"/>
            <a:chOff x="0" y="0"/>
            <a:chExt cx="1374094" cy="721155"/>
          </a:xfrm>
        </p:grpSpPr>
        <p:sp>
          <p:nvSpPr>
            <p:cNvPr id="3109" name="文本框 47"/>
            <p:cNvSpPr/>
            <p:nvPr/>
          </p:nvSpPr>
          <p:spPr>
            <a:xfrm>
              <a:off x="24564" y="0"/>
              <a:ext cx="1310295"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Contact</a:t>
              </a:r>
              <a:endParaRPr lang="zh-CN" altLang="en-US" sz="2800" dirty="0">
                <a:solidFill>
                  <a:schemeClr val="bg1"/>
                </a:solidFill>
                <a:latin typeface="Calibri" panose="020F0502020204030204" pitchFamily="34" charset="0"/>
                <a:sym typeface="宋体" panose="02010600030101010101" pitchFamily="2" charset="-122"/>
              </a:endParaRPr>
            </a:p>
          </p:txBody>
        </p:sp>
        <p:sp>
          <p:nvSpPr>
            <p:cNvPr id="3110" name="文本框 49"/>
            <p:cNvSpPr/>
            <p:nvPr/>
          </p:nvSpPr>
          <p:spPr>
            <a:xfrm>
              <a:off x="0" y="382601"/>
              <a:ext cx="1374094" cy="338554"/>
            </a:xfrm>
            <a:prstGeom prst="rect">
              <a:avLst/>
            </a:prstGeom>
            <a:noFill/>
            <a:ln w="9525">
              <a:noFill/>
            </a:ln>
          </p:spPr>
          <p:txBody>
            <a:bodyPr wrap="none">
              <a:spAutoFit/>
            </a:bodyPr>
            <a:p>
              <a:r>
                <a:rPr lang="en-US" altLang="zh-CN" sz="1600" dirty="0">
                  <a:solidFill>
                    <a:srgbClr val="D8D8D8"/>
                  </a:solidFill>
                  <a:latin typeface="Calibri" panose="020F0502020204030204" pitchFamily="34" charset="0"/>
                  <a:cs typeface="Calibri" panose="020F0502020204030204" pitchFamily="34" charset="0"/>
                  <a:sym typeface="Calibri" panose="020F0502020204030204" pitchFamily="34" charset="0"/>
                </a:rPr>
                <a:t>Unique design</a:t>
              </a:r>
              <a:endParaRPr lang="zh-CN" altLang="en-US" sz="1600" dirty="0">
                <a:solidFill>
                  <a:srgbClr val="D8D8D8"/>
                </a:solidFill>
                <a:latin typeface="Calibri" panose="020F0502020204030204" pitchFamily="34" charset="0"/>
                <a:sym typeface="宋体" panose="02010600030101010101" pitchFamily="2" charset="-122"/>
              </a:endParaRPr>
            </a:p>
          </p:txBody>
        </p:sp>
      </p:grpSp>
      <p:grpSp>
        <p:nvGrpSpPr>
          <p:cNvPr id="5171" name="Group 51"/>
          <p:cNvGrpSpPr/>
          <p:nvPr/>
        </p:nvGrpSpPr>
        <p:grpSpPr>
          <a:xfrm>
            <a:off x="9558338" y="1670050"/>
            <a:ext cx="458787" cy="457200"/>
            <a:chOff x="0" y="0"/>
            <a:chExt cx="484188" cy="482600"/>
          </a:xfrm>
        </p:grpSpPr>
        <p:sp>
          <p:nvSpPr>
            <p:cNvPr id="3104" name="Freeform 8"/>
            <p:cNvSpPr>
              <a:spLocks noEditPoints="1"/>
            </p:cNvSpPr>
            <p:nvPr/>
          </p:nvSpPr>
          <p:spPr>
            <a:xfrm>
              <a:off x="0" y="0"/>
              <a:ext cx="484188" cy="482600"/>
            </a:xfrm>
            <a:custGeom>
              <a:avLst/>
              <a:gdLst>
                <a:gd name="txL" fmla="*/ 0 w 126"/>
                <a:gd name="txT" fmla="*/ 0 h 126"/>
                <a:gd name="txR" fmla="*/ 126 w 126"/>
                <a:gd name="txB" fmla="*/ 126 h 126"/>
              </a:gdLst>
              <a:ahLst/>
              <a:cxnLst>
                <a:cxn ang="0">
                  <a:pos x="1860619201" y="924217302"/>
                </a:cxn>
                <a:cxn ang="0">
                  <a:pos x="930309601" y="0"/>
                </a:cxn>
                <a:cxn ang="0">
                  <a:pos x="0" y="924217302"/>
                </a:cxn>
                <a:cxn ang="0">
                  <a:pos x="930309601" y="1848434603"/>
                </a:cxn>
                <a:cxn ang="0">
                  <a:pos x="1860619201" y="924217302"/>
                </a:cxn>
                <a:cxn ang="0">
                  <a:pos x="930309601" y="1716405202"/>
                </a:cxn>
                <a:cxn ang="0">
                  <a:pos x="132901920" y="924217302"/>
                </a:cxn>
                <a:cxn ang="0">
                  <a:pos x="930309601" y="117359894"/>
                </a:cxn>
                <a:cxn ang="0">
                  <a:pos x="1742485015" y="924217302"/>
                </a:cxn>
                <a:cxn ang="0">
                  <a:pos x="930309601" y="1716405202"/>
                </a:cxn>
              </a:cxnLst>
              <a:rect l="txL" t="txT" r="txR" b="txB"/>
              <a:pathLst>
                <a:path w="126" h="126">
                  <a:moveTo>
                    <a:pt x="126" y="63"/>
                  </a:moveTo>
                  <a:cubicBezTo>
                    <a:pt x="126" y="28"/>
                    <a:pt x="98" y="0"/>
                    <a:pt x="63" y="0"/>
                  </a:cubicBezTo>
                  <a:cubicBezTo>
                    <a:pt x="29" y="0"/>
                    <a:pt x="0" y="28"/>
                    <a:pt x="0" y="63"/>
                  </a:cubicBezTo>
                  <a:cubicBezTo>
                    <a:pt x="0" y="98"/>
                    <a:pt x="29" y="126"/>
                    <a:pt x="63" y="126"/>
                  </a:cubicBezTo>
                  <a:cubicBezTo>
                    <a:pt x="98" y="126"/>
                    <a:pt x="126" y="98"/>
                    <a:pt x="126" y="63"/>
                  </a:cubicBezTo>
                  <a:close/>
                  <a:moveTo>
                    <a:pt x="63" y="117"/>
                  </a:moveTo>
                  <a:cubicBezTo>
                    <a:pt x="33" y="117"/>
                    <a:pt x="9" y="93"/>
                    <a:pt x="9" y="63"/>
                  </a:cubicBezTo>
                  <a:cubicBezTo>
                    <a:pt x="9" y="33"/>
                    <a:pt x="33" y="8"/>
                    <a:pt x="63" y="8"/>
                  </a:cubicBezTo>
                  <a:cubicBezTo>
                    <a:pt x="93" y="8"/>
                    <a:pt x="118" y="33"/>
                    <a:pt x="118" y="63"/>
                  </a:cubicBezTo>
                  <a:cubicBezTo>
                    <a:pt x="118" y="93"/>
                    <a:pt x="93" y="117"/>
                    <a:pt x="63" y="117"/>
                  </a:cubicBezTo>
                  <a:close/>
                </a:path>
              </a:pathLst>
            </a:custGeom>
            <a:solidFill>
              <a:schemeClr val="bg1">
                <a:alpha val="100000"/>
              </a:schemeClr>
            </a:solidFill>
            <a:ln w="9525">
              <a:noFill/>
            </a:ln>
          </p:spPr>
          <p:txBody>
            <a:bodyPr/>
            <a:p>
              <a:endParaRPr lang="zh-CN" altLang="en-US"/>
            </a:p>
          </p:txBody>
        </p:sp>
        <p:sp>
          <p:nvSpPr>
            <p:cNvPr id="3105" name="Freeform 9"/>
            <p:cNvSpPr/>
            <p:nvPr/>
          </p:nvSpPr>
          <p:spPr>
            <a:xfrm>
              <a:off x="142875" y="84138"/>
              <a:ext cx="115888" cy="195262"/>
            </a:xfrm>
            <a:custGeom>
              <a:avLst/>
              <a:gdLst>
                <a:gd name="txL" fmla="*/ 0 w 30"/>
                <a:gd name="txT" fmla="*/ 0 h 51"/>
                <a:gd name="txR" fmla="*/ 30 w 30"/>
                <a:gd name="txB" fmla="*/ 51 h 51"/>
              </a:gdLst>
              <a:ahLst/>
              <a:cxnLst>
                <a:cxn ang="0">
                  <a:pos x="373055061" y="0"/>
                </a:cxn>
                <a:cxn ang="0">
                  <a:pos x="343210038" y="14659965"/>
                </a:cxn>
                <a:cxn ang="0">
                  <a:pos x="343210038" y="557028885"/>
                </a:cxn>
                <a:cxn ang="0">
                  <a:pos x="74612557" y="307832457"/>
                </a:cxn>
                <a:cxn ang="0">
                  <a:pos x="59690046" y="293172493"/>
                </a:cxn>
                <a:cxn ang="0">
                  <a:pos x="44767534" y="307832457"/>
                </a:cxn>
                <a:cxn ang="0">
                  <a:pos x="0" y="337148558"/>
                </a:cxn>
                <a:cxn ang="0">
                  <a:pos x="0" y="381124623"/>
                </a:cxn>
                <a:cxn ang="0">
                  <a:pos x="402900084" y="747593111"/>
                </a:cxn>
                <a:cxn ang="0">
                  <a:pos x="432745107" y="747593111"/>
                </a:cxn>
                <a:cxn ang="0">
                  <a:pos x="447667618" y="718277010"/>
                </a:cxn>
                <a:cxn ang="0">
                  <a:pos x="447667618" y="14659965"/>
                </a:cxn>
                <a:cxn ang="0">
                  <a:pos x="417822595" y="0"/>
                </a:cxn>
                <a:cxn ang="0">
                  <a:pos x="373055061" y="0"/>
                </a:cxn>
              </a:cxnLst>
              <a:rect l="txL" t="txT" r="txR" b="txB"/>
              <a:pathLst>
                <a:path w="30" h="51">
                  <a:moveTo>
                    <a:pt x="25" y="0"/>
                  </a:moveTo>
                  <a:cubicBezTo>
                    <a:pt x="24" y="0"/>
                    <a:pt x="23" y="1"/>
                    <a:pt x="23" y="1"/>
                  </a:cubicBezTo>
                  <a:cubicBezTo>
                    <a:pt x="23" y="38"/>
                    <a:pt x="23" y="38"/>
                    <a:pt x="23" y="38"/>
                  </a:cubicBezTo>
                  <a:cubicBezTo>
                    <a:pt x="5" y="21"/>
                    <a:pt x="5" y="21"/>
                    <a:pt x="5" y="21"/>
                  </a:cubicBezTo>
                  <a:cubicBezTo>
                    <a:pt x="5" y="20"/>
                    <a:pt x="4" y="20"/>
                    <a:pt x="4" y="20"/>
                  </a:cubicBezTo>
                  <a:cubicBezTo>
                    <a:pt x="3" y="20"/>
                    <a:pt x="3" y="20"/>
                    <a:pt x="3" y="21"/>
                  </a:cubicBezTo>
                  <a:cubicBezTo>
                    <a:pt x="0" y="23"/>
                    <a:pt x="0" y="23"/>
                    <a:pt x="0" y="23"/>
                  </a:cubicBezTo>
                  <a:cubicBezTo>
                    <a:pt x="0" y="24"/>
                    <a:pt x="0" y="25"/>
                    <a:pt x="0" y="26"/>
                  </a:cubicBezTo>
                  <a:cubicBezTo>
                    <a:pt x="27" y="51"/>
                    <a:pt x="27" y="51"/>
                    <a:pt x="27" y="51"/>
                  </a:cubicBezTo>
                  <a:cubicBezTo>
                    <a:pt x="27" y="51"/>
                    <a:pt x="28" y="51"/>
                    <a:pt x="29" y="51"/>
                  </a:cubicBezTo>
                  <a:cubicBezTo>
                    <a:pt x="29" y="51"/>
                    <a:pt x="30" y="50"/>
                    <a:pt x="30" y="49"/>
                  </a:cubicBezTo>
                  <a:cubicBezTo>
                    <a:pt x="30" y="1"/>
                    <a:pt x="30" y="1"/>
                    <a:pt x="30" y="1"/>
                  </a:cubicBezTo>
                  <a:cubicBezTo>
                    <a:pt x="30" y="1"/>
                    <a:pt x="29" y="0"/>
                    <a:pt x="28" y="0"/>
                  </a:cubicBezTo>
                  <a:lnTo>
                    <a:pt x="25" y="0"/>
                  </a:lnTo>
                  <a:close/>
                </a:path>
              </a:pathLst>
            </a:custGeom>
            <a:solidFill>
              <a:schemeClr val="bg1">
                <a:alpha val="100000"/>
              </a:schemeClr>
            </a:solidFill>
            <a:ln w="9525">
              <a:noFill/>
            </a:ln>
          </p:spPr>
          <p:txBody>
            <a:bodyPr/>
            <a:p>
              <a:endParaRPr lang="zh-CN" altLang="en-US"/>
            </a:p>
          </p:txBody>
        </p:sp>
        <p:sp>
          <p:nvSpPr>
            <p:cNvPr id="3106" name="Oval 10"/>
            <p:cNvSpPr/>
            <p:nvPr/>
          </p:nvSpPr>
          <p:spPr>
            <a:xfrm>
              <a:off x="227013" y="357188"/>
              <a:ext cx="34925" cy="38100"/>
            </a:xfrm>
            <a:prstGeom prst="ellipse">
              <a:avLst/>
            </a:prstGeom>
            <a:solidFill>
              <a:schemeClr val="bg1"/>
            </a:solidFill>
            <a:ln w="9525">
              <a:noFill/>
            </a:ln>
          </p:spPr>
          <p:txBody>
            <a:bodyPr/>
            <a:p>
              <a:endParaRPr lang="zh-CN" altLang="zh-CN" dirty="0">
                <a:solidFill>
                  <a:srgbClr val="000000"/>
                </a:solidFill>
                <a:latin typeface="Calibri" panose="020F0502020204030204" pitchFamily="34" charset="0"/>
                <a:sym typeface="宋体" panose="02010600030101010101" pitchFamily="2" charset="-122"/>
              </a:endParaRPr>
            </a:p>
          </p:txBody>
        </p:sp>
        <p:sp>
          <p:nvSpPr>
            <p:cNvPr id="3107" name="Oval 11"/>
            <p:cNvSpPr/>
            <p:nvPr/>
          </p:nvSpPr>
          <p:spPr>
            <a:xfrm>
              <a:off x="361950" y="222250"/>
              <a:ext cx="34925" cy="38100"/>
            </a:xfrm>
            <a:prstGeom prst="ellipse">
              <a:avLst/>
            </a:prstGeom>
            <a:solidFill>
              <a:schemeClr val="bg1"/>
            </a:solidFill>
            <a:ln w="9525">
              <a:noFill/>
            </a:ln>
          </p:spPr>
          <p:txBody>
            <a:bodyPr/>
            <a:p>
              <a:endParaRPr lang="zh-CN" altLang="zh-CN" dirty="0">
                <a:solidFill>
                  <a:srgbClr val="000000"/>
                </a:solidFill>
                <a:latin typeface="Calibri" panose="020F0502020204030204" pitchFamily="34" charset="0"/>
                <a:sym typeface="宋体" panose="02010600030101010101" pitchFamily="2" charset="-122"/>
              </a:endParaRPr>
            </a:p>
          </p:txBody>
        </p:sp>
        <p:sp>
          <p:nvSpPr>
            <p:cNvPr id="3108" name="Oval 12"/>
            <p:cNvSpPr/>
            <p:nvPr/>
          </p:nvSpPr>
          <p:spPr>
            <a:xfrm>
              <a:off x="88900" y="222250"/>
              <a:ext cx="38100" cy="38100"/>
            </a:xfrm>
            <a:prstGeom prst="ellipse">
              <a:avLst/>
            </a:prstGeom>
            <a:solidFill>
              <a:schemeClr val="bg1"/>
            </a:solidFill>
            <a:ln w="9525">
              <a:noFill/>
            </a:ln>
          </p:spPr>
          <p:txBody>
            <a:bodyPr/>
            <a:p>
              <a:endParaRPr lang="zh-CN" altLang="zh-CN" dirty="0">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filter="wipe(down)">
                                      <p:cBhvr>
                                        <p:cTn id="7" dur="350"/>
                                        <p:tgtEl>
                                          <p:spTgt spid="51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filter="dissolve">
                                      <p:cBhvr>
                                        <p:cTn id="11" dur="500"/>
                                        <p:tgtEl>
                                          <p:spTgt spid="5126"/>
                                        </p:tgtEl>
                                      </p:cBhvr>
                                    </p:animEffect>
                                  </p:childTnLst>
                                </p:cTn>
                              </p:par>
                              <p:par>
                                <p:cTn id="12" presetID="9" presetClass="entr" presetSubtype="0" fill="hold" nodeType="withEffect">
                                  <p:stCondLst>
                                    <p:cond delay="0"/>
                                  </p:stCondLst>
                                  <p:childTnLst>
                                    <p:set>
                                      <p:cBhvr>
                                        <p:cTn id="13" dur="1" fill="hold">
                                          <p:stCondLst>
                                            <p:cond delay="0"/>
                                          </p:stCondLst>
                                        </p:cTn>
                                        <p:tgtEl>
                                          <p:spTgt spid="5127"/>
                                        </p:tgtEl>
                                        <p:attrNameLst>
                                          <p:attrName>style.visibility</p:attrName>
                                        </p:attrNameLst>
                                      </p:cBhvr>
                                      <p:to>
                                        <p:strVal val="visible"/>
                                      </p:to>
                                    </p:set>
                                    <p:animEffect filter="dissolve">
                                      <p:cBhvr>
                                        <p:cTn id="14" dur="500"/>
                                        <p:tgtEl>
                                          <p:spTgt spid="512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132"/>
                                        </p:tgtEl>
                                        <p:attrNameLst>
                                          <p:attrName>style.visibility</p:attrName>
                                        </p:attrNameLst>
                                      </p:cBhvr>
                                      <p:to>
                                        <p:strVal val="visible"/>
                                      </p:to>
                                    </p:set>
                                    <p:animEffect filter="wipe(left)">
                                      <p:cBhvr>
                                        <p:cTn id="18" dur="250"/>
                                        <p:tgtEl>
                                          <p:spTgt spid="513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133"/>
                                        </p:tgtEl>
                                        <p:attrNameLst>
                                          <p:attrName>style.visibility</p:attrName>
                                        </p:attrNameLst>
                                      </p:cBhvr>
                                      <p:to>
                                        <p:strVal val="visible"/>
                                      </p:to>
                                    </p:set>
                                    <p:animEffect filter="dissolve">
                                      <p:cBhvr>
                                        <p:cTn id="21" dur="250"/>
                                        <p:tgtEl>
                                          <p:spTgt spid="5133"/>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5134"/>
                                        </p:tgtEl>
                                        <p:attrNameLst>
                                          <p:attrName>style.visibility</p:attrName>
                                        </p:attrNameLst>
                                      </p:cBhvr>
                                      <p:to>
                                        <p:strVal val="visible"/>
                                      </p:to>
                                    </p:set>
                                    <p:animEffect filter="wipe(up)">
                                      <p:cBhvr>
                                        <p:cTn id="25" dur="500"/>
                                        <p:tgtEl>
                                          <p:spTgt spid="5134"/>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137"/>
                                        </p:tgtEl>
                                        <p:attrNameLst>
                                          <p:attrName>style.visibility</p:attrName>
                                        </p:attrNameLst>
                                      </p:cBhvr>
                                      <p:to>
                                        <p:strVal val="visible"/>
                                      </p:to>
                                    </p:set>
                                    <p:animEffect filter="wipe(left)">
                                      <p:cBhvr>
                                        <p:cTn id="29" dur="250"/>
                                        <p:tgtEl>
                                          <p:spTgt spid="513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138"/>
                                        </p:tgtEl>
                                        <p:attrNameLst>
                                          <p:attrName>style.visibility</p:attrName>
                                        </p:attrNameLst>
                                      </p:cBhvr>
                                      <p:to>
                                        <p:strVal val="visible"/>
                                      </p:to>
                                    </p:set>
                                    <p:animEffect filter="dissolve">
                                      <p:cBhvr>
                                        <p:cTn id="32" dur="250"/>
                                        <p:tgtEl>
                                          <p:spTgt spid="5138"/>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filter="wipe(up)">
                                      <p:cBhvr>
                                        <p:cTn id="36" dur="500"/>
                                        <p:tgtEl>
                                          <p:spTgt spid="5139"/>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5142"/>
                                        </p:tgtEl>
                                        <p:attrNameLst>
                                          <p:attrName>style.visibility</p:attrName>
                                        </p:attrNameLst>
                                      </p:cBhvr>
                                      <p:to>
                                        <p:strVal val="visible"/>
                                      </p:to>
                                    </p:set>
                                    <p:animEffect filter="wipe(left)">
                                      <p:cBhvr>
                                        <p:cTn id="40" dur="250"/>
                                        <p:tgtEl>
                                          <p:spTgt spid="514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143"/>
                                        </p:tgtEl>
                                        <p:attrNameLst>
                                          <p:attrName>style.visibility</p:attrName>
                                        </p:attrNameLst>
                                      </p:cBhvr>
                                      <p:to>
                                        <p:strVal val="visible"/>
                                      </p:to>
                                    </p:set>
                                    <p:animEffect filter="dissolve">
                                      <p:cBhvr>
                                        <p:cTn id="43" dur="250"/>
                                        <p:tgtEl>
                                          <p:spTgt spid="5143"/>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5144"/>
                                        </p:tgtEl>
                                        <p:attrNameLst>
                                          <p:attrName>style.visibility</p:attrName>
                                        </p:attrNameLst>
                                      </p:cBhvr>
                                      <p:to>
                                        <p:strVal val="visible"/>
                                      </p:to>
                                    </p:set>
                                    <p:animEffect filter="wipe(up)">
                                      <p:cBhvr>
                                        <p:cTn id="47" dur="500"/>
                                        <p:tgtEl>
                                          <p:spTgt spid="5144"/>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47"/>
                                        </p:tgtEl>
                                        <p:attrNameLst>
                                          <p:attrName>style.visibility</p:attrName>
                                        </p:attrNameLst>
                                      </p:cBhvr>
                                      <p:to>
                                        <p:strVal val="visible"/>
                                      </p:to>
                                    </p:set>
                                    <p:animEffect filter="wipe(left)">
                                      <p:cBhvr>
                                        <p:cTn id="51" dur="250"/>
                                        <p:tgtEl>
                                          <p:spTgt spid="5147"/>
                                        </p:tgtEl>
                                      </p:cBhvr>
                                    </p:animEffect>
                                  </p:childTnLst>
                                </p:cTn>
                              </p:par>
                              <p:par>
                                <p:cTn id="52" presetID="9" presetClass="entr" presetSubtype="0" fill="hold" nodeType="withEffect">
                                  <p:stCondLst>
                                    <p:cond delay="0"/>
                                  </p:stCondLst>
                                  <p:childTnLst>
                                    <p:set>
                                      <p:cBhvr>
                                        <p:cTn id="53" dur="1" fill="hold">
                                          <p:stCondLst>
                                            <p:cond delay="0"/>
                                          </p:stCondLst>
                                        </p:cTn>
                                        <p:tgtEl>
                                          <p:spTgt spid="5171"/>
                                        </p:tgtEl>
                                        <p:attrNameLst>
                                          <p:attrName>style.visibility</p:attrName>
                                        </p:attrNameLst>
                                      </p:cBhvr>
                                      <p:to>
                                        <p:strVal val="visible"/>
                                      </p:to>
                                    </p:set>
                                    <p:animEffect filter="dissolve">
                                      <p:cBhvr>
                                        <p:cTn id="54" dur="250"/>
                                        <p:tgtEl>
                                          <p:spTgt spid="5171"/>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5148"/>
                                        </p:tgtEl>
                                        <p:attrNameLst>
                                          <p:attrName>style.visibility</p:attrName>
                                        </p:attrNameLst>
                                      </p:cBhvr>
                                      <p:to>
                                        <p:strVal val="visible"/>
                                      </p:to>
                                    </p:set>
                                    <p:animEffect filter="wipe(up)">
                                      <p:cBhvr>
                                        <p:cTn id="58" dur="500"/>
                                        <p:tgtEl>
                                          <p:spTgt spid="5148"/>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5151"/>
                                        </p:tgtEl>
                                        <p:attrNameLst>
                                          <p:attrName>style.visibility</p:attrName>
                                        </p:attrNameLst>
                                      </p:cBhvr>
                                      <p:to>
                                        <p:strVal val="visible"/>
                                      </p:to>
                                    </p:set>
                                    <p:animEffect filter="wipe(left)">
                                      <p:cBhvr>
                                        <p:cTn id="62" dur="250"/>
                                        <p:tgtEl>
                                          <p:spTgt spid="515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152"/>
                                        </p:tgtEl>
                                        <p:attrNameLst>
                                          <p:attrName>style.visibility</p:attrName>
                                        </p:attrNameLst>
                                      </p:cBhvr>
                                      <p:to>
                                        <p:strVal val="visible"/>
                                      </p:to>
                                    </p:set>
                                    <p:animEffect filter="dissolve">
                                      <p:cBhvr>
                                        <p:cTn id="65" dur="250"/>
                                        <p:tgtEl>
                                          <p:spTgt spid="5152"/>
                                        </p:tgtEl>
                                      </p:cBhvr>
                                    </p:animEffect>
                                  </p:childTnLst>
                                </p:cTn>
                              </p:par>
                            </p:childTnLst>
                          </p:cTn>
                        </p:par>
                        <p:par>
                          <p:cTn id="66" fill="hold">
                            <p:stCondLst>
                              <p:cond delay="5500"/>
                            </p:stCondLst>
                            <p:childTnLst>
                              <p:par>
                                <p:cTn id="67" presetID="22" presetClass="entr" presetSubtype="1" fill="hold" nodeType="afterEffect">
                                  <p:stCondLst>
                                    <p:cond delay="0"/>
                                  </p:stCondLst>
                                  <p:childTnLst>
                                    <p:set>
                                      <p:cBhvr>
                                        <p:cTn id="68" dur="1" fill="hold">
                                          <p:stCondLst>
                                            <p:cond delay="0"/>
                                          </p:stCondLst>
                                        </p:cTn>
                                        <p:tgtEl>
                                          <p:spTgt spid="5153"/>
                                        </p:tgtEl>
                                        <p:attrNameLst>
                                          <p:attrName>style.visibility</p:attrName>
                                        </p:attrNameLst>
                                      </p:cBhvr>
                                      <p:to>
                                        <p:strVal val="visible"/>
                                      </p:to>
                                    </p:set>
                                    <p:animEffect filter="wipe(up)">
                                      <p:cBhvr>
                                        <p:cTn id="69" dur="500"/>
                                        <p:tgtEl>
                                          <p:spTgt spid="5153"/>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5156"/>
                                        </p:tgtEl>
                                        <p:attrNameLst>
                                          <p:attrName>style.visibility</p:attrName>
                                        </p:attrNameLst>
                                      </p:cBhvr>
                                      <p:to>
                                        <p:strVal val="visible"/>
                                      </p:to>
                                    </p:set>
                                    <p:animEffect filter="wipe(left)">
                                      <p:cBhvr>
                                        <p:cTn id="73" dur="250"/>
                                        <p:tgtEl>
                                          <p:spTgt spid="515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157"/>
                                        </p:tgtEl>
                                        <p:attrNameLst>
                                          <p:attrName>style.visibility</p:attrName>
                                        </p:attrNameLst>
                                      </p:cBhvr>
                                      <p:to>
                                        <p:strVal val="visible"/>
                                      </p:to>
                                    </p:set>
                                    <p:animEffect filter="dissolve">
                                      <p:cBhvr>
                                        <p:cTn id="76" dur="250"/>
                                        <p:tgtEl>
                                          <p:spTgt spid="5157"/>
                                        </p:tgtEl>
                                      </p:cBhvr>
                                    </p:animEffect>
                                  </p:childTnLst>
                                </p:cTn>
                              </p:par>
                            </p:childTnLst>
                          </p:cTn>
                        </p:par>
                        <p:par>
                          <p:cTn id="77" fill="hold">
                            <p:stCondLst>
                              <p:cond delay="6500"/>
                            </p:stCondLst>
                            <p:childTnLst>
                              <p:par>
                                <p:cTn id="78" presetID="22" presetClass="entr" presetSubtype="1" fill="hold" nodeType="afterEffect">
                                  <p:stCondLst>
                                    <p:cond delay="0"/>
                                  </p:stCondLst>
                                  <p:childTnLst>
                                    <p:set>
                                      <p:cBhvr>
                                        <p:cTn id="79" dur="1" fill="hold">
                                          <p:stCondLst>
                                            <p:cond delay="0"/>
                                          </p:stCondLst>
                                        </p:cTn>
                                        <p:tgtEl>
                                          <p:spTgt spid="5158"/>
                                        </p:tgtEl>
                                        <p:attrNameLst>
                                          <p:attrName>style.visibility</p:attrName>
                                        </p:attrNameLst>
                                      </p:cBhvr>
                                      <p:to>
                                        <p:strVal val="visible"/>
                                      </p:to>
                                    </p:set>
                                    <p:animEffect filter="wipe(up)">
                                      <p:cBhvr>
                                        <p:cTn id="80" dur="500"/>
                                        <p:tgtEl>
                                          <p:spTgt spid="5158"/>
                                        </p:tgtEl>
                                      </p:cBhvr>
                                    </p:animEffect>
                                  </p:childTnLst>
                                </p:cTn>
                              </p:par>
                            </p:childTnLst>
                          </p:cTn>
                        </p:par>
                        <p:par>
                          <p:cTn id="81" fill="hold">
                            <p:stCondLst>
                              <p:cond delay="7000"/>
                            </p:stCondLst>
                            <p:childTnLst>
                              <p:par>
                                <p:cTn id="82" presetID="22" presetClass="entr" presetSubtype="8" fill="hold" nodeType="afterEffect">
                                  <p:stCondLst>
                                    <p:cond delay="0"/>
                                  </p:stCondLst>
                                  <p:childTnLst>
                                    <p:set>
                                      <p:cBhvr>
                                        <p:cTn id="83" dur="1" fill="hold">
                                          <p:stCondLst>
                                            <p:cond delay="0"/>
                                          </p:stCondLst>
                                        </p:cTn>
                                        <p:tgtEl>
                                          <p:spTgt spid="5161"/>
                                        </p:tgtEl>
                                        <p:attrNameLst>
                                          <p:attrName>style.visibility</p:attrName>
                                        </p:attrNameLst>
                                      </p:cBhvr>
                                      <p:to>
                                        <p:strVal val="visible"/>
                                      </p:to>
                                    </p:set>
                                    <p:animEffect filter="wipe(left)">
                                      <p:cBhvr>
                                        <p:cTn id="84" dur="250"/>
                                        <p:tgtEl>
                                          <p:spTgt spid="516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5162"/>
                                        </p:tgtEl>
                                        <p:attrNameLst>
                                          <p:attrName>style.visibility</p:attrName>
                                        </p:attrNameLst>
                                      </p:cBhvr>
                                      <p:to>
                                        <p:strVal val="visible"/>
                                      </p:to>
                                    </p:set>
                                    <p:animEffect filter="dissolve">
                                      <p:cBhvr>
                                        <p:cTn id="87" dur="250"/>
                                        <p:tgtEl>
                                          <p:spTgt spid="5162"/>
                                        </p:tgtEl>
                                      </p:cBhvr>
                                    </p:animEffect>
                                  </p:childTnLst>
                                </p:cTn>
                              </p:par>
                            </p:childTnLst>
                          </p:cTn>
                        </p:par>
                        <p:par>
                          <p:cTn id="88" fill="hold">
                            <p:stCondLst>
                              <p:cond delay="7500"/>
                            </p:stCondLst>
                            <p:childTnLst>
                              <p:par>
                                <p:cTn id="89" presetID="22" presetClass="entr" presetSubtype="1" fill="hold" nodeType="afterEffect">
                                  <p:stCondLst>
                                    <p:cond delay="0"/>
                                  </p:stCondLst>
                                  <p:childTnLst>
                                    <p:set>
                                      <p:cBhvr>
                                        <p:cTn id="90" dur="1" fill="hold">
                                          <p:stCondLst>
                                            <p:cond delay="0"/>
                                          </p:stCondLst>
                                        </p:cTn>
                                        <p:tgtEl>
                                          <p:spTgt spid="5163"/>
                                        </p:tgtEl>
                                        <p:attrNameLst>
                                          <p:attrName>style.visibility</p:attrName>
                                        </p:attrNameLst>
                                      </p:cBhvr>
                                      <p:to>
                                        <p:strVal val="visible"/>
                                      </p:to>
                                    </p:set>
                                    <p:animEffect filter="wipe(up)">
                                      <p:cBhvr>
                                        <p:cTn id="91" dur="500"/>
                                        <p:tgtEl>
                                          <p:spTgt spid="5163"/>
                                        </p:tgtEl>
                                      </p:cBhvr>
                                    </p:animEffect>
                                  </p:childTnLst>
                                </p:cTn>
                              </p:par>
                            </p:childTnLst>
                          </p:cTn>
                        </p:par>
                        <p:par>
                          <p:cTn id="92" fill="hold">
                            <p:stCondLst>
                              <p:cond delay="8000"/>
                            </p:stCondLst>
                            <p:childTnLst>
                              <p:par>
                                <p:cTn id="93" presetID="22" presetClass="entr" presetSubtype="8" fill="hold" nodeType="afterEffect">
                                  <p:stCondLst>
                                    <p:cond delay="0"/>
                                  </p:stCondLst>
                                  <p:childTnLst>
                                    <p:set>
                                      <p:cBhvr>
                                        <p:cTn id="94" dur="1" fill="hold">
                                          <p:stCondLst>
                                            <p:cond delay="0"/>
                                          </p:stCondLst>
                                        </p:cTn>
                                        <p:tgtEl>
                                          <p:spTgt spid="5166"/>
                                        </p:tgtEl>
                                        <p:attrNameLst>
                                          <p:attrName>style.visibility</p:attrName>
                                        </p:attrNameLst>
                                      </p:cBhvr>
                                      <p:to>
                                        <p:strVal val="visible"/>
                                      </p:to>
                                    </p:set>
                                    <p:animEffect filter="wipe(left)">
                                      <p:cBhvr>
                                        <p:cTn id="95" dur="250"/>
                                        <p:tgtEl>
                                          <p:spTgt spid="5166"/>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5167"/>
                                        </p:tgtEl>
                                        <p:attrNameLst>
                                          <p:attrName>style.visibility</p:attrName>
                                        </p:attrNameLst>
                                      </p:cBhvr>
                                      <p:to>
                                        <p:strVal val="visible"/>
                                      </p:to>
                                    </p:set>
                                    <p:animEffect filter="dissolve">
                                      <p:cBhvr>
                                        <p:cTn id="98" dur="250"/>
                                        <p:tgtEl>
                                          <p:spTgt spid="5167"/>
                                        </p:tgtEl>
                                      </p:cBhvr>
                                    </p:animEffect>
                                  </p:childTnLst>
                                </p:cTn>
                              </p:par>
                            </p:childTnLst>
                          </p:cTn>
                        </p:par>
                        <p:par>
                          <p:cTn id="99" fill="hold">
                            <p:stCondLst>
                              <p:cond delay="8500"/>
                            </p:stCondLst>
                            <p:childTnLst>
                              <p:par>
                                <p:cTn id="100" presetID="22" presetClass="entr" presetSubtype="1" fill="hold" nodeType="afterEffect">
                                  <p:stCondLst>
                                    <p:cond delay="0"/>
                                  </p:stCondLst>
                                  <p:childTnLst>
                                    <p:set>
                                      <p:cBhvr>
                                        <p:cTn id="101" dur="1" fill="hold">
                                          <p:stCondLst>
                                            <p:cond delay="0"/>
                                          </p:stCondLst>
                                        </p:cTn>
                                        <p:tgtEl>
                                          <p:spTgt spid="5168"/>
                                        </p:tgtEl>
                                        <p:attrNameLst>
                                          <p:attrName>style.visibility</p:attrName>
                                        </p:attrNameLst>
                                      </p:cBhvr>
                                      <p:to>
                                        <p:strVal val="visible"/>
                                      </p:to>
                                    </p:set>
                                    <p:animEffect filter="wipe(up)">
                                      <p:cBhvr>
                                        <p:cTn id="102" dur="500"/>
                                        <p:tgtEl>
                                          <p:spTgt spid="5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ldLvl="0" animBg="1"/>
      <p:bldP spid="5126" grpId="0" bldLvl="0"/>
      <p:bldP spid="5133" grpId="0" bldLvl="0"/>
      <p:bldP spid="5138" grpId="0" bldLvl="0"/>
      <p:bldP spid="5143" grpId="0" bldLvl="0"/>
      <p:bldP spid="5152" grpId="0" bldLvl="0"/>
      <p:bldP spid="5157" grpId="0" bldLvl="0"/>
      <p:bldP spid="5162" grpId="0" bldLvl="0"/>
      <p:bldP spid="5167"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1507"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21508"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3557" name="矩形 3"/>
          <p:cNvSpPr/>
          <p:nvPr/>
        </p:nvSpPr>
        <p:spPr>
          <a:xfrm>
            <a:off x="0" y="2171700"/>
            <a:ext cx="12192000" cy="2628900"/>
          </a:xfrm>
          <a:prstGeom prst="rect">
            <a:avLst/>
          </a:prstGeom>
          <a:solidFill>
            <a:srgbClr val="FFFFFF">
              <a:alpha val="7059"/>
            </a:srgbClr>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文本框 5"/>
          <p:cNvSpPr/>
          <p:nvPr/>
        </p:nvSpPr>
        <p:spPr>
          <a:xfrm>
            <a:off x="4097338" y="2652713"/>
            <a:ext cx="3987800" cy="1016000"/>
          </a:xfrm>
          <a:prstGeom prst="rect">
            <a:avLst/>
          </a:prstGeom>
          <a:noFill/>
          <a:ln w="9525">
            <a:noFill/>
          </a:ln>
        </p:spPr>
        <p:txBody>
          <a:bodyPr wrap="none">
            <a:spAutoFit/>
          </a:bodyPr>
          <a:p>
            <a:r>
              <a:rPr lang="en-US" altLang="zh-CN" sz="6000" b="1" dirty="0">
                <a:solidFill>
                  <a:schemeClr val="bg1"/>
                </a:solidFill>
                <a:latin typeface="Calibri" panose="020F0502020204030204" pitchFamily="34" charset="0"/>
                <a:cs typeface="Calibri" panose="020F0502020204030204" pitchFamily="34" charset="0"/>
                <a:sym typeface="Calibri" panose="020F0502020204030204" pitchFamily="34" charset="0"/>
              </a:rPr>
              <a:t>PRODUCTS</a:t>
            </a:r>
            <a:endParaRPr lang="zh-CN" altLang="en-US" dirty="0">
              <a:latin typeface="Arial" panose="020B0604020202020204" pitchFamily="34" charset="0"/>
            </a:endParaRPr>
          </a:p>
        </p:txBody>
      </p:sp>
      <p:sp>
        <p:nvSpPr>
          <p:cNvPr id="23559" name="文本框 6"/>
          <p:cNvSpPr/>
          <p:nvPr/>
        </p:nvSpPr>
        <p:spPr>
          <a:xfrm>
            <a:off x="2584450" y="3581400"/>
            <a:ext cx="7010400" cy="712788"/>
          </a:xfrm>
          <a:prstGeom prst="rect">
            <a:avLst/>
          </a:prstGeom>
          <a:noFill/>
          <a:ln w="9525">
            <a:noFill/>
          </a:ln>
        </p:spPr>
        <p:txBody>
          <a:bodyPr>
            <a:spAutoFit/>
          </a:bodyPr>
          <a:p>
            <a:pPr algn="ctr">
              <a:lnSpc>
                <a:spcPts val="2400"/>
              </a:lnSpc>
            </a:pPr>
            <a:r>
              <a:rPr lang="en-US" altLang="zh-CN" sz="2000" dirty="0">
                <a:solidFill>
                  <a:srgbClr val="F2F2F2"/>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2000" dirty="0">
              <a:solidFill>
                <a:srgbClr val="F2F2F2"/>
              </a:solidFill>
              <a:latin typeface="Arial" panose="020B0604020202020204" pitchFamily="34" charset="0"/>
              <a:sym typeface="Arial" panose="020B0604020202020204" pitchFamily="34" charset="0"/>
            </a:endParaRPr>
          </a:p>
        </p:txBody>
      </p:sp>
      <p:grpSp>
        <p:nvGrpSpPr>
          <p:cNvPr id="23560" name="Group 8"/>
          <p:cNvGrpSpPr/>
          <p:nvPr/>
        </p:nvGrpSpPr>
        <p:grpSpPr>
          <a:xfrm>
            <a:off x="5645150" y="1716088"/>
            <a:ext cx="889000" cy="889000"/>
            <a:chOff x="0" y="0"/>
            <a:chExt cx="888824" cy="888824"/>
          </a:xfrm>
        </p:grpSpPr>
        <p:sp>
          <p:nvSpPr>
            <p:cNvPr id="21513" name="矩形 4"/>
            <p:cNvSpPr/>
            <p:nvPr/>
          </p:nvSpPr>
          <p:spPr>
            <a:xfrm rot="2700000">
              <a:off x="0" y="0"/>
              <a:ext cx="888824" cy="888824"/>
            </a:xfrm>
            <a:prstGeom prst="rect">
              <a:avLst/>
            </a:prstGeom>
            <a:solidFill>
              <a:srgbClr val="2F374C"/>
            </a:solidFill>
            <a:ln w="12700">
              <a:noFill/>
            </a:ln>
          </p:spPr>
          <p:txBody>
            <a:bodyPr anchor="ctr"/>
            <a:p>
              <a:pPr algn="ctr"/>
              <a:endParaRPr lang="zh-CN" altLang="zh-CN" dirty="0">
                <a:solidFill>
                  <a:srgbClr val="A5A5A5"/>
                </a:solidFill>
                <a:latin typeface="宋体" panose="02010600030101010101" pitchFamily="2" charset="-122"/>
                <a:sym typeface="宋体" panose="02010600030101010101" pitchFamily="2" charset="-122"/>
              </a:endParaRPr>
            </a:p>
          </p:txBody>
        </p:sp>
        <p:sp>
          <p:nvSpPr>
            <p:cNvPr id="21514" name="Freeform 5"/>
            <p:cNvSpPr>
              <a:spLocks noEditPoints="1"/>
            </p:cNvSpPr>
            <p:nvPr/>
          </p:nvSpPr>
          <p:spPr>
            <a:xfrm>
              <a:off x="245975" y="187237"/>
              <a:ext cx="396875" cy="514351"/>
            </a:xfrm>
            <a:custGeom>
              <a:avLst/>
              <a:gdLst>
                <a:gd name="txL" fmla="*/ 0 w 103"/>
                <a:gd name="txT" fmla="*/ 0 h 134"/>
                <a:gd name="txR" fmla="*/ 103 w 103"/>
                <a:gd name="txB" fmla="*/ 134 h 134"/>
              </a:gdLst>
              <a:ahLst/>
              <a:cxnLst>
                <a:cxn ang="0">
                  <a:pos x="1410447512" y="1974305606"/>
                </a:cxn>
                <a:cxn ang="0">
                  <a:pos x="1529221025" y="574610674"/>
                </a:cxn>
                <a:cxn ang="0">
                  <a:pos x="1024430704" y="456743688"/>
                </a:cxn>
                <a:cxn ang="0">
                  <a:pos x="1291673999" y="279937451"/>
                </a:cxn>
                <a:cxn ang="0">
                  <a:pos x="1143204217" y="14731934"/>
                </a:cxn>
                <a:cxn ang="0">
                  <a:pos x="935349606" y="162070465"/>
                </a:cxn>
                <a:cxn ang="0">
                  <a:pos x="772033617" y="383072503"/>
                </a:cxn>
                <a:cxn ang="0">
                  <a:pos x="608717627" y="162070465"/>
                </a:cxn>
                <a:cxn ang="0">
                  <a:pos x="400863016" y="14731934"/>
                </a:cxn>
                <a:cxn ang="0">
                  <a:pos x="237547027" y="279937451"/>
                </a:cxn>
                <a:cxn ang="0">
                  <a:pos x="504790322" y="456743688"/>
                </a:cxn>
                <a:cxn ang="0">
                  <a:pos x="0" y="574610674"/>
                </a:cxn>
                <a:cxn ang="0">
                  <a:pos x="133619721" y="1974305606"/>
                </a:cxn>
                <a:cxn ang="0">
                  <a:pos x="133619721" y="1856434781"/>
                </a:cxn>
                <a:cxn ang="0">
                  <a:pos x="118773513" y="1399694932"/>
                </a:cxn>
                <a:cxn ang="0">
                  <a:pos x="579025212" y="1856434781"/>
                </a:cxn>
                <a:cxn ang="0">
                  <a:pos x="668106311" y="1871170554"/>
                </a:cxn>
                <a:cxn ang="0">
                  <a:pos x="861114715" y="1399694932"/>
                </a:cxn>
                <a:cxn ang="0">
                  <a:pos x="1425293720" y="1841702847"/>
                </a:cxn>
                <a:cxn ang="0">
                  <a:pos x="950195813" y="1856434781"/>
                </a:cxn>
                <a:cxn ang="0">
                  <a:pos x="1425293720" y="1399694932"/>
                </a:cxn>
                <a:cxn ang="0">
                  <a:pos x="1410447512" y="559878740"/>
                </a:cxn>
                <a:cxn ang="0">
                  <a:pos x="1425293720" y="1031354362"/>
                </a:cxn>
                <a:cxn ang="0">
                  <a:pos x="950195813" y="559878740"/>
                </a:cxn>
                <a:cxn ang="0">
                  <a:pos x="950195813" y="309405157"/>
                </a:cxn>
                <a:cxn ang="0">
                  <a:pos x="1113511802" y="147334692"/>
                </a:cxn>
                <a:cxn ang="0">
                  <a:pos x="1232285316" y="132602759"/>
                </a:cxn>
                <a:cxn ang="0">
                  <a:pos x="1143204217" y="279937451"/>
                </a:cxn>
                <a:cxn ang="0">
                  <a:pos x="950195813" y="309405157"/>
                </a:cxn>
                <a:cxn ang="0">
                  <a:pos x="682952518" y="545142968"/>
                </a:cxn>
                <a:cxn ang="0">
                  <a:pos x="682952518" y="545142968"/>
                </a:cxn>
                <a:cxn ang="0">
                  <a:pos x="861114715" y="545142968"/>
                </a:cxn>
                <a:cxn ang="0">
                  <a:pos x="861114715" y="545142968"/>
                </a:cxn>
                <a:cxn ang="0">
                  <a:pos x="668106311" y="1031354362"/>
                </a:cxn>
                <a:cxn ang="0">
                  <a:pos x="386016808" y="279937451"/>
                </a:cxn>
                <a:cxn ang="0">
                  <a:pos x="311781917" y="132602759"/>
                </a:cxn>
                <a:cxn ang="0">
                  <a:pos x="430559284" y="147334692"/>
                </a:cxn>
                <a:cxn ang="0">
                  <a:pos x="593871420" y="309405157"/>
                </a:cxn>
                <a:cxn ang="0">
                  <a:pos x="386016808" y="279937451"/>
                </a:cxn>
                <a:cxn ang="0">
                  <a:pos x="133619721" y="559878740"/>
                </a:cxn>
                <a:cxn ang="0">
                  <a:pos x="579025212" y="1031354362"/>
                </a:cxn>
                <a:cxn ang="0">
                  <a:pos x="118773513" y="574610674"/>
                </a:cxn>
                <a:cxn ang="0">
                  <a:pos x="1440139927" y="1119753642"/>
                </a:cxn>
                <a:cxn ang="0">
                  <a:pos x="103927306" y="1311291813"/>
                </a:cxn>
              </a:cxnLst>
              <a:rect l="txL" t="txT" r="txR" b="txB"/>
              <a:pathLst>
                <a:path w="103" h="134">
                  <a:moveTo>
                    <a:pt x="9" y="134"/>
                  </a:moveTo>
                  <a:cubicBezTo>
                    <a:pt x="95" y="134"/>
                    <a:pt x="95" y="134"/>
                    <a:pt x="95" y="134"/>
                  </a:cubicBezTo>
                  <a:cubicBezTo>
                    <a:pt x="100" y="134"/>
                    <a:pt x="103" y="130"/>
                    <a:pt x="103" y="125"/>
                  </a:cubicBezTo>
                  <a:cubicBezTo>
                    <a:pt x="103" y="39"/>
                    <a:pt x="103" y="39"/>
                    <a:pt x="103" y="39"/>
                  </a:cubicBezTo>
                  <a:cubicBezTo>
                    <a:pt x="103" y="34"/>
                    <a:pt x="100" y="31"/>
                    <a:pt x="95" y="31"/>
                  </a:cubicBezTo>
                  <a:cubicBezTo>
                    <a:pt x="69" y="31"/>
                    <a:pt x="69" y="31"/>
                    <a:pt x="69" y="31"/>
                  </a:cubicBezTo>
                  <a:cubicBezTo>
                    <a:pt x="74" y="29"/>
                    <a:pt x="78" y="27"/>
                    <a:pt x="81" y="25"/>
                  </a:cubicBezTo>
                  <a:cubicBezTo>
                    <a:pt x="83" y="24"/>
                    <a:pt x="85" y="22"/>
                    <a:pt x="87" y="19"/>
                  </a:cubicBezTo>
                  <a:cubicBezTo>
                    <a:pt x="91" y="15"/>
                    <a:pt x="92" y="9"/>
                    <a:pt x="89" y="5"/>
                  </a:cubicBezTo>
                  <a:cubicBezTo>
                    <a:pt x="87" y="1"/>
                    <a:pt x="82" y="0"/>
                    <a:pt x="77" y="1"/>
                  </a:cubicBezTo>
                  <a:cubicBezTo>
                    <a:pt x="75" y="2"/>
                    <a:pt x="73" y="3"/>
                    <a:pt x="70" y="4"/>
                  </a:cubicBezTo>
                  <a:cubicBezTo>
                    <a:pt x="68" y="6"/>
                    <a:pt x="65" y="8"/>
                    <a:pt x="63" y="11"/>
                  </a:cubicBezTo>
                  <a:cubicBezTo>
                    <a:pt x="61" y="13"/>
                    <a:pt x="59" y="15"/>
                    <a:pt x="58" y="17"/>
                  </a:cubicBezTo>
                  <a:cubicBezTo>
                    <a:pt x="55" y="21"/>
                    <a:pt x="53" y="24"/>
                    <a:pt x="52" y="26"/>
                  </a:cubicBezTo>
                  <a:cubicBezTo>
                    <a:pt x="50" y="24"/>
                    <a:pt x="48" y="21"/>
                    <a:pt x="46" y="17"/>
                  </a:cubicBezTo>
                  <a:cubicBezTo>
                    <a:pt x="44" y="15"/>
                    <a:pt x="43" y="13"/>
                    <a:pt x="41" y="11"/>
                  </a:cubicBezTo>
                  <a:cubicBezTo>
                    <a:pt x="38" y="8"/>
                    <a:pt x="36" y="6"/>
                    <a:pt x="33" y="4"/>
                  </a:cubicBezTo>
                  <a:cubicBezTo>
                    <a:pt x="31" y="3"/>
                    <a:pt x="29" y="2"/>
                    <a:pt x="27" y="1"/>
                  </a:cubicBezTo>
                  <a:cubicBezTo>
                    <a:pt x="22" y="0"/>
                    <a:pt x="17" y="1"/>
                    <a:pt x="15" y="5"/>
                  </a:cubicBezTo>
                  <a:cubicBezTo>
                    <a:pt x="12" y="9"/>
                    <a:pt x="13" y="15"/>
                    <a:pt x="16" y="19"/>
                  </a:cubicBezTo>
                  <a:cubicBezTo>
                    <a:pt x="18" y="22"/>
                    <a:pt x="21" y="24"/>
                    <a:pt x="22" y="25"/>
                  </a:cubicBezTo>
                  <a:cubicBezTo>
                    <a:pt x="26" y="27"/>
                    <a:pt x="29" y="29"/>
                    <a:pt x="34" y="31"/>
                  </a:cubicBezTo>
                  <a:cubicBezTo>
                    <a:pt x="9" y="31"/>
                    <a:pt x="9" y="31"/>
                    <a:pt x="9" y="31"/>
                  </a:cubicBezTo>
                  <a:cubicBezTo>
                    <a:pt x="4" y="31"/>
                    <a:pt x="0" y="34"/>
                    <a:pt x="0" y="39"/>
                  </a:cubicBezTo>
                  <a:cubicBezTo>
                    <a:pt x="0" y="125"/>
                    <a:pt x="0" y="125"/>
                    <a:pt x="0" y="125"/>
                  </a:cubicBezTo>
                  <a:cubicBezTo>
                    <a:pt x="0" y="130"/>
                    <a:pt x="4" y="134"/>
                    <a:pt x="9" y="134"/>
                  </a:cubicBezTo>
                  <a:close/>
                  <a:moveTo>
                    <a:pt x="39" y="126"/>
                  </a:moveTo>
                  <a:cubicBezTo>
                    <a:pt x="9" y="126"/>
                    <a:pt x="9" y="126"/>
                    <a:pt x="9" y="126"/>
                  </a:cubicBezTo>
                  <a:cubicBezTo>
                    <a:pt x="8" y="126"/>
                    <a:pt x="8" y="126"/>
                    <a:pt x="8" y="125"/>
                  </a:cubicBezTo>
                  <a:cubicBezTo>
                    <a:pt x="8" y="95"/>
                    <a:pt x="8" y="95"/>
                    <a:pt x="8" y="95"/>
                  </a:cubicBezTo>
                  <a:cubicBezTo>
                    <a:pt x="39" y="95"/>
                    <a:pt x="39" y="95"/>
                    <a:pt x="39" y="95"/>
                  </a:cubicBezTo>
                  <a:lnTo>
                    <a:pt x="39" y="126"/>
                  </a:lnTo>
                  <a:close/>
                  <a:moveTo>
                    <a:pt x="58" y="127"/>
                  </a:moveTo>
                  <a:cubicBezTo>
                    <a:pt x="45" y="127"/>
                    <a:pt x="45" y="127"/>
                    <a:pt x="45" y="127"/>
                  </a:cubicBezTo>
                  <a:cubicBezTo>
                    <a:pt x="45" y="95"/>
                    <a:pt x="45" y="95"/>
                    <a:pt x="45" y="95"/>
                  </a:cubicBezTo>
                  <a:cubicBezTo>
                    <a:pt x="58" y="95"/>
                    <a:pt x="58" y="95"/>
                    <a:pt x="58" y="95"/>
                  </a:cubicBezTo>
                  <a:lnTo>
                    <a:pt x="58" y="127"/>
                  </a:lnTo>
                  <a:close/>
                  <a:moveTo>
                    <a:pt x="96" y="125"/>
                  </a:moveTo>
                  <a:cubicBezTo>
                    <a:pt x="96" y="126"/>
                    <a:pt x="95" y="126"/>
                    <a:pt x="95" y="126"/>
                  </a:cubicBezTo>
                  <a:cubicBezTo>
                    <a:pt x="64" y="126"/>
                    <a:pt x="64" y="126"/>
                    <a:pt x="64" y="126"/>
                  </a:cubicBezTo>
                  <a:cubicBezTo>
                    <a:pt x="64" y="95"/>
                    <a:pt x="64" y="95"/>
                    <a:pt x="64" y="95"/>
                  </a:cubicBezTo>
                  <a:cubicBezTo>
                    <a:pt x="96" y="95"/>
                    <a:pt x="96" y="95"/>
                    <a:pt x="96" y="95"/>
                  </a:cubicBezTo>
                  <a:lnTo>
                    <a:pt x="96" y="125"/>
                  </a:lnTo>
                  <a:close/>
                  <a:moveTo>
                    <a:pt x="95" y="38"/>
                  </a:moveTo>
                  <a:cubicBezTo>
                    <a:pt x="95" y="38"/>
                    <a:pt x="96" y="39"/>
                    <a:pt x="96" y="39"/>
                  </a:cubicBezTo>
                  <a:cubicBezTo>
                    <a:pt x="96" y="70"/>
                    <a:pt x="96" y="70"/>
                    <a:pt x="96" y="70"/>
                  </a:cubicBezTo>
                  <a:cubicBezTo>
                    <a:pt x="64" y="70"/>
                    <a:pt x="64" y="70"/>
                    <a:pt x="64" y="70"/>
                  </a:cubicBezTo>
                  <a:cubicBezTo>
                    <a:pt x="64" y="38"/>
                    <a:pt x="64" y="38"/>
                    <a:pt x="64" y="38"/>
                  </a:cubicBezTo>
                  <a:lnTo>
                    <a:pt x="95" y="38"/>
                  </a:lnTo>
                  <a:close/>
                  <a:moveTo>
                    <a:pt x="64" y="21"/>
                  </a:moveTo>
                  <a:cubicBezTo>
                    <a:pt x="65" y="20"/>
                    <a:pt x="67" y="18"/>
                    <a:pt x="68" y="16"/>
                  </a:cubicBezTo>
                  <a:cubicBezTo>
                    <a:pt x="70" y="14"/>
                    <a:pt x="72" y="12"/>
                    <a:pt x="75" y="10"/>
                  </a:cubicBezTo>
                  <a:cubicBezTo>
                    <a:pt x="76" y="9"/>
                    <a:pt x="77" y="8"/>
                    <a:pt x="79" y="8"/>
                  </a:cubicBezTo>
                  <a:cubicBezTo>
                    <a:pt x="80" y="8"/>
                    <a:pt x="82" y="8"/>
                    <a:pt x="83" y="9"/>
                  </a:cubicBezTo>
                  <a:cubicBezTo>
                    <a:pt x="84" y="10"/>
                    <a:pt x="84" y="13"/>
                    <a:pt x="82" y="15"/>
                  </a:cubicBezTo>
                  <a:cubicBezTo>
                    <a:pt x="81" y="16"/>
                    <a:pt x="79" y="17"/>
                    <a:pt x="77" y="19"/>
                  </a:cubicBezTo>
                  <a:cubicBezTo>
                    <a:pt x="73" y="21"/>
                    <a:pt x="68" y="24"/>
                    <a:pt x="61" y="26"/>
                  </a:cubicBezTo>
                  <a:cubicBezTo>
                    <a:pt x="61" y="25"/>
                    <a:pt x="63" y="23"/>
                    <a:pt x="64" y="21"/>
                  </a:cubicBezTo>
                  <a:close/>
                  <a:moveTo>
                    <a:pt x="45" y="37"/>
                  </a:moveTo>
                  <a:cubicBezTo>
                    <a:pt x="46" y="37"/>
                    <a:pt x="46" y="37"/>
                    <a:pt x="46" y="37"/>
                  </a:cubicBezTo>
                  <a:cubicBezTo>
                    <a:pt x="46" y="37"/>
                    <a:pt x="46" y="37"/>
                    <a:pt x="46" y="37"/>
                  </a:cubicBezTo>
                  <a:cubicBezTo>
                    <a:pt x="46" y="37"/>
                    <a:pt x="46" y="37"/>
                    <a:pt x="46" y="37"/>
                  </a:cubicBezTo>
                  <a:cubicBezTo>
                    <a:pt x="57" y="37"/>
                    <a:pt x="57" y="37"/>
                    <a:pt x="57" y="37"/>
                  </a:cubicBezTo>
                  <a:cubicBezTo>
                    <a:pt x="58" y="37"/>
                    <a:pt x="58" y="37"/>
                    <a:pt x="58" y="37"/>
                  </a:cubicBezTo>
                  <a:cubicBezTo>
                    <a:pt x="58" y="37"/>
                    <a:pt x="58" y="37"/>
                    <a:pt x="58" y="37"/>
                  </a:cubicBezTo>
                  <a:cubicBezTo>
                    <a:pt x="58" y="37"/>
                    <a:pt x="58" y="37"/>
                    <a:pt x="58" y="37"/>
                  </a:cubicBezTo>
                  <a:cubicBezTo>
                    <a:pt x="58" y="70"/>
                    <a:pt x="58" y="70"/>
                    <a:pt x="58" y="70"/>
                  </a:cubicBezTo>
                  <a:cubicBezTo>
                    <a:pt x="45" y="70"/>
                    <a:pt x="45" y="70"/>
                    <a:pt x="45" y="70"/>
                  </a:cubicBezTo>
                  <a:lnTo>
                    <a:pt x="45" y="37"/>
                  </a:lnTo>
                  <a:close/>
                  <a:moveTo>
                    <a:pt x="26" y="19"/>
                  </a:moveTo>
                  <a:cubicBezTo>
                    <a:pt x="25" y="17"/>
                    <a:pt x="23" y="16"/>
                    <a:pt x="22" y="15"/>
                  </a:cubicBezTo>
                  <a:cubicBezTo>
                    <a:pt x="20" y="13"/>
                    <a:pt x="20" y="10"/>
                    <a:pt x="21" y="9"/>
                  </a:cubicBezTo>
                  <a:cubicBezTo>
                    <a:pt x="22" y="8"/>
                    <a:pt x="23" y="8"/>
                    <a:pt x="25" y="8"/>
                  </a:cubicBezTo>
                  <a:cubicBezTo>
                    <a:pt x="26" y="8"/>
                    <a:pt x="27" y="9"/>
                    <a:pt x="29" y="10"/>
                  </a:cubicBezTo>
                  <a:cubicBezTo>
                    <a:pt x="31" y="12"/>
                    <a:pt x="33" y="14"/>
                    <a:pt x="36" y="16"/>
                  </a:cubicBezTo>
                  <a:cubicBezTo>
                    <a:pt x="37" y="18"/>
                    <a:pt x="38" y="20"/>
                    <a:pt x="40" y="21"/>
                  </a:cubicBezTo>
                  <a:cubicBezTo>
                    <a:pt x="41" y="23"/>
                    <a:pt x="42" y="25"/>
                    <a:pt x="43" y="26"/>
                  </a:cubicBezTo>
                  <a:cubicBezTo>
                    <a:pt x="36" y="24"/>
                    <a:pt x="30" y="21"/>
                    <a:pt x="26" y="19"/>
                  </a:cubicBezTo>
                  <a:close/>
                  <a:moveTo>
                    <a:pt x="8" y="39"/>
                  </a:moveTo>
                  <a:cubicBezTo>
                    <a:pt x="8" y="39"/>
                    <a:pt x="8" y="38"/>
                    <a:pt x="9" y="38"/>
                  </a:cubicBezTo>
                  <a:cubicBezTo>
                    <a:pt x="39" y="38"/>
                    <a:pt x="39" y="38"/>
                    <a:pt x="39" y="38"/>
                  </a:cubicBezTo>
                  <a:cubicBezTo>
                    <a:pt x="39" y="70"/>
                    <a:pt x="39" y="70"/>
                    <a:pt x="39" y="70"/>
                  </a:cubicBezTo>
                  <a:cubicBezTo>
                    <a:pt x="8" y="70"/>
                    <a:pt x="8" y="70"/>
                    <a:pt x="8" y="70"/>
                  </a:cubicBezTo>
                  <a:lnTo>
                    <a:pt x="8" y="39"/>
                  </a:lnTo>
                  <a:close/>
                  <a:moveTo>
                    <a:pt x="7" y="76"/>
                  </a:moveTo>
                  <a:cubicBezTo>
                    <a:pt x="97" y="76"/>
                    <a:pt x="97" y="76"/>
                    <a:pt x="97" y="76"/>
                  </a:cubicBezTo>
                  <a:cubicBezTo>
                    <a:pt x="97" y="89"/>
                    <a:pt x="97" y="89"/>
                    <a:pt x="97" y="89"/>
                  </a:cubicBezTo>
                  <a:cubicBezTo>
                    <a:pt x="7" y="89"/>
                    <a:pt x="7" y="89"/>
                    <a:pt x="7" y="89"/>
                  </a:cubicBezTo>
                  <a:lnTo>
                    <a:pt x="7" y="76"/>
                  </a:lnTo>
                  <a:close/>
                </a:path>
              </a:pathLst>
            </a:custGeom>
            <a:solidFill>
              <a:schemeClr val="bg1">
                <a:alpha val="100000"/>
              </a:schemeClr>
            </a:solidFill>
            <a:ln w="9525">
              <a:noFill/>
            </a:ln>
          </p:spPr>
          <p:txBody>
            <a:bodyPr/>
            <a:p>
              <a:endParaRPr lang="zh-CN" altLang="en-US"/>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3557"/>
                                        </p:tgtEl>
                                        <p:attrNameLst>
                                          <p:attrName>style.visibility</p:attrName>
                                        </p:attrNameLst>
                                      </p:cBhvr>
                                      <p:to>
                                        <p:strVal val="visible"/>
                                      </p:to>
                                    </p:set>
                                    <p:animEffect filter="barn(outHorizontal)">
                                      <p:cBhvr>
                                        <p:cTn id="7" dur="500"/>
                                        <p:tgtEl>
                                          <p:spTgt spid="2355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560"/>
                                        </p:tgtEl>
                                        <p:attrNameLst>
                                          <p:attrName>style.visibility</p:attrName>
                                        </p:attrNameLst>
                                      </p:cBhvr>
                                      <p:to>
                                        <p:strVal val="visible"/>
                                      </p:to>
                                    </p:set>
                                    <p:animEffect filter="dissolve">
                                      <p:cBhvr>
                                        <p:cTn id="11" dur="500"/>
                                        <p:tgtEl>
                                          <p:spTgt spid="23560"/>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23558"/>
                                        </p:tgtEl>
                                        <p:attrNameLst>
                                          <p:attrName>style.visibility</p:attrName>
                                        </p:attrNameLst>
                                      </p:cBhvr>
                                      <p:to>
                                        <p:strVal val="visible"/>
                                      </p:to>
                                    </p:set>
                                    <p:anim calcmode="lin" valueType="num">
                                      <p:cBhvr>
                                        <p:cTn id="15" dur="500" fill="hold"/>
                                        <p:tgtEl>
                                          <p:spTgt spid="23558"/>
                                        </p:tgtEl>
                                        <p:attrNameLst>
                                          <p:attrName>ppt_w</p:attrName>
                                        </p:attrNameLst>
                                      </p:cBhvr>
                                      <p:tavLst>
                                        <p:tav tm="0">
                                          <p:val>
                                            <p:strVal val="(6*min(max(#ppt_w*#ppt_h,.3),1)-7.4)/-.7*#ppt_w"/>
                                          </p:val>
                                        </p:tav>
                                        <p:tav tm="100000">
                                          <p:val>
                                            <p:strVal val="#ppt_w"/>
                                          </p:val>
                                        </p:tav>
                                      </p:tavLst>
                                    </p:anim>
                                    <p:anim calcmode="lin" valueType="num">
                                      <p:cBhvr>
                                        <p:cTn id="16" dur="500" fill="hold"/>
                                        <p:tgtEl>
                                          <p:spTgt spid="23558"/>
                                        </p:tgtEl>
                                        <p:attrNameLst>
                                          <p:attrName>ppt_h</p:attrName>
                                        </p:attrNameLst>
                                      </p:cBhvr>
                                      <p:tavLst>
                                        <p:tav tm="0">
                                          <p:val>
                                            <p:strVal val="(6*min(max(#ppt_w*#ppt_h,.3),1)-7.4)/-.7*#ppt_h"/>
                                          </p:val>
                                        </p:tav>
                                        <p:tav tm="100000">
                                          <p:val>
                                            <p:strVal val="#ppt_h"/>
                                          </p:val>
                                        </p:tav>
                                      </p:tavLst>
                                    </p:anim>
                                    <p:anim calcmode="lin" valueType="num">
                                      <p:cBhvr>
                                        <p:cTn id="17" dur="500" fill="hold"/>
                                        <p:tgtEl>
                                          <p:spTgt spid="23558"/>
                                        </p:tgtEl>
                                        <p:attrNameLst>
                                          <p:attrName>ppt_x</p:attrName>
                                        </p:attrNameLst>
                                      </p:cBhvr>
                                      <p:tavLst>
                                        <p:tav tm="0">
                                          <p:val>
                                            <p:fltVal val="0.500000"/>
                                          </p:val>
                                        </p:tav>
                                        <p:tav tm="100000">
                                          <p:val>
                                            <p:strVal val="#ppt_x"/>
                                          </p:val>
                                        </p:tav>
                                      </p:tavLst>
                                    </p:anim>
                                    <p:anim calcmode="lin" valueType="num">
                                      <p:cBhvr>
                                        <p:cTn id="18" dur="500" fill="hold"/>
                                        <p:tgtEl>
                                          <p:spTgt spid="2355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595"/>
                            </p:stCondLst>
                            <p:childTnLst>
                              <p:par>
                                <p:cTn id="20" presetID="9" presetClass="entr" presetSubtype="0" fill="hold" grpId="0" nodeType="afterEffect">
                                  <p:stCondLst>
                                    <p:cond delay="0"/>
                                  </p:stCondLst>
                                  <p:childTnLst>
                                    <p:set>
                                      <p:cBhvr>
                                        <p:cTn id="21" dur="1" fill="hold">
                                          <p:stCondLst>
                                            <p:cond delay="0"/>
                                          </p:stCondLst>
                                        </p:cTn>
                                        <p:tgtEl>
                                          <p:spTgt spid="23559"/>
                                        </p:tgtEl>
                                        <p:attrNameLst>
                                          <p:attrName>style.visibility</p:attrName>
                                        </p:attrNameLst>
                                      </p:cBhvr>
                                      <p:to>
                                        <p:strVal val="visible"/>
                                      </p:to>
                                    </p:set>
                                    <p:animEffect filter="dissolve">
                                      <p:cBhvr>
                                        <p:cTn id="22"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animBg="1"/>
      <p:bldP spid="23558" grpId="0" bldLvl="0"/>
      <p:bldP spid="23559"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2531"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24580" name="文本框 4"/>
          <p:cNvSpPr/>
          <p:nvPr/>
        </p:nvSpPr>
        <p:spPr>
          <a:xfrm>
            <a:off x="247650" y="55563"/>
            <a:ext cx="2738438"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Products</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24581" name="Group 5"/>
          <p:cNvGrpSpPr/>
          <p:nvPr/>
        </p:nvGrpSpPr>
        <p:grpSpPr>
          <a:xfrm>
            <a:off x="10790238" y="257175"/>
            <a:ext cx="1017587" cy="577850"/>
            <a:chOff x="0" y="0"/>
            <a:chExt cx="1016794" cy="578225"/>
          </a:xfrm>
        </p:grpSpPr>
        <p:grpSp>
          <p:nvGrpSpPr>
            <p:cNvPr id="22581" name="Group 6"/>
            <p:cNvGrpSpPr/>
            <p:nvPr/>
          </p:nvGrpSpPr>
          <p:grpSpPr>
            <a:xfrm>
              <a:off x="0" y="0"/>
              <a:ext cx="1016794" cy="360857"/>
              <a:chOff x="0" y="0"/>
              <a:chExt cx="1016794" cy="360857"/>
            </a:xfrm>
          </p:grpSpPr>
          <p:sp>
            <p:nvSpPr>
              <p:cNvPr id="22583"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84"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22582"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24586" name="Group 10"/>
          <p:cNvGrpSpPr/>
          <p:nvPr/>
        </p:nvGrpSpPr>
        <p:grpSpPr>
          <a:xfrm>
            <a:off x="5780088" y="6584950"/>
            <a:ext cx="638175" cy="254000"/>
            <a:chOff x="0" y="0"/>
            <a:chExt cx="637959" cy="253916"/>
          </a:xfrm>
        </p:grpSpPr>
        <p:sp>
          <p:nvSpPr>
            <p:cNvPr id="22578"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22579"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22580"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14</a:t>
              </a:r>
              <a:endParaRPr lang="zh-CN" altLang="en-US" sz="1000" dirty="0">
                <a:solidFill>
                  <a:schemeClr val="bg1"/>
                </a:solidFill>
                <a:latin typeface="Calibri" panose="020F0502020204030204" pitchFamily="34" charset="0"/>
                <a:sym typeface="宋体" panose="02010600030101010101" pitchFamily="2" charset="-122"/>
              </a:endParaRPr>
            </a:p>
          </p:txBody>
        </p:sp>
      </p:grpSp>
      <p:grpSp>
        <p:nvGrpSpPr>
          <p:cNvPr id="24590" name="Group 14"/>
          <p:cNvGrpSpPr>
            <a:grpSpLocks noChangeAspect="1"/>
          </p:cNvGrpSpPr>
          <p:nvPr/>
        </p:nvGrpSpPr>
        <p:grpSpPr>
          <a:xfrm>
            <a:off x="1035050" y="1427163"/>
            <a:ext cx="3822700" cy="5056187"/>
            <a:chOff x="0" y="0"/>
            <a:chExt cx="4008689" cy="5300662"/>
          </a:xfrm>
        </p:grpSpPr>
        <p:pic>
          <p:nvPicPr>
            <p:cNvPr id="22576" name="图片 1"/>
            <p:cNvPicPr>
              <a:picLocks noChangeAspect="1"/>
            </p:cNvPicPr>
            <p:nvPr/>
          </p:nvPicPr>
          <p:blipFill>
            <a:blip r:embed="rId2"/>
            <a:stretch>
              <a:fillRect/>
            </a:stretch>
          </p:blipFill>
          <p:spPr>
            <a:xfrm>
              <a:off x="0" y="0"/>
              <a:ext cx="4008689" cy="5300662"/>
            </a:xfrm>
            <a:prstGeom prst="rect">
              <a:avLst/>
            </a:prstGeom>
            <a:noFill/>
            <a:ln w="9525">
              <a:noFill/>
            </a:ln>
          </p:spPr>
        </p:pic>
        <p:pic>
          <p:nvPicPr>
            <p:cNvPr id="22577" name="图片 2"/>
            <p:cNvPicPr>
              <a:picLocks noChangeAspect="1"/>
            </p:cNvPicPr>
            <p:nvPr/>
          </p:nvPicPr>
          <p:blipFill>
            <a:blip r:embed="rId3"/>
            <a:srcRect l="21222" r="26155"/>
            <a:stretch>
              <a:fillRect/>
            </a:stretch>
          </p:blipFill>
          <p:spPr>
            <a:xfrm>
              <a:off x="168845" y="325830"/>
              <a:ext cx="3670998" cy="4341775"/>
            </a:xfrm>
            <a:prstGeom prst="rect">
              <a:avLst/>
            </a:prstGeom>
            <a:noFill/>
            <a:ln w="9525">
              <a:noFill/>
            </a:ln>
          </p:spPr>
        </p:pic>
      </p:grpSp>
      <p:sp>
        <p:nvSpPr>
          <p:cNvPr id="24593" name="文本框 29"/>
          <p:cNvSpPr/>
          <p:nvPr/>
        </p:nvSpPr>
        <p:spPr>
          <a:xfrm>
            <a:off x="5297488" y="1435100"/>
            <a:ext cx="6154737" cy="1946275"/>
          </a:xfrm>
          <a:prstGeom prst="rect">
            <a:avLst/>
          </a:prstGeom>
          <a:noFill/>
          <a:ln w="9525">
            <a:noFill/>
          </a:ln>
        </p:spPr>
        <p:txBody>
          <a:bodyPr>
            <a:spAutoFit/>
          </a:bodyPr>
          <a:p>
            <a:pPr>
              <a:lnSpc>
                <a:spcPts val="3600"/>
              </a:lnSpc>
            </a:pPr>
            <a:r>
              <a:rPr lang="en-US" altLang="zh-CN" sz="3600" b="1" dirty="0">
                <a:solidFill>
                  <a:schemeClr val="bg1"/>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3600" b="1" dirty="0">
              <a:solidFill>
                <a:schemeClr val="bg1"/>
              </a:solidFill>
              <a:latin typeface="Arial" panose="020B0604020202020204" pitchFamily="34" charset="0"/>
              <a:sym typeface="Arial" panose="020B0604020202020204" pitchFamily="34" charset="0"/>
            </a:endParaRPr>
          </a:p>
        </p:txBody>
      </p:sp>
      <p:sp>
        <p:nvSpPr>
          <p:cNvPr id="24594" name="矩形 30"/>
          <p:cNvSpPr/>
          <p:nvPr/>
        </p:nvSpPr>
        <p:spPr>
          <a:xfrm>
            <a:off x="5329238" y="3432175"/>
            <a:ext cx="6137275" cy="1570038"/>
          </a:xfrm>
          <a:prstGeom prst="rect">
            <a:avLst/>
          </a:prstGeom>
          <a:noFill/>
          <a:ln w="9525">
            <a:noFill/>
          </a:ln>
        </p:spPr>
        <p:txBody>
          <a:bodyPr>
            <a:spAutoFit/>
          </a:bodyPr>
          <a:p>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one following another, make us sad and blessed by turns. Even death itself makes life more loving. </a:t>
            </a:r>
            <a:endParaRPr lang="zh-CN" altLang="en-US" sz="1600" dirty="0">
              <a:solidFill>
                <a:schemeClr val="bg1"/>
              </a:solidFill>
              <a:latin typeface="Calibri" panose="020F0502020204030204" pitchFamily="34" charset="0"/>
              <a:sym typeface="宋体" panose="02010600030101010101" pitchFamily="2" charset="-122"/>
            </a:endParaRPr>
          </a:p>
          <a:p>
            <a:endParaRPr lang="zh-CN" altLang="en-US" sz="1600" dirty="0">
              <a:solidFill>
                <a:schemeClr val="bg1"/>
              </a:solidFill>
              <a:latin typeface="Calibri" panose="020F0502020204030204" pitchFamily="34" charset="0"/>
              <a:sym typeface="宋体" panose="02010600030101010101" pitchFamily="2" charset="-122"/>
            </a:endParaRPr>
          </a:p>
        </p:txBody>
      </p:sp>
      <p:grpSp>
        <p:nvGrpSpPr>
          <p:cNvPr id="24595" name="Group 19"/>
          <p:cNvGrpSpPr/>
          <p:nvPr/>
        </p:nvGrpSpPr>
        <p:grpSpPr>
          <a:xfrm>
            <a:off x="5416550" y="4865688"/>
            <a:ext cx="1439863" cy="1439862"/>
            <a:chOff x="0" y="0"/>
            <a:chExt cx="1440000" cy="1440000"/>
          </a:xfrm>
        </p:grpSpPr>
        <p:sp>
          <p:nvSpPr>
            <p:cNvPr id="22574" name="矩形 32"/>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75" name="Freeform 7"/>
            <p:cNvSpPr>
              <a:spLocks noEditPoints="1"/>
            </p:cNvSpPr>
            <p:nvPr/>
          </p:nvSpPr>
          <p:spPr>
            <a:xfrm>
              <a:off x="395506" y="434224"/>
              <a:ext cx="648989" cy="571553"/>
            </a:xfrm>
            <a:custGeom>
              <a:avLst/>
              <a:gdLst>
                <a:gd name="txL" fmla="*/ 0 w 149"/>
                <a:gd name="txT" fmla="*/ 0 h 131"/>
                <a:gd name="txR" fmla="*/ 149 w 149"/>
                <a:gd name="txB" fmla="*/ 131 h 131"/>
              </a:gdLst>
              <a:ahLst/>
              <a:cxnLst>
                <a:cxn ang="0">
                  <a:pos x="531204030" y="1599004596"/>
                </a:cxn>
                <a:cxn ang="0">
                  <a:pos x="2147483647" y="1675147672"/>
                </a:cxn>
                <a:cxn ang="0">
                  <a:pos x="2147483647" y="1941648438"/>
                </a:cxn>
                <a:cxn ang="0">
                  <a:pos x="588119059" y="1998755745"/>
                </a:cxn>
                <a:cxn ang="0">
                  <a:pos x="626060959" y="2132006128"/>
                </a:cxn>
                <a:cxn ang="0">
                  <a:pos x="664002860" y="2147483647"/>
                </a:cxn>
                <a:cxn ang="0">
                  <a:pos x="1157260633" y="2147483647"/>
                </a:cxn>
                <a:cxn ang="0">
                  <a:pos x="2010981707" y="2132006128"/>
                </a:cxn>
                <a:cxn ang="0">
                  <a:pos x="2147483647" y="2147483647"/>
                </a:cxn>
                <a:cxn ang="0">
                  <a:pos x="2147483647" y="2132006128"/>
                </a:cxn>
                <a:cxn ang="0">
                  <a:pos x="2147483647" y="2074898821"/>
                </a:cxn>
                <a:cxn ang="0">
                  <a:pos x="2147483647" y="1637076134"/>
                </a:cxn>
                <a:cxn ang="0">
                  <a:pos x="2147483647" y="609144608"/>
                </a:cxn>
                <a:cxn ang="0">
                  <a:pos x="2147483647" y="0"/>
                </a:cxn>
                <a:cxn ang="0">
                  <a:pos x="132798830" y="228429228"/>
                </a:cxn>
                <a:cxn ang="0">
                  <a:pos x="0" y="533001532"/>
                </a:cxn>
                <a:cxn ang="0">
                  <a:pos x="910631747" y="2147483647"/>
                </a:cxn>
                <a:cxn ang="0">
                  <a:pos x="910631747" y="2132006128"/>
                </a:cxn>
                <a:cxn ang="0">
                  <a:pos x="910631747" y="2147483647"/>
                </a:cxn>
                <a:cxn ang="0">
                  <a:pos x="2105838636" y="2147483647"/>
                </a:cxn>
                <a:cxn ang="0">
                  <a:pos x="2147483647" y="2147483647"/>
                </a:cxn>
                <a:cxn ang="0">
                  <a:pos x="2147483647" y="152286152"/>
                </a:cxn>
                <a:cxn ang="0">
                  <a:pos x="2147483647" y="456858456"/>
                </a:cxn>
                <a:cxn ang="0">
                  <a:pos x="2147483647" y="152286152"/>
                </a:cxn>
                <a:cxn ang="0">
                  <a:pos x="2147483647" y="380715380"/>
                </a:cxn>
                <a:cxn ang="0">
                  <a:pos x="2147483647" y="666251915"/>
                </a:cxn>
                <a:cxn ang="0">
                  <a:pos x="2105838636" y="380715380"/>
                </a:cxn>
                <a:cxn ang="0">
                  <a:pos x="2147483647" y="799502298"/>
                </a:cxn>
                <a:cxn ang="0">
                  <a:pos x="2105838636" y="1104074602"/>
                </a:cxn>
                <a:cxn ang="0">
                  <a:pos x="2105838636" y="1237324985"/>
                </a:cxn>
                <a:cxn ang="0">
                  <a:pos x="2147483647" y="1522861520"/>
                </a:cxn>
                <a:cxn ang="0">
                  <a:pos x="2105838636" y="1522861520"/>
                </a:cxn>
                <a:cxn ang="0">
                  <a:pos x="1612580862" y="380715380"/>
                </a:cxn>
                <a:cxn ang="0">
                  <a:pos x="1973039806" y="666251915"/>
                </a:cxn>
                <a:cxn ang="0">
                  <a:pos x="1612580862" y="380715380"/>
                </a:cxn>
                <a:cxn ang="0">
                  <a:pos x="1973039806" y="799502298"/>
                </a:cxn>
                <a:cxn ang="0">
                  <a:pos x="1612580862" y="1104074602"/>
                </a:cxn>
                <a:cxn ang="0">
                  <a:pos x="1612580862" y="1237324985"/>
                </a:cxn>
                <a:cxn ang="0">
                  <a:pos x="1973039806" y="1522861520"/>
                </a:cxn>
                <a:cxn ang="0">
                  <a:pos x="1612580862" y="1237324985"/>
                </a:cxn>
                <a:cxn ang="0">
                  <a:pos x="1479777677" y="380715380"/>
                </a:cxn>
                <a:cxn ang="0">
                  <a:pos x="1119318733" y="666251915"/>
                </a:cxn>
                <a:cxn ang="0">
                  <a:pos x="1119318733" y="799502298"/>
                </a:cxn>
                <a:cxn ang="0">
                  <a:pos x="1479777677" y="1104074602"/>
                </a:cxn>
                <a:cxn ang="0">
                  <a:pos x="1119318733" y="799502298"/>
                </a:cxn>
                <a:cxn ang="0">
                  <a:pos x="1479777677" y="1237324985"/>
                </a:cxn>
                <a:cxn ang="0">
                  <a:pos x="1119318733" y="1522861520"/>
                </a:cxn>
                <a:cxn ang="0">
                  <a:pos x="626060959" y="380715380"/>
                </a:cxn>
                <a:cxn ang="0">
                  <a:pos x="986519903" y="666251915"/>
                </a:cxn>
                <a:cxn ang="0">
                  <a:pos x="626060959" y="380715380"/>
                </a:cxn>
                <a:cxn ang="0">
                  <a:pos x="986519903" y="799502298"/>
                </a:cxn>
                <a:cxn ang="0">
                  <a:pos x="626060959" y="1104074602"/>
                </a:cxn>
                <a:cxn ang="0">
                  <a:pos x="626060959" y="1237324985"/>
                </a:cxn>
                <a:cxn ang="0">
                  <a:pos x="986519903" y="1522861520"/>
                </a:cxn>
                <a:cxn ang="0">
                  <a:pos x="626060959" y="1408646906"/>
                </a:cxn>
                <a:cxn ang="0">
                  <a:pos x="493257774" y="1104074602"/>
                </a:cxn>
                <a:cxn ang="0">
                  <a:pos x="303543916" y="799502298"/>
                </a:cxn>
                <a:cxn ang="0">
                  <a:pos x="493257774" y="1104074602"/>
                </a:cxn>
                <a:cxn ang="0">
                  <a:pos x="493257774" y="666251915"/>
                </a:cxn>
                <a:cxn ang="0">
                  <a:pos x="151771958" y="533001532"/>
                </a:cxn>
                <a:cxn ang="0">
                  <a:pos x="493257774" y="380715380"/>
                </a:cxn>
              </a:cxnLst>
              <a:rect l="txL" t="txT" r="txR" b="txB"/>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alpha val="100000"/>
              </a:schemeClr>
            </a:solidFill>
            <a:ln w="9525">
              <a:noFill/>
            </a:ln>
          </p:spPr>
          <p:txBody>
            <a:bodyPr/>
            <a:p>
              <a:endParaRPr lang="zh-CN" altLang="en-US"/>
            </a:p>
          </p:txBody>
        </p:sp>
      </p:grpSp>
      <p:grpSp>
        <p:nvGrpSpPr>
          <p:cNvPr id="24598" name="Group 22"/>
          <p:cNvGrpSpPr/>
          <p:nvPr/>
        </p:nvGrpSpPr>
        <p:grpSpPr>
          <a:xfrm>
            <a:off x="9885363" y="4865688"/>
            <a:ext cx="1439862" cy="1439862"/>
            <a:chOff x="0" y="0"/>
            <a:chExt cx="1440000" cy="1440000"/>
          </a:xfrm>
        </p:grpSpPr>
        <p:sp>
          <p:nvSpPr>
            <p:cNvPr id="22558" name="矩形 46"/>
            <p:cNvSpPr/>
            <p:nvPr/>
          </p:nvSpPr>
          <p:spPr>
            <a:xfrm>
              <a:off x="0" y="0"/>
              <a:ext cx="1440000" cy="1440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2559" name="Group 24"/>
            <p:cNvGrpSpPr/>
            <p:nvPr/>
          </p:nvGrpSpPr>
          <p:grpSpPr>
            <a:xfrm>
              <a:off x="429614" y="500598"/>
              <a:ext cx="580772" cy="438805"/>
              <a:chOff x="0" y="0"/>
              <a:chExt cx="500063" cy="377825"/>
            </a:xfrm>
          </p:grpSpPr>
          <p:sp>
            <p:nvSpPr>
              <p:cNvPr id="22560" name="Freeform 8"/>
              <p:cNvSpPr>
                <a:spLocks noEditPoints="1"/>
              </p:cNvSpPr>
              <p:nvPr/>
            </p:nvSpPr>
            <p:spPr>
              <a:xfrm>
                <a:off x="0" y="0"/>
                <a:ext cx="500063" cy="377825"/>
              </a:xfrm>
              <a:custGeom>
                <a:avLst/>
                <a:gdLst>
                  <a:gd name="txL" fmla="*/ 0 w 133"/>
                  <a:gd name="txT" fmla="*/ 0 h 101"/>
                  <a:gd name="txR" fmla="*/ 133 w 133"/>
                  <a:gd name="txB" fmla="*/ 101 h 101"/>
                </a:gdLst>
                <a:ahLst/>
                <a:cxnLst>
                  <a:cxn ang="0">
                    <a:pos x="1880172962" y="1231462604"/>
                  </a:cxn>
                  <a:cxn ang="0">
                    <a:pos x="1696397930" y="97957678"/>
                  </a:cxn>
                  <a:cxn ang="0">
                    <a:pos x="1540893376" y="27988977"/>
                  </a:cxn>
                  <a:cxn ang="0">
                    <a:pos x="1456074420" y="0"/>
                  </a:cxn>
                  <a:cxn ang="0">
                    <a:pos x="1427800181" y="97957678"/>
                  </a:cxn>
                  <a:cxn ang="0">
                    <a:pos x="1328844105" y="27988977"/>
                  </a:cxn>
                  <a:cxn ang="0">
                    <a:pos x="1229888029" y="0"/>
                  </a:cxn>
                  <a:cxn ang="0">
                    <a:pos x="1201613790" y="97957678"/>
                  </a:cxn>
                  <a:cxn ang="0">
                    <a:pos x="1102657714" y="27988977"/>
                  </a:cxn>
                  <a:cxn ang="0">
                    <a:pos x="1003701638" y="0"/>
                  </a:cxn>
                  <a:cxn ang="0">
                    <a:pos x="975427400" y="97957678"/>
                  </a:cxn>
                  <a:cxn ang="0">
                    <a:pos x="876471324" y="27988977"/>
                  </a:cxn>
                  <a:cxn ang="0">
                    <a:pos x="777515248" y="0"/>
                  </a:cxn>
                  <a:cxn ang="0">
                    <a:pos x="763378128" y="97957678"/>
                  </a:cxn>
                  <a:cxn ang="0">
                    <a:pos x="650284933" y="27988977"/>
                  </a:cxn>
                  <a:cxn ang="0">
                    <a:pos x="551328857" y="0"/>
                  </a:cxn>
                  <a:cxn ang="0">
                    <a:pos x="537191738" y="97957678"/>
                  </a:cxn>
                  <a:cxn ang="0">
                    <a:pos x="424098542" y="27988977"/>
                  </a:cxn>
                  <a:cxn ang="0">
                    <a:pos x="339279586" y="0"/>
                  </a:cxn>
                  <a:cxn ang="0">
                    <a:pos x="311005347" y="97957678"/>
                  </a:cxn>
                  <a:cxn ang="0">
                    <a:pos x="0" y="279878545"/>
                  </a:cxn>
                  <a:cxn ang="0">
                    <a:pos x="183775032" y="1413383472"/>
                  </a:cxn>
                  <a:cxn ang="0">
                    <a:pos x="113093195" y="1231462604"/>
                  </a:cxn>
                  <a:cxn ang="0">
                    <a:pos x="183775032" y="209909844"/>
                  </a:cxn>
                  <a:cxn ang="0">
                    <a:pos x="311005347" y="279878545"/>
                  </a:cxn>
                  <a:cxn ang="0">
                    <a:pos x="409961423" y="307867522"/>
                  </a:cxn>
                  <a:cxn ang="0">
                    <a:pos x="424098542" y="209909844"/>
                  </a:cxn>
                  <a:cxn ang="0">
                    <a:pos x="537191738" y="279878545"/>
                  </a:cxn>
                  <a:cxn ang="0">
                    <a:pos x="622010694" y="307867522"/>
                  </a:cxn>
                  <a:cxn ang="0">
                    <a:pos x="650284933" y="209909844"/>
                  </a:cxn>
                  <a:cxn ang="0">
                    <a:pos x="763378128" y="279878545"/>
                  </a:cxn>
                  <a:cxn ang="0">
                    <a:pos x="848197085" y="307867522"/>
                  </a:cxn>
                  <a:cxn ang="0">
                    <a:pos x="876471324" y="209909844"/>
                  </a:cxn>
                  <a:cxn ang="0">
                    <a:pos x="975427400" y="279878545"/>
                  </a:cxn>
                  <a:cxn ang="0">
                    <a:pos x="1074383476" y="307867522"/>
                  </a:cxn>
                  <a:cxn ang="0">
                    <a:pos x="1102657714" y="209909844"/>
                  </a:cxn>
                  <a:cxn ang="0">
                    <a:pos x="1201613790" y="279878545"/>
                  </a:cxn>
                  <a:cxn ang="0">
                    <a:pos x="1300569866" y="307867522"/>
                  </a:cxn>
                  <a:cxn ang="0">
                    <a:pos x="1328844105" y="209909844"/>
                  </a:cxn>
                  <a:cxn ang="0">
                    <a:pos x="1427800181" y="279878545"/>
                  </a:cxn>
                  <a:cxn ang="0">
                    <a:pos x="1526756257" y="307867522"/>
                  </a:cxn>
                  <a:cxn ang="0">
                    <a:pos x="1540893376" y="209909844"/>
                  </a:cxn>
                  <a:cxn ang="0">
                    <a:pos x="1767079767" y="279878545"/>
                  </a:cxn>
                  <a:cxn ang="0">
                    <a:pos x="1696397930" y="1301431305"/>
                  </a:cxn>
                  <a:cxn ang="0">
                    <a:pos x="113093195" y="1231462604"/>
                  </a:cxn>
                </a:cxnLst>
                <a:rect l="txL" t="txT" r="txR" b="txB"/>
                <a:pathLst>
                  <a:path w="133" h="101">
                    <a:moveTo>
                      <a:pt x="120" y="101"/>
                    </a:moveTo>
                    <a:cubicBezTo>
                      <a:pt x="127" y="101"/>
                      <a:pt x="133" y="95"/>
                      <a:pt x="133" y="88"/>
                    </a:cubicBezTo>
                    <a:cubicBezTo>
                      <a:pt x="133" y="20"/>
                      <a:pt x="133" y="20"/>
                      <a:pt x="133" y="20"/>
                    </a:cubicBezTo>
                    <a:cubicBezTo>
                      <a:pt x="133" y="13"/>
                      <a:pt x="127" y="7"/>
                      <a:pt x="120" y="7"/>
                    </a:cubicBezTo>
                    <a:cubicBezTo>
                      <a:pt x="109" y="7"/>
                      <a:pt x="109" y="7"/>
                      <a:pt x="109" y="7"/>
                    </a:cubicBezTo>
                    <a:cubicBezTo>
                      <a:pt x="109" y="2"/>
                      <a:pt x="109" y="2"/>
                      <a:pt x="109" y="2"/>
                    </a:cubicBezTo>
                    <a:cubicBezTo>
                      <a:pt x="109" y="1"/>
                      <a:pt x="109" y="0"/>
                      <a:pt x="108" y="0"/>
                    </a:cubicBezTo>
                    <a:cubicBezTo>
                      <a:pt x="103" y="0"/>
                      <a:pt x="103" y="0"/>
                      <a:pt x="103" y="0"/>
                    </a:cubicBezTo>
                    <a:cubicBezTo>
                      <a:pt x="102" y="0"/>
                      <a:pt x="101" y="1"/>
                      <a:pt x="101" y="2"/>
                    </a:cubicBezTo>
                    <a:cubicBezTo>
                      <a:pt x="101" y="7"/>
                      <a:pt x="101" y="7"/>
                      <a:pt x="101" y="7"/>
                    </a:cubicBezTo>
                    <a:cubicBezTo>
                      <a:pt x="94" y="7"/>
                      <a:pt x="94" y="7"/>
                      <a:pt x="94" y="7"/>
                    </a:cubicBezTo>
                    <a:cubicBezTo>
                      <a:pt x="94" y="2"/>
                      <a:pt x="94" y="2"/>
                      <a:pt x="94" y="2"/>
                    </a:cubicBezTo>
                    <a:cubicBezTo>
                      <a:pt x="94" y="1"/>
                      <a:pt x="93" y="0"/>
                      <a:pt x="92" y="0"/>
                    </a:cubicBezTo>
                    <a:cubicBezTo>
                      <a:pt x="87" y="0"/>
                      <a:pt x="87" y="0"/>
                      <a:pt x="87" y="0"/>
                    </a:cubicBezTo>
                    <a:cubicBezTo>
                      <a:pt x="86" y="0"/>
                      <a:pt x="85" y="1"/>
                      <a:pt x="85" y="2"/>
                    </a:cubicBezTo>
                    <a:cubicBezTo>
                      <a:pt x="85" y="7"/>
                      <a:pt x="85" y="7"/>
                      <a:pt x="85" y="7"/>
                    </a:cubicBezTo>
                    <a:cubicBezTo>
                      <a:pt x="78" y="7"/>
                      <a:pt x="78" y="7"/>
                      <a:pt x="78" y="7"/>
                    </a:cubicBezTo>
                    <a:cubicBezTo>
                      <a:pt x="78" y="2"/>
                      <a:pt x="78" y="2"/>
                      <a:pt x="78" y="2"/>
                    </a:cubicBezTo>
                    <a:cubicBezTo>
                      <a:pt x="78" y="1"/>
                      <a:pt x="77" y="0"/>
                      <a:pt x="76" y="0"/>
                    </a:cubicBezTo>
                    <a:cubicBezTo>
                      <a:pt x="71" y="0"/>
                      <a:pt x="71" y="0"/>
                      <a:pt x="71" y="0"/>
                    </a:cubicBezTo>
                    <a:cubicBezTo>
                      <a:pt x="70" y="0"/>
                      <a:pt x="69" y="1"/>
                      <a:pt x="69" y="2"/>
                    </a:cubicBezTo>
                    <a:cubicBezTo>
                      <a:pt x="69" y="7"/>
                      <a:pt x="69" y="7"/>
                      <a:pt x="69" y="7"/>
                    </a:cubicBezTo>
                    <a:cubicBezTo>
                      <a:pt x="62" y="7"/>
                      <a:pt x="62" y="7"/>
                      <a:pt x="62" y="7"/>
                    </a:cubicBezTo>
                    <a:cubicBezTo>
                      <a:pt x="62" y="2"/>
                      <a:pt x="62" y="2"/>
                      <a:pt x="62" y="2"/>
                    </a:cubicBezTo>
                    <a:cubicBezTo>
                      <a:pt x="62" y="1"/>
                      <a:pt x="61" y="0"/>
                      <a:pt x="60" y="0"/>
                    </a:cubicBezTo>
                    <a:cubicBezTo>
                      <a:pt x="55" y="0"/>
                      <a:pt x="55" y="0"/>
                      <a:pt x="55" y="0"/>
                    </a:cubicBezTo>
                    <a:cubicBezTo>
                      <a:pt x="54" y="0"/>
                      <a:pt x="54" y="1"/>
                      <a:pt x="54" y="2"/>
                    </a:cubicBezTo>
                    <a:cubicBezTo>
                      <a:pt x="54" y="7"/>
                      <a:pt x="54" y="7"/>
                      <a:pt x="54" y="7"/>
                    </a:cubicBezTo>
                    <a:cubicBezTo>
                      <a:pt x="46" y="7"/>
                      <a:pt x="46" y="7"/>
                      <a:pt x="46" y="7"/>
                    </a:cubicBezTo>
                    <a:cubicBezTo>
                      <a:pt x="46" y="2"/>
                      <a:pt x="46" y="2"/>
                      <a:pt x="46" y="2"/>
                    </a:cubicBezTo>
                    <a:cubicBezTo>
                      <a:pt x="46" y="1"/>
                      <a:pt x="45" y="0"/>
                      <a:pt x="44" y="0"/>
                    </a:cubicBezTo>
                    <a:cubicBezTo>
                      <a:pt x="39" y="0"/>
                      <a:pt x="39" y="0"/>
                      <a:pt x="39" y="0"/>
                    </a:cubicBezTo>
                    <a:cubicBezTo>
                      <a:pt x="38" y="0"/>
                      <a:pt x="38" y="1"/>
                      <a:pt x="38" y="2"/>
                    </a:cubicBezTo>
                    <a:cubicBezTo>
                      <a:pt x="38" y="7"/>
                      <a:pt x="38" y="7"/>
                      <a:pt x="38" y="7"/>
                    </a:cubicBezTo>
                    <a:cubicBezTo>
                      <a:pt x="30" y="7"/>
                      <a:pt x="30" y="7"/>
                      <a:pt x="30" y="7"/>
                    </a:cubicBezTo>
                    <a:cubicBezTo>
                      <a:pt x="30" y="2"/>
                      <a:pt x="30" y="2"/>
                      <a:pt x="30" y="2"/>
                    </a:cubicBezTo>
                    <a:cubicBezTo>
                      <a:pt x="30" y="1"/>
                      <a:pt x="30" y="0"/>
                      <a:pt x="29" y="0"/>
                    </a:cubicBezTo>
                    <a:cubicBezTo>
                      <a:pt x="24" y="0"/>
                      <a:pt x="24" y="0"/>
                      <a:pt x="24" y="0"/>
                    </a:cubicBezTo>
                    <a:cubicBezTo>
                      <a:pt x="23" y="0"/>
                      <a:pt x="22" y="1"/>
                      <a:pt x="22" y="2"/>
                    </a:cubicBezTo>
                    <a:cubicBezTo>
                      <a:pt x="22" y="7"/>
                      <a:pt x="22" y="7"/>
                      <a:pt x="22" y="7"/>
                    </a:cubicBezTo>
                    <a:cubicBezTo>
                      <a:pt x="13" y="7"/>
                      <a:pt x="13" y="7"/>
                      <a:pt x="13" y="7"/>
                    </a:cubicBezTo>
                    <a:cubicBezTo>
                      <a:pt x="6" y="7"/>
                      <a:pt x="0" y="13"/>
                      <a:pt x="0" y="20"/>
                    </a:cubicBezTo>
                    <a:cubicBezTo>
                      <a:pt x="0" y="88"/>
                      <a:pt x="0" y="88"/>
                      <a:pt x="0" y="88"/>
                    </a:cubicBezTo>
                    <a:cubicBezTo>
                      <a:pt x="0" y="95"/>
                      <a:pt x="6" y="101"/>
                      <a:pt x="13" y="101"/>
                    </a:cubicBezTo>
                    <a:lnTo>
                      <a:pt x="120" y="101"/>
                    </a:lnTo>
                    <a:close/>
                    <a:moveTo>
                      <a:pt x="8" y="88"/>
                    </a:moveTo>
                    <a:cubicBezTo>
                      <a:pt x="8" y="20"/>
                      <a:pt x="8" y="20"/>
                      <a:pt x="8" y="20"/>
                    </a:cubicBezTo>
                    <a:cubicBezTo>
                      <a:pt x="8" y="18"/>
                      <a:pt x="11" y="15"/>
                      <a:pt x="13" y="15"/>
                    </a:cubicBezTo>
                    <a:cubicBezTo>
                      <a:pt x="22" y="15"/>
                      <a:pt x="22" y="15"/>
                      <a:pt x="22" y="15"/>
                    </a:cubicBezTo>
                    <a:cubicBezTo>
                      <a:pt x="22" y="20"/>
                      <a:pt x="22" y="20"/>
                      <a:pt x="22" y="20"/>
                    </a:cubicBezTo>
                    <a:cubicBezTo>
                      <a:pt x="22" y="21"/>
                      <a:pt x="23" y="22"/>
                      <a:pt x="24" y="22"/>
                    </a:cubicBezTo>
                    <a:cubicBezTo>
                      <a:pt x="29" y="22"/>
                      <a:pt x="29" y="22"/>
                      <a:pt x="29" y="22"/>
                    </a:cubicBezTo>
                    <a:cubicBezTo>
                      <a:pt x="30" y="22"/>
                      <a:pt x="30" y="21"/>
                      <a:pt x="30" y="20"/>
                    </a:cubicBezTo>
                    <a:cubicBezTo>
                      <a:pt x="30" y="15"/>
                      <a:pt x="30" y="15"/>
                      <a:pt x="30" y="15"/>
                    </a:cubicBezTo>
                    <a:cubicBezTo>
                      <a:pt x="38" y="15"/>
                      <a:pt x="38" y="15"/>
                      <a:pt x="38" y="15"/>
                    </a:cubicBezTo>
                    <a:cubicBezTo>
                      <a:pt x="38" y="20"/>
                      <a:pt x="38" y="20"/>
                      <a:pt x="38" y="20"/>
                    </a:cubicBezTo>
                    <a:cubicBezTo>
                      <a:pt x="38" y="21"/>
                      <a:pt x="38" y="22"/>
                      <a:pt x="39" y="22"/>
                    </a:cubicBezTo>
                    <a:cubicBezTo>
                      <a:pt x="44" y="22"/>
                      <a:pt x="44" y="22"/>
                      <a:pt x="44" y="22"/>
                    </a:cubicBezTo>
                    <a:cubicBezTo>
                      <a:pt x="45" y="22"/>
                      <a:pt x="46" y="21"/>
                      <a:pt x="46" y="20"/>
                    </a:cubicBezTo>
                    <a:cubicBezTo>
                      <a:pt x="46" y="15"/>
                      <a:pt x="46" y="15"/>
                      <a:pt x="46" y="15"/>
                    </a:cubicBezTo>
                    <a:cubicBezTo>
                      <a:pt x="54" y="15"/>
                      <a:pt x="54" y="15"/>
                      <a:pt x="54" y="15"/>
                    </a:cubicBezTo>
                    <a:cubicBezTo>
                      <a:pt x="54" y="20"/>
                      <a:pt x="54" y="20"/>
                      <a:pt x="54" y="20"/>
                    </a:cubicBezTo>
                    <a:cubicBezTo>
                      <a:pt x="54" y="21"/>
                      <a:pt x="54" y="22"/>
                      <a:pt x="55" y="22"/>
                    </a:cubicBezTo>
                    <a:cubicBezTo>
                      <a:pt x="60" y="22"/>
                      <a:pt x="60" y="22"/>
                      <a:pt x="60" y="22"/>
                    </a:cubicBezTo>
                    <a:cubicBezTo>
                      <a:pt x="61" y="22"/>
                      <a:pt x="62" y="21"/>
                      <a:pt x="62" y="20"/>
                    </a:cubicBezTo>
                    <a:cubicBezTo>
                      <a:pt x="62" y="15"/>
                      <a:pt x="62" y="15"/>
                      <a:pt x="62" y="15"/>
                    </a:cubicBezTo>
                    <a:cubicBezTo>
                      <a:pt x="69" y="15"/>
                      <a:pt x="69" y="15"/>
                      <a:pt x="69" y="15"/>
                    </a:cubicBezTo>
                    <a:cubicBezTo>
                      <a:pt x="69" y="20"/>
                      <a:pt x="69" y="20"/>
                      <a:pt x="69" y="20"/>
                    </a:cubicBezTo>
                    <a:cubicBezTo>
                      <a:pt x="69" y="21"/>
                      <a:pt x="70" y="22"/>
                      <a:pt x="71" y="22"/>
                    </a:cubicBezTo>
                    <a:cubicBezTo>
                      <a:pt x="76" y="22"/>
                      <a:pt x="76" y="22"/>
                      <a:pt x="76" y="22"/>
                    </a:cubicBezTo>
                    <a:cubicBezTo>
                      <a:pt x="77" y="22"/>
                      <a:pt x="78" y="21"/>
                      <a:pt x="78" y="20"/>
                    </a:cubicBezTo>
                    <a:cubicBezTo>
                      <a:pt x="78" y="15"/>
                      <a:pt x="78" y="15"/>
                      <a:pt x="78" y="15"/>
                    </a:cubicBezTo>
                    <a:cubicBezTo>
                      <a:pt x="85" y="15"/>
                      <a:pt x="85" y="15"/>
                      <a:pt x="85" y="15"/>
                    </a:cubicBezTo>
                    <a:cubicBezTo>
                      <a:pt x="85" y="20"/>
                      <a:pt x="85" y="20"/>
                      <a:pt x="85" y="20"/>
                    </a:cubicBezTo>
                    <a:cubicBezTo>
                      <a:pt x="85" y="21"/>
                      <a:pt x="86" y="22"/>
                      <a:pt x="87" y="22"/>
                    </a:cubicBezTo>
                    <a:cubicBezTo>
                      <a:pt x="92" y="22"/>
                      <a:pt x="92" y="22"/>
                      <a:pt x="92" y="22"/>
                    </a:cubicBezTo>
                    <a:cubicBezTo>
                      <a:pt x="93" y="22"/>
                      <a:pt x="94" y="21"/>
                      <a:pt x="94" y="20"/>
                    </a:cubicBezTo>
                    <a:cubicBezTo>
                      <a:pt x="94" y="15"/>
                      <a:pt x="94" y="15"/>
                      <a:pt x="94" y="15"/>
                    </a:cubicBezTo>
                    <a:cubicBezTo>
                      <a:pt x="101" y="15"/>
                      <a:pt x="101" y="15"/>
                      <a:pt x="101" y="15"/>
                    </a:cubicBezTo>
                    <a:cubicBezTo>
                      <a:pt x="101" y="20"/>
                      <a:pt x="101" y="20"/>
                      <a:pt x="101" y="20"/>
                    </a:cubicBezTo>
                    <a:cubicBezTo>
                      <a:pt x="101" y="21"/>
                      <a:pt x="102" y="22"/>
                      <a:pt x="103" y="22"/>
                    </a:cubicBezTo>
                    <a:cubicBezTo>
                      <a:pt x="108" y="22"/>
                      <a:pt x="108" y="22"/>
                      <a:pt x="108" y="22"/>
                    </a:cubicBezTo>
                    <a:cubicBezTo>
                      <a:pt x="109" y="22"/>
                      <a:pt x="109" y="21"/>
                      <a:pt x="109" y="20"/>
                    </a:cubicBezTo>
                    <a:cubicBezTo>
                      <a:pt x="109" y="15"/>
                      <a:pt x="109" y="15"/>
                      <a:pt x="109" y="15"/>
                    </a:cubicBezTo>
                    <a:cubicBezTo>
                      <a:pt x="120" y="15"/>
                      <a:pt x="120" y="15"/>
                      <a:pt x="120" y="15"/>
                    </a:cubicBezTo>
                    <a:cubicBezTo>
                      <a:pt x="123" y="15"/>
                      <a:pt x="125" y="18"/>
                      <a:pt x="125" y="20"/>
                    </a:cubicBezTo>
                    <a:cubicBezTo>
                      <a:pt x="125" y="88"/>
                      <a:pt x="125" y="88"/>
                      <a:pt x="125" y="88"/>
                    </a:cubicBezTo>
                    <a:cubicBezTo>
                      <a:pt x="125" y="91"/>
                      <a:pt x="123" y="93"/>
                      <a:pt x="120" y="93"/>
                    </a:cubicBezTo>
                    <a:cubicBezTo>
                      <a:pt x="13" y="93"/>
                      <a:pt x="13" y="93"/>
                      <a:pt x="13" y="93"/>
                    </a:cubicBezTo>
                    <a:cubicBezTo>
                      <a:pt x="11" y="93"/>
                      <a:pt x="8" y="91"/>
                      <a:pt x="8" y="88"/>
                    </a:cubicBezTo>
                    <a:close/>
                  </a:path>
                </a:pathLst>
              </a:custGeom>
              <a:solidFill>
                <a:schemeClr val="bg1">
                  <a:alpha val="100000"/>
                </a:schemeClr>
              </a:solidFill>
              <a:ln w="9525">
                <a:noFill/>
              </a:ln>
            </p:spPr>
            <p:txBody>
              <a:bodyPr/>
              <a:p>
                <a:endParaRPr lang="zh-CN" altLang="en-US"/>
              </a:p>
            </p:txBody>
          </p:sp>
          <p:sp>
            <p:nvSpPr>
              <p:cNvPr id="22561" name="Freeform 9"/>
              <p:cNvSpPr/>
              <p:nvPr/>
            </p:nvSpPr>
            <p:spPr>
              <a:xfrm>
                <a:off x="52388" y="119063"/>
                <a:ext cx="87313" cy="82550"/>
              </a:xfrm>
              <a:custGeom>
                <a:avLst/>
                <a:gdLst>
                  <a:gd name="txL" fmla="*/ 0 w 23"/>
                  <a:gd name="txT" fmla="*/ 0 h 22"/>
                  <a:gd name="txR" fmla="*/ 23 w 23"/>
                  <a:gd name="txB" fmla="*/ 22 h 22"/>
                </a:gdLst>
                <a:ahLst/>
                <a:cxnLst>
                  <a:cxn ang="0">
                    <a:pos x="57645561" y="309750114"/>
                  </a:cxn>
                  <a:cxn ang="0">
                    <a:pos x="273813568" y="309750114"/>
                  </a:cxn>
                  <a:cxn ang="0">
                    <a:pos x="331459129" y="253432252"/>
                  </a:cxn>
                  <a:cxn ang="0">
                    <a:pos x="331459129" y="56317861"/>
                  </a:cxn>
                  <a:cxn ang="0">
                    <a:pos x="273813568" y="0"/>
                  </a:cxn>
                  <a:cxn ang="0">
                    <a:pos x="57645561" y="0"/>
                  </a:cxn>
                  <a:cxn ang="0">
                    <a:pos x="0" y="56317861"/>
                  </a:cxn>
                  <a:cxn ang="0">
                    <a:pos x="0" y="253432252"/>
                  </a:cxn>
                  <a:cxn ang="0">
                    <a:pos x="57645561" y="309750114"/>
                  </a:cxn>
                </a:cxnLst>
                <a:rect l="txL" t="txT" r="txR" b="txB"/>
                <a:pathLst>
                  <a:path w="23" h="22">
                    <a:moveTo>
                      <a:pt x="4" y="22"/>
                    </a:moveTo>
                    <a:cubicBezTo>
                      <a:pt x="19" y="22"/>
                      <a:pt x="19" y="22"/>
                      <a:pt x="19" y="22"/>
                    </a:cubicBezTo>
                    <a:cubicBezTo>
                      <a:pt x="21" y="22"/>
                      <a:pt x="23" y="20"/>
                      <a:pt x="23" y="18"/>
                    </a:cubicBezTo>
                    <a:cubicBezTo>
                      <a:pt x="23" y="4"/>
                      <a:pt x="23" y="4"/>
                      <a:pt x="23" y="4"/>
                    </a:cubicBezTo>
                    <a:cubicBezTo>
                      <a:pt x="23" y="2"/>
                      <a:pt x="21" y="0"/>
                      <a:pt x="19" y="0"/>
                    </a:cubicBezTo>
                    <a:cubicBezTo>
                      <a:pt x="4" y="0"/>
                      <a:pt x="4" y="0"/>
                      <a:pt x="4" y="0"/>
                    </a:cubicBezTo>
                    <a:cubicBezTo>
                      <a:pt x="2" y="0"/>
                      <a:pt x="0" y="2"/>
                      <a:pt x="0" y="4"/>
                    </a:cubicBezTo>
                    <a:cubicBezTo>
                      <a:pt x="0" y="18"/>
                      <a:pt x="0" y="18"/>
                      <a:pt x="0" y="18"/>
                    </a:cubicBezTo>
                    <a:cubicBezTo>
                      <a:pt x="0" y="20"/>
                      <a:pt x="2" y="22"/>
                      <a:pt x="4" y="22"/>
                    </a:cubicBezTo>
                    <a:close/>
                  </a:path>
                </a:pathLst>
              </a:custGeom>
              <a:solidFill>
                <a:schemeClr val="bg1">
                  <a:alpha val="100000"/>
                </a:schemeClr>
              </a:solidFill>
              <a:ln w="9525">
                <a:noFill/>
              </a:ln>
            </p:spPr>
            <p:txBody>
              <a:bodyPr/>
              <a:p>
                <a:endParaRPr lang="zh-CN" altLang="en-US"/>
              </a:p>
            </p:txBody>
          </p:sp>
          <p:sp>
            <p:nvSpPr>
              <p:cNvPr id="22562" name="Freeform 10"/>
              <p:cNvSpPr/>
              <p:nvPr/>
            </p:nvSpPr>
            <p:spPr>
              <a:xfrm>
                <a:off x="161925" y="119063"/>
                <a:ext cx="55563" cy="52388"/>
              </a:xfrm>
              <a:custGeom>
                <a:avLst/>
                <a:gdLst>
                  <a:gd name="txL" fmla="*/ 0 w 15"/>
                  <a:gd name="txT" fmla="*/ 0 h 14"/>
                  <a:gd name="txR" fmla="*/ 15 w 15"/>
                  <a:gd name="txB" fmla="*/ 14 h 14"/>
                </a:gdLst>
                <a:ahLst/>
                <a:cxnLst>
                  <a:cxn ang="0">
                    <a:pos x="27440714" y="196035896"/>
                  </a:cxn>
                  <a:cxn ang="0">
                    <a:pos x="164651690" y="196035896"/>
                  </a:cxn>
                  <a:cxn ang="0">
                    <a:pos x="205816465" y="168030768"/>
                  </a:cxn>
                  <a:cxn ang="0">
                    <a:pos x="205816465" y="28005128"/>
                  </a:cxn>
                  <a:cxn ang="0">
                    <a:pos x="164651690" y="0"/>
                  </a:cxn>
                  <a:cxn ang="0">
                    <a:pos x="27440714" y="0"/>
                  </a:cxn>
                  <a:cxn ang="0">
                    <a:pos x="0" y="28005128"/>
                  </a:cxn>
                  <a:cxn ang="0">
                    <a:pos x="0" y="168030768"/>
                  </a:cxn>
                  <a:cxn ang="0">
                    <a:pos x="27440714" y="196035896"/>
                  </a:cxn>
                </a:cxnLst>
                <a:rect l="txL" t="txT" r="txR" b="txB"/>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22563" name="Freeform 11"/>
              <p:cNvSpPr/>
              <p:nvPr/>
            </p:nvSpPr>
            <p:spPr>
              <a:xfrm>
                <a:off x="236538" y="119063"/>
                <a:ext cx="52388" cy="52388"/>
              </a:xfrm>
              <a:custGeom>
                <a:avLst/>
                <a:gdLst>
                  <a:gd name="txL" fmla="*/ 0 w 14"/>
                  <a:gd name="txT" fmla="*/ 0 h 14"/>
                  <a:gd name="txR" fmla="*/ 14 w 14"/>
                  <a:gd name="txB" fmla="*/ 14 h 14"/>
                </a:gdLst>
                <a:ahLst/>
                <a:cxnLst>
                  <a:cxn ang="0">
                    <a:pos x="28005128" y="196035896"/>
                  </a:cxn>
                  <a:cxn ang="0">
                    <a:pos x="168030768" y="196035896"/>
                  </a:cxn>
                  <a:cxn ang="0">
                    <a:pos x="196035896" y="168030768"/>
                  </a:cxn>
                  <a:cxn ang="0">
                    <a:pos x="196035896" y="28005128"/>
                  </a:cxn>
                  <a:cxn ang="0">
                    <a:pos x="168030768" y="0"/>
                  </a:cxn>
                  <a:cxn ang="0">
                    <a:pos x="28005128" y="0"/>
                  </a:cxn>
                  <a:cxn ang="0">
                    <a:pos x="0" y="28005128"/>
                  </a:cxn>
                  <a:cxn ang="0">
                    <a:pos x="0" y="168030768"/>
                  </a:cxn>
                  <a:cxn ang="0">
                    <a:pos x="28005128" y="196035896"/>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22564" name="Freeform 12"/>
              <p:cNvSpPr/>
              <p:nvPr/>
            </p:nvSpPr>
            <p:spPr>
              <a:xfrm>
                <a:off x="311150" y="119063"/>
                <a:ext cx="53975" cy="52388"/>
              </a:xfrm>
              <a:custGeom>
                <a:avLst/>
                <a:gdLst>
                  <a:gd name="txL" fmla="*/ 0 w 14"/>
                  <a:gd name="txT" fmla="*/ 0 h 14"/>
                  <a:gd name="txR" fmla="*/ 14 w 14"/>
                  <a:gd name="txB" fmla="*/ 14 h 14"/>
                </a:gdLst>
                <a:ahLst/>
                <a:cxnLst>
                  <a:cxn ang="0">
                    <a:pos x="29728659" y="196035896"/>
                  </a:cxn>
                  <a:cxn ang="0">
                    <a:pos x="178364243" y="196035896"/>
                  </a:cxn>
                  <a:cxn ang="0">
                    <a:pos x="208092902" y="168030768"/>
                  </a:cxn>
                  <a:cxn ang="0">
                    <a:pos x="208092902" y="28005128"/>
                  </a:cxn>
                  <a:cxn ang="0">
                    <a:pos x="178364243" y="0"/>
                  </a:cxn>
                  <a:cxn ang="0">
                    <a:pos x="29728659" y="0"/>
                  </a:cxn>
                  <a:cxn ang="0">
                    <a:pos x="0" y="28005128"/>
                  </a:cxn>
                  <a:cxn ang="0">
                    <a:pos x="0" y="168030768"/>
                  </a:cxn>
                  <a:cxn ang="0">
                    <a:pos x="29728659" y="196035896"/>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22565" name="Freeform 13"/>
              <p:cNvSpPr/>
              <p:nvPr/>
            </p:nvSpPr>
            <p:spPr>
              <a:xfrm>
                <a:off x="387350" y="119063"/>
                <a:ext cx="52388" cy="52388"/>
              </a:xfrm>
              <a:custGeom>
                <a:avLst/>
                <a:gdLst>
                  <a:gd name="txL" fmla="*/ 0 w 14"/>
                  <a:gd name="txT" fmla="*/ 0 h 14"/>
                  <a:gd name="txR" fmla="*/ 14 w 14"/>
                  <a:gd name="txB" fmla="*/ 14 h 14"/>
                </a:gdLst>
                <a:ahLst/>
                <a:cxnLst>
                  <a:cxn ang="0">
                    <a:pos x="28005128" y="196035896"/>
                  </a:cxn>
                  <a:cxn ang="0">
                    <a:pos x="168030768" y="196035896"/>
                  </a:cxn>
                  <a:cxn ang="0">
                    <a:pos x="196035896" y="168030768"/>
                  </a:cxn>
                  <a:cxn ang="0">
                    <a:pos x="196035896" y="28005128"/>
                  </a:cxn>
                  <a:cxn ang="0">
                    <a:pos x="168030768" y="0"/>
                  </a:cxn>
                  <a:cxn ang="0">
                    <a:pos x="28005128" y="0"/>
                  </a:cxn>
                  <a:cxn ang="0">
                    <a:pos x="0" y="28005128"/>
                  </a:cxn>
                  <a:cxn ang="0">
                    <a:pos x="0" y="168030768"/>
                  </a:cxn>
                  <a:cxn ang="0">
                    <a:pos x="28005128" y="196035896"/>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22566" name="Freeform 14"/>
              <p:cNvSpPr/>
              <p:nvPr/>
            </p:nvSpPr>
            <p:spPr>
              <a:xfrm>
                <a:off x="161925" y="190500"/>
                <a:ext cx="55563" cy="57150"/>
              </a:xfrm>
              <a:custGeom>
                <a:avLst/>
                <a:gdLst>
                  <a:gd name="txL" fmla="*/ 0 w 15"/>
                  <a:gd name="txT" fmla="*/ 0 h 15"/>
                  <a:gd name="txR" fmla="*/ 15 w 15"/>
                  <a:gd name="txB" fmla="*/ 15 h 15"/>
                </a:gdLst>
                <a:ahLst/>
                <a:cxnLst>
                  <a:cxn ang="0">
                    <a:pos x="27440714" y="217741500"/>
                  </a:cxn>
                  <a:cxn ang="0">
                    <a:pos x="164651690" y="217741500"/>
                  </a:cxn>
                  <a:cxn ang="0">
                    <a:pos x="205816465" y="174193200"/>
                  </a:cxn>
                  <a:cxn ang="0">
                    <a:pos x="205816465" y="43548300"/>
                  </a:cxn>
                  <a:cxn ang="0">
                    <a:pos x="164651690" y="0"/>
                  </a:cxn>
                  <a:cxn ang="0">
                    <a:pos x="27440714" y="0"/>
                  </a:cxn>
                  <a:cxn ang="0">
                    <a:pos x="0" y="43548300"/>
                  </a:cxn>
                  <a:cxn ang="0">
                    <a:pos x="0" y="174193200"/>
                  </a:cxn>
                  <a:cxn ang="0">
                    <a:pos x="27440714" y="217741500"/>
                  </a:cxn>
                </a:cxnLst>
                <a:rect l="txL" t="txT" r="txR" b="txB"/>
                <a:pathLst>
                  <a:path w="15" h="15">
                    <a:moveTo>
                      <a:pt x="2" y="15"/>
                    </a:moveTo>
                    <a:cubicBezTo>
                      <a:pt x="12" y="15"/>
                      <a:pt x="12" y="15"/>
                      <a:pt x="12" y="15"/>
                    </a:cubicBezTo>
                    <a:cubicBezTo>
                      <a:pt x="13" y="15"/>
                      <a:pt x="15" y="14"/>
                      <a:pt x="15" y="12"/>
                    </a:cubicBezTo>
                    <a:cubicBezTo>
                      <a:pt x="15" y="3"/>
                      <a:pt x="15" y="3"/>
                      <a:pt x="15" y="3"/>
                    </a:cubicBezTo>
                    <a:cubicBezTo>
                      <a:pt x="15"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alpha val="100000"/>
                </a:schemeClr>
              </a:solidFill>
              <a:ln w="9525">
                <a:noFill/>
              </a:ln>
            </p:spPr>
            <p:txBody>
              <a:bodyPr/>
              <a:p>
                <a:endParaRPr lang="zh-CN" altLang="en-US"/>
              </a:p>
            </p:txBody>
          </p:sp>
          <p:sp>
            <p:nvSpPr>
              <p:cNvPr id="22567" name="Freeform 15"/>
              <p:cNvSpPr/>
              <p:nvPr/>
            </p:nvSpPr>
            <p:spPr>
              <a:xfrm>
                <a:off x="236538" y="190500"/>
                <a:ext cx="52388" cy="57150"/>
              </a:xfrm>
              <a:custGeom>
                <a:avLst/>
                <a:gdLst>
                  <a:gd name="txL" fmla="*/ 0 w 14"/>
                  <a:gd name="txT" fmla="*/ 0 h 15"/>
                  <a:gd name="txR" fmla="*/ 14 w 14"/>
                  <a:gd name="txB" fmla="*/ 15 h 15"/>
                </a:gdLst>
                <a:ahLst/>
                <a:cxnLst>
                  <a:cxn ang="0">
                    <a:pos x="28005128" y="217741500"/>
                  </a:cxn>
                  <a:cxn ang="0">
                    <a:pos x="168030768" y="217741500"/>
                  </a:cxn>
                  <a:cxn ang="0">
                    <a:pos x="196035896" y="174193200"/>
                  </a:cxn>
                  <a:cxn ang="0">
                    <a:pos x="196035896" y="43548300"/>
                  </a:cxn>
                  <a:cxn ang="0">
                    <a:pos x="168030768" y="0"/>
                  </a:cxn>
                  <a:cxn ang="0">
                    <a:pos x="28005128" y="0"/>
                  </a:cxn>
                  <a:cxn ang="0">
                    <a:pos x="0" y="43548300"/>
                  </a:cxn>
                  <a:cxn ang="0">
                    <a:pos x="0" y="174193200"/>
                  </a:cxn>
                  <a:cxn ang="0">
                    <a:pos x="28005128" y="217741500"/>
                  </a:cxn>
                </a:cxnLst>
                <a:rect l="txL" t="txT" r="txR" b="tx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alpha val="100000"/>
                </a:schemeClr>
              </a:solidFill>
              <a:ln w="9525">
                <a:noFill/>
              </a:ln>
            </p:spPr>
            <p:txBody>
              <a:bodyPr/>
              <a:p>
                <a:endParaRPr lang="zh-CN" altLang="en-US"/>
              </a:p>
            </p:txBody>
          </p:sp>
          <p:sp>
            <p:nvSpPr>
              <p:cNvPr id="22568" name="Freeform 16"/>
              <p:cNvSpPr/>
              <p:nvPr/>
            </p:nvSpPr>
            <p:spPr>
              <a:xfrm>
                <a:off x="311150" y="190500"/>
                <a:ext cx="53975" cy="57150"/>
              </a:xfrm>
              <a:custGeom>
                <a:avLst/>
                <a:gdLst>
                  <a:gd name="txL" fmla="*/ 0 w 14"/>
                  <a:gd name="txT" fmla="*/ 0 h 15"/>
                  <a:gd name="txR" fmla="*/ 14 w 14"/>
                  <a:gd name="txB" fmla="*/ 15 h 15"/>
                </a:gdLst>
                <a:ahLst/>
                <a:cxnLst>
                  <a:cxn ang="0">
                    <a:pos x="29728659" y="217741500"/>
                  </a:cxn>
                  <a:cxn ang="0">
                    <a:pos x="178364243" y="217741500"/>
                  </a:cxn>
                  <a:cxn ang="0">
                    <a:pos x="208092902" y="174193200"/>
                  </a:cxn>
                  <a:cxn ang="0">
                    <a:pos x="208092902" y="43548300"/>
                  </a:cxn>
                  <a:cxn ang="0">
                    <a:pos x="178364243" y="0"/>
                  </a:cxn>
                  <a:cxn ang="0">
                    <a:pos x="29728659" y="0"/>
                  </a:cxn>
                  <a:cxn ang="0">
                    <a:pos x="0" y="43548300"/>
                  </a:cxn>
                  <a:cxn ang="0">
                    <a:pos x="0" y="174193200"/>
                  </a:cxn>
                  <a:cxn ang="0">
                    <a:pos x="29728659" y="217741500"/>
                  </a:cxn>
                </a:cxnLst>
                <a:rect l="txL" t="txT" r="txR" b="tx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alpha val="100000"/>
                </a:schemeClr>
              </a:solidFill>
              <a:ln w="9525">
                <a:noFill/>
              </a:ln>
            </p:spPr>
            <p:txBody>
              <a:bodyPr/>
              <a:p>
                <a:endParaRPr lang="zh-CN" altLang="en-US"/>
              </a:p>
            </p:txBody>
          </p:sp>
          <p:sp>
            <p:nvSpPr>
              <p:cNvPr id="22569" name="Freeform 17"/>
              <p:cNvSpPr/>
              <p:nvPr/>
            </p:nvSpPr>
            <p:spPr>
              <a:xfrm>
                <a:off x="387350" y="190500"/>
                <a:ext cx="52388" cy="57150"/>
              </a:xfrm>
              <a:custGeom>
                <a:avLst/>
                <a:gdLst>
                  <a:gd name="txL" fmla="*/ 0 w 14"/>
                  <a:gd name="txT" fmla="*/ 0 h 15"/>
                  <a:gd name="txR" fmla="*/ 14 w 14"/>
                  <a:gd name="txB" fmla="*/ 15 h 15"/>
                </a:gdLst>
                <a:ahLst/>
                <a:cxnLst>
                  <a:cxn ang="0">
                    <a:pos x="28005128" y="217741500"/>
                  </a:cxn>
                  <a:cxn ang="0">
                    <a:pos x="168030768" y="217741500"/>
                  </a:cxn>
                  <a:cxn ang="0">
                    <a:pos x="196035896" y="174193200"/>
                  </a:cxn>
                  <a:cxn ang="0">
                    <a:pos x="196035896" y="43548300"/>
                  </a:cxn>
                  <a:cxn ang="0">
                    <a:pos x="168030768" y="0"/>
                  </a:cxn>
                  <a:cxn ang="0">
                    <a:pos x="28005128" y="0"/>
                  </a:cxn>
                  <a:cxn ang="0">
                    <a:pos x="0" y="43548300"/>
                  </a:cxn>
                  <a:cxn ang="0">
                    <a:pos x="0" y="174193200"/>
                  </a:cxn>
                  <a:cxn ang="0">
                    <a:pos x="28005128" y="217741500"/>
                  </a:cxn>
                </a:cxnLst>
                <a:rect l="txL" t="txT" r="txR" b="tx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alpha val="100000"/>
                </a:schemeClr>
              </a:solidFill>
              <a:ln w="9525">
                <a:noFill/>
              </a:ln>
            </p:spPr>
            <p:txBody>
              <a:bodyPr/>
              <a:p>
                <a:endParaRPr lang="zh-CN" altLang="en-US"/>
              </a:p>
            </p:txBody>
          </p:sp>
          <p:sp>
            <p:nvSpPr>
              <p:cNvPr id="22570" name="Freeform 18"/>
              <p:cNvSpPr/>
              <p:nvPr/>
            </p:nvSpPr>
            <p:spPr>
              <a:xfrm>
                <a:off x="161925" y="265113"/>
                <a:ext cx="55563" cy="53975"/>
              </a:xfrm>
              <a:custGeom>
                <a:avLst/>
                <a:gdLst>
                  <a:gd name="txL" fmla="*/ 0 w 15"/>
                  <a:gd name="txT" fmla="*/ 0 h 14"/>
                  <a:gd name="txR" fmla="*/ 15 w 15"/>
                  <a:gd name="txB" fmla="*/ 14 h 14"/>
                </a:gdLst>
                <a:ahLst/>
                <a:cxnLst>
                  <a:cxn ang="0">
                    <a:pos x="27440714" y="208092902"/>
                  </a:cxn>
                  <a:cxn ang="0">
                    <a:pos x="164651690" y="208092902"/>
                  </a:cxn>
                  <a:cxn ang="0">
                    <a:pos x="205816465" y="178364243"/>
                  </a:cxn>
                  <a:cxn ang="0">
                    <a:pos x="205816465" y="29728659"/>
                  </a:cxn>
                  <a:cxn ang="0">
                    <a:pos x="164651690" y="0"/>
                  </a:cxn>
                  <a:cxn ang="0">
                    <a:pos x="27440714" y="0"/>
                  </a:cxn>
                  <a:cxn ang="0">
                    <a:pos x="0" y="29728659"/>
                  </a:cxn>
                  <a:cxn ang="0">
                    <a:pos x="0" y="178364243"/>
                  </a:cxn>
                  <a:cxn ang="0">
                    <a:pos x="27440714" y="208092902"/>
                  </a:cxn>
                </a:cxnLst>
                <a:rect l="txL" t="txT" r="txR" b="txB"/>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22571" name="Freeform 19"/>
              <p:cNvSpPr/>
              <p:nvPr/>
            </p:nvSpPr>
            <p:spPr>
              <a:xfrm>
                <a:off x="236538" y="265113"/>
                <a:ext cx="52388" cy="53975"/>
              </a:xfrm>
              <a:custGeom>
                <a:avLst/>
                <a:gdLst>
                  <a:gd name="txL" fmla="*/ 0 w 14"/>
                  <a:gd name="txT" fmla="*/ 0 h 14"/>
                  <a:gd name="txR" fmla="*/ 14 w 14"/>
                  <a:gd name="txB" fmla="*/ 14 h 14"/>
                </a:gdLst>
                <a:ahLst/>
                <a:cxnLst>
                  <a:cxn ang="0">
                    <a:pos x="28005128" y="208092902"/>
                  </a:cxn>
                  <a:cxn ang="0">
                    <a:pos x="168030768" y="208092902"/>
                  </a:cxn>
                  <a:cxn ang="0">
                    <a:pos x="196035896" y="178364243"/>
                  </a:cxn>
                  <a:cxn ang="0">
                    <a:pos x="196035896" y="29728659"/>
                  </a:cxn>
                  <a:cxn ang="0">
                    <a:pos x="168030768" y="0"/>
                  </a:cxn>
                  <a:cxn ang="0">
                    <a:pos x="28005128" y="0"/>
                  </a:cxn>
                  <a:cxn ang="0">
                    <a:pos x="0" y="29728659"/>
                  </a:cxn>
                  <a:cxn ang="0">
                    <a:pos x="0" y="178364243"/>
                  </a:cxn>
                  <a:cxn ang="0">
                    <a:pos x="28005128" y="208092902"/>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22572" name="Freeform 20"/>
              <p:cNvSpPr/>
              <p:nvPr/>
            </p:nvSpPr>
            <p:spPr>
              <a:xfrm>
                <a:off x="311150" y="265113"/>
                <a:ext cx="53975" cy="53975"/>
              </a:xfrm>
              <a:custGeom>
                <a:avLst/>
                <a:gdLst>
                  <a:gd name="txL" fmla="*/ 0 w 14"/>
                  <a:gd name="txT" fmla="*/ 0 h 14"/>
                  <a:gd name="txR" fmla="*/ 14 w 14"/>
                  <a:gd name="txB" fmla="*/ 14 h 14"/>
                </a:gdLst>
                <a:ahLst/>
                <a:cxnLst>
                  <a:cxn ang="0">
                    <a:pos x="29728659" y="208092902"/>
                  </a:cxn>
                  <a:cxn ang="0">
                    <a:pos x="178364243" y="208092902"/>
                  </a:cxn>
                  <a:cxn ang="0">
                    <a:pos x="208092902" y="178364243"/>
                  </a:cxn>
                  <a:cxn ang="0">
                    <a:pos x="208092902" y="29728659"/>
                  </a:cxn>
                  <a:cxn ang="0">
                    <a:pos x="178364243" y="0"/>
                  </a:cxn>
                  <a:cxn ang="0">
                    <a:pos x="29728659" y="0"/>
                  </a:cxn>
                  <a:cxn ang="0">
                    <a:pos x="0" y="29728659"/>
                  </a:cxn>
                  <a:cxn ang="0">
                    <a:pos x="0" y="178364243"/>
                  </a:cxn>
                  <a:cxn ang="0">
                    <a:pos x="29728659" y="208092902"/>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22573" name="Freeform 21"/>
              <p:cNvSpPr/>
              <p:nvPr/>
            </p:nvSpPr>
            <p:spPr>
              <a:xfrm>
                <a:off x="387350" y="265113"/>
                <a:ext cx="52388" cy="53975"/>
              </a:xfrm>
              <a:custGeom>
                <a:avLst/>
                <a:gdLst>
                  <a:gd name="txL" fmla="*/ 0 w 14"/>
                  <a:gd name="txT" fmla="*/ 0 h 14"/>
                  <a:gd name="txR" fmla="*/ 14 w 14"/>
                  <a:gd name="txB" fmla="*/ 14 h 14"/>
                </a:gdLst>
                <a:ahLst/>
                <a:cxnLst>
                  <a:cxn ang="0">
                    <a:pos x="28005128" y="208092902"/>
                  </a:cxn>
                  <a:cxn ang="0">
                    <a:pos x="168030768" y="208092902"/>
                  </a:cxn>
                  <a:cxn ang="0">
                    <a:pos x="196035896" y="178364243"/>
                  </a:cxn>
                  <a:cxn ang="0">
                    <a:pos x="196035896" y="29728659"/>
                  </a:cxn>
                  <a:cxn ang="0">
                    <a:pos x="168030768" y="0"/>
                  </a:cxn>
                  <a:cxn ang="0">
                    <a:pos x="28005128" y="0"/>
                  </a:cxn>
                  <a:cxn ang="0">
                    <a:pos x="0" y="29728659"/>
                  </a:cxn>
                  <a:cxn ang="0">
                    <a:pos x="0" y="178364243"/>
                  </a:cxn>
                  <a:cxn ang="0">
                    <a:pos x="28005128" y="208092902"/>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grpSp>
      </p:grpSp>
      <p:grpSp>
        <p:nvGrpSpPr>
          <p:cNvPr id="24615" name="Group 39"/>
          <p:cNvGrpSpPr/>
          <p:nvPr/>
        </p:nvGrpSpPr>
        <p:grpSpPr>
          <a:xfrm>
            <a:off x="8394700" y="4865688"/>
            <a:ext cx="1441450" cy="1439862"/>
            <a:chOff x="0" y="0"/>
            <a:chExt cx="1440000" cy="1440000"/>
          </a:xfrm>
        </p:grpSpPr>
        <p:sp>
          <p:nvSpPr>
            <p:cNvPr id="22553" name="矩形 67"/>
            <p:cNvSpPr/>
            <p:nvPr/>
          </p:nvSpPr>
          <p:spPr>
            <a:xfrm>
              <a:off x="0" y="0"/>
              <a:ext cx="1440000" cy="1440000"/>
            </a:xfrm>
            <a:prstGeom prst="rect">
              <a:avLst/>
            </a:prstGeom>
            <a:solidFill>
              <a:srgbClr val="187D69"/>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2554" name="Group 41"/>
            <p:cNvGrpSpPr/>
            <p:nvPr/>
          </p:nvGrpSpPr>
          <p:grpSpPr>
            <a:xfrm>
              <a:off x="417630" y="448051"/>
              <a:ext cx="604740" cy="543898"/>
              <a:chOff x="0" y="0"/>
              <a:chExt cx="520700" cy="468313"/>
            </a:xfrm>
          </p:grpSpPr>
          <p:sp>
            <p:nvSpPr>
              <p:cNvPr id="22555" name="Freeform 22"/>
              <p:cNvSpPr>
                <a:spLocks noEditPoints="1"/>
              </p:cNvSpPr>
              <p:nvPr/>
            </p:nvSpPr>
            <p:spPr>
              <a:xfrm>
                <a:off x="0" y="0"/>
                <a:ext cx="520700" cy="468313"/>
              </a:xfrm>
              <a:custGeom>
                <a:avLst/>
                <a:gdLst>
                  <a:gd name="txL" fmla="*/ 0 w 139"/>
                  <a:gd name="txT" fmla="*/ 0 h 125"/>
                  <a:gd name="txR" fmla="*/ 139 w 139"/>
                  <a:gd name="txB" fmla="*/ 125 h 125"/>
                </a:gdLst>
                <a:ahLst/>
                <a:cxnLst>
                  <a:cxn ang="0">
                    <a:pos x="112261422" y="1754536528"/>
                  </a:cxn>
                  <a:cxn ang="0">
                    <a:pos x="1529580599" y="1754536528"/>
                  </a:cxn>
                  <a:cxn ang="0">
                    <a:pos x="1641842021" y="1642246310"/>
                  </a:cxn>
                  <a:cxn ang="0">
                    <a:pos x="1641842021" y="1136940329"/>
                  </a:cxn>
                  <a:cxn ang="0">
                    <a:pos x="1838303255" y="1136940329"/>
                  </a:cxn>
                  <a:cxn ang="0">
                    <a:pos x="1950564676" y="1024650111"/>
                  </a:cxn>
                  <a:cxn ang="0">
                    <a:pos x="1950564676" y="112290218"/>
                  </a:cxn>
                  <a:cxn ang="0">
                    <a:pos x="1838303255" y="0"/>
                  </a:cxn>
                  <a:cxn ang="0">
                    <a:pos x="420984077" y="0"/>
                  </a:cxn>
                  <a:cxn ang="0">
                    <a:pos x="308722655" y="112290218"/>
                  </a:cxn>
                  <a:cxn ang="0">
                    <a:pos x="308722655" y="617596198"/>
                  </a:cxn>
                  <a:cxn ang="0">
                    <a:pos x="112261422" y="617596198"/>
                  </a:cxn>
                  <a:cxn ang="0">
                    <a:pos x="0" y="729886416"/>
                  </a:cxn>
                  <a:cxn ang="0">
                    <a:pos x="0" y="1642246310"/>
                  </a:cxn>
                  <a:cxn ang="0">
                    <a:pos x="112261422" y="1754536528"/>
                  </a:cxn>
                  <a:cxn ang="0">
                    <a:pos x="1529580599" y="743924567"/>
                  </a:cxn>
                  <a:cxn ang="0">
                    <a:pos x="1529580599" y="1628208159"/>
                  </a:cxn>
                  <a:cxn ang="0">
                    <a:pos x="126294099" y="1628208159"/>
                  </a:cxn>
                  <a:cxn ang="0">
                    <a:pos x="126294099" y="743924567"/>
                  </a:cxn>
                  <a:cxn ang="0">
                    <a:pos x="1529580599" y="743924567"/>
                  </a:cxn>
                  <a:cxn ang="0">
                    <a:pos x="1838303255" y="266691141"/>
                  </a:cxn>
                  <a:cxn ang="0">
                    <a:pos x="435016755" y="266691141"/>
                  </a:cxn>
                  <a:cxn ang="0">
                    <a:pos x="435016755" y="126328368"/>
                  </a:cxn>
                  <a:cxn ang="0">
                    <a:pos x="1838303255" y="126328368"/>
                  </a:cxn>
                  <a:cxn ang="0">
                    <a:pos x="1838303255" y="266691141"/>
                  </a:cxn>
                  <a:cxn ang="0">
                    <a:pos x="435016755" y="435126468"/>
                  </a:cxn>
                  <a:cxn ang="0">
                    <a:pos x="1838303255" y="435126468"/>
                  </a:cxn>
                  <a:cxn ang="0">
                    <a:pos x="1838303255" y="1010611961"/>
                  </a:cxn>
                  <a:cxn ang="0">
                    <a:pos x="1641842021" y="1010611961"/>
                  </a:cxn>
                  <a:cxn ang="0">
                    <a:pos x="1641842021" y="729886416"/>
                  </a:cxn>
                  <a:cxn ang="0">
                    <a:pos x="1529580599" y="617596198"/>
                  </a:cxn>
                  <a:cxn ang="0">
                    <a:pos x="435016755" y="617596198"/>
                  </a:cxn>
                  <a:cxn ang="0">
                    <a:pos x="435016755" y="435126468"/>
                  </a:cxn>
                </a:cxnLst>
                <a:rect l="txL" t="txT" r="txR" b="txB"/>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alpha val="100000"/>
                </a:schemeClr>
              </a:solidFill>
              <a:ln w="9525">
                <a:noFill/>
              </a:ln>
            </p:spPr>
            <p:txBody>
              <a:bodyPr/>
              <a:p>
                <a:endParaRPr lang="zh-CN" altLang="en-US"/>
              </a:p>
            </p:txBody>
          </p:sp>
          <p:sp>
            <p:nvSpPr>
              <p:cNvPr id="22556" name="Freeform 23"/>
              <p:cNvSpPr/>
              <p:nvPr/>
            </p:nvSpPr>
            <p:spPr>
              <a:xfrm>
                <a:off x="269875" y="322263"/>
                <a:ext cx="107950" cy="90488"/>
              </a:xfrm>
              <a:custGeom>
                <a:avLst/>
                <a:gdLst>
                  <a:gd name="txL" fmla="*/ 0 w 29"/>
                  <a:gd name="txT" fmla="*/ 0 h 24"/>
                  <a:gd name="txR" fmla="*/ 29 w 29"/>
                  <a:gd name="txB" fmla="*/ 24 h 24"/>
                </a:gdLst>
                <a:ahLst/>
                <a:cxnLst>
                  <a:cxn ang="0">
                    <a:pos x="374121198" y="0"/>
                  </a:cxn>
                  <a:cxn ang="0">
                    <a:pos x="27713371" y="0"/>
                  </a:cxn>
                  <a:cxn ang="0">
                    <a:pos x="0" y="28432084"/>
                  </a:cxn>
                  <a:cxn ang="0">
                    <a:pos x="0" y="312737839"/>
                  </a:cxn>
                  <a:cxn ang="0">
                    <a:pos x="27713371" y="341169923"/>
                  </a:cxn>
                  <a:cxn ang="0">
                    <a:pos x="374121198" y="341169923"/>
                  </a:cxn>
                  <a:cxn ang="0">
                    <a:pos x="401834569" y="312737839"/>
                  </a:cxn>
                  <a:cxn ang="0">
                    <a:pos x="401834569" y="28432084"/>
                  </a:cxn>
                  <a:cxn ang="0">
                    <a:pos x="374121198" y="0"/>
                  </a:cxn>
                </a:cxnLst>
                <a:rect l="txL" t="txT" r="txR" b="txB"/>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alpha val="100000"/>
                </a:schemeClr>
              </a:solidFill>
              <a:ln w="9525">
                <a:noFill/>
              </a:ln>
            </p:spPr>
            <p:txBody>
              <a:bodyPr/>
              <a:p>
                <a:endParaRPr lang="zh-CN" altLang="en-US"/>
              </a:p>
            </p:txBody>
          </p:sp>
          <p:sp>
            <p:nvSpPr>
              <p:cNvPr id="22557" name="Freeform 24"/>
              <p:cNvSpPr/>
              <p:nvPr/>
            </p:nvSpPr>
            <p:spPr>
              <a:xfrm>
                <a:off x="66675" y="231775"/>
                <a:ext cx="57150" cy="57150"/>
              </a:xfrm>
              <a:custGeom>
                <a:avLst/>
                <a:gdLst>
                  <a:gd name="txL" fmla="*/ 0 w 15"/>
                  <a:gd name="txT" fmla="*/ 0 h 15"/>
                  <a:gd name="txR" fmla="*/ 15 w 15"/>
                  <a:gd name="txB" fmla="*/ 15 h 15"/>
                </a:gdLst>
                <a:ahLst/>
                <a:cxnLst>
                  <a:cxn ang="0">
                    <a:pos x="0" y="87096600"/>
                  </a:cxn>
                  <a:cxn ang="0">
                    <a:pos x="0" y="101612700"/>
                  </a:cxn>
                  <a:cxn ang="0">
                    <a:pos x="0" y="116128800"/>
                  </a:cxn>
                  <a:cxn ang="0">
                    <a:pos x="203225400" y="203225400"/>
                  </a:cxn>
                  <a:cxn ang="0">
                    <a:pos x="217741500" y="203225400"/>
                  </a:cxn>
                  <a:cxn ang="0">
                    <a:pos x="217741500" y="203225400"/>
                  </a:cxn>
                  <a:cxn ang="0">
                    <a:pos x="217741500" y="14516100"/>
                  </a:cxn>
                  <a:cxn ang="0">
                    <a:pos x="217741500" y="0"/>
                  </a:cxn>
                  <a:cxn ang="0">
                    <a:pos x="203225400" y="0"/>
                  </a:cxn>
                  <a:cxn ang="0">
                    <a:pos x="0" y="87096600"/>
                  </a:cxn>
                </a:cxnLst>
                <a:rect l="txL" t="txT" r="txR" b="txB"/>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alpha val="100000"/>
                </a:schemeClr>
              </a:solidFill>
              <a:ln w="9525">
                <a:noFill/>
              </a:ln>
            </p:spPr>
            <p:txBody>
              <a:bodyPr/>
              <a:p>
                <a:endParaRPr lang="zh-CN" altLang="en-US"/>
              </a:p>
            </p:txBody>
          </p:sp>
        </p:grpSp>
      </p:grpSp>
      <p:grpSp>
        <p:nvGrpSpPr>
          <p:cNvPr id="24621" name="Group 45"/>
          <p:cNvGrpSpPr/>
          <p:nvPr/>
        </p:nvGrpSpPr>
        <p:grpSpPr>
          <a:xfrm>
            <a:off x="6905625" y="4865688"/>
            <a:ext cx="1439863" cy="1439862"/>
            <a:chOff x="0" y="0"/>
            <a:chExt cx="1440000" cy="1440000"/>
          </a:xfrm>
        </p:grpSpPr>
        <p:sp>
          <p:nvSpPr>
            <p:cNvPr id="22542" name="矩形 73"/>
            <p:cNvSpPr/>
            <p:nvPr/>
          </p:nvSpPr>
          <p:spPr>
            <a:xfrm>
              <a:off x="0" y="0"/>
              <a:ext cx="1440000" cy="1440000"/>
            </a:xfrm>
            <a:prstGeom prst="rect">
              <a:avLst/>
            </a:prstGeom>
            <a:solidFill>
              <a:srgbClr val="339423"/>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2543" name="Group 47"/>
            <p:cNvGrpSpPr/>
            <p:nvPr/>
          </p:nvGrpSpPr>
          <p:grpSpPr>
            <a:xfrm>
              <a:off x="384443" y="438833"/>
              <a:ext cx="671114" cy="562335"/>
              <a:chOff x="0" y="0"/>
              <a:chExt cx="577850" cy="484188"/>
            </a:xfrm>
          </p:grpSpPr>
          <p:sp>
            <p:nvSpPr>
              <p:cNvPr id="22544" name="Freeform 25"/>
              <p:cNvSpPr>
                <a:spLocks noEditPoints="1"/>
              </p:cNvSpPr>
              <p:nvPr/>
            </p:nvSpPr>
            <p:spPr>
              <a:xfrm>
                <a:off x="0" y="0"/>
                <a:ext cx="577850" cy="484188"/>
              </a:xfrm>
              <a:custGeom>
                <a:avLst/>
                <a:gdLst>
                  <a:gd name="txL" fmla="*/ 0 w 154"/>
                  <a:gd name="txT" fmla="*/ 0 h 129"/>
                  <a:gd name="txR" fmla="*/ 154 w 154"/>
                  <a:gd name="txB" fmla="*/ 129 h 129"/>
                </a:gdLst>
                <a:ahLst/>
                <a:cxnLst>
                  <a:cxn ang="0">
                    <a:pos x="1027807536" y="1803262494"/>
                  </a:cxn>
                  <a:cxn ang="0">
                    <a:pos x="1140443259" y="1803262494"/>
                  </a:cxn>
                  <a:cxn ang="0">
                    <a:pos x="2055615073" y="1690555539"/>
                  </a:cxn>
                  <a:cxn ang="0">
                    <a:pos x="2140089989" y="1676469046"/>
                  </a:cxn>
                  <a:cxn ang="0">
                    <a:pos x="2147483647" y="1606029076"/>
                  </a:cxn>
                  <a:cxn ang="0">
                    <a:pos x="2147483647" y="239496650"/>
                  </a:cxn>
                  <a:cxn ang="0">
                    <a:pos x="2097854407" y="140879941"/>
                  </a:cxn>
                  <a:cxn ang="0">
                    <a:pos x="1084125398" y="253583143"/>
                  </a:cxn>
                  <a:cxn ang="0">
                    <a:pos x="70396389" y="140879941"/>
                  </a:cxn>
                  <a:cxn ang="0">
                    <a:pos x="0" y="239496650"/>
                  </a:cxn>
                  <a:cxn ang="0">
                    <a:pos x="0" y="1606029076"/>
                  </a:cxn>
                  <a:cxn ang="0">
                    <a:pos x="42239334" y="1676469046"/>
                  </a:cxn>
                  <a:cxn ang="0">
                    <a:pos x="112635723" y="1690555539"/>
                  </a:cxn>
                  <a:cxn ang="0">
                    <a:pos x="1027807536" y="1803262494"/>
                  </a:cxn>
                  <a:cxn ang="0">
                    <a:pos x="1126364732" y="366286345"/>
                  </a:cxn>
                  <a:cxn ang="0">
                    <a:pos x="2055615073" y="253583143"/>
                  </a:cxn>
                  <a:cxn ang="0">
                    <a:pos x="2055615073" y="1577852337"/>
                  </a:cxn>
                  <a:cxn ang="0">
                    <a:pos x="1126364732" y="1676469046"/>
                  </a:cxn>
                  <a:cxn ang="0">
                    <a:pos x="1126364732" y="366286345"/>
                  </a:cxn>
                  <a:cxn ang="0">
                    <a:pos x="112635723" y="1577852337"/>
                  </a:cxn>
                  <a:cxn ang="0">
                    <a:pos x="112635723" y="253583143"/>
                  </a:cxn>
                  <a:cxn ang="0">
                    <a:pos x="1041886064" y="366286345"/>
                  </a:cxn>
                  <a:cxn ang="0">
                    <a:pos x="1041886064" y="1676469046"/>
                  </a:cxn>
                  <a:cxn ang="0">
                    <a:pos x="112635723" y="1577852337"/>
                  </a:cxn>
                </a:cxnLst>
                <a:rect l="txL" t="txT" r="txR" b="tx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alpha val="100000"/>
                </a:schemeClr>
              </a:solidFill>
              <a:ln w="9525">
                <a:noFill/>
              </a:ln>
            </p:spPr>
            <p:txBody>
              <a:bodyPr/>
              <a:p>
                <a:endParaRPr lang="zh-CN" altLang="en-US"/>
              </a:p>
            </p:txBody>
          </p:sp>
          <p:sp>
            <p:nvSpPr>
              <p:cNvPr id="22545" name="Freeform 26"/>
              <p:cNvSpPr/>
              <p:nvPr/>
            </p:nvSpPr>
            <p:spPr>
              <a:xfrm>
                <a:off x="87312" y="123825"/>
                <a:ext cx="138113" cy="33338"/>
              </a:xfrm>
              <a:custGeom>
                <a:avLst/>
                <a:gdLst>
                  <a:gd name="txL" fmla="*/ 0 w 37"/>
                  <a:gd name="txT" fmla="*/ 0 h 9"/>
                  <a:gd name="txR" fmla="*/ 37 w 37"/>
                  <a:gd name="txB" fmla="*/ 9 h 9"/>
                </a:gdLst>
                <a:ahLst/>
                <a:cxnLst>
                  <a:cxn ang="0">
                    <a:pos x="27868964" y="27440878"/>
                  </a:cxn>
                  <a:cxn ang="0">
                    <a:pos x="0" y="41165022"/>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22546" name="Freeform 27"/>
              <p:cNvSpPr/>
              <p:nvPr/>
            </p:nvSpPr>
            <p:spPr>
              <a:xfrm>
                <a:off x="87312" y="187325"/>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22547" name="Freeform 28"/>
              <p:cNvSpPr/>
              <p:nvPr/>
            </p:nvSpPr>
            <p:spPr>
              <a:xfrm>
                <a:off x="87312" y="247650"/>
                <a:ext cx="138113" cy="33338"/>
              </a:xfrm>
              <a:custGeom>
                <a:avLst/>
                <a:gdLst>
                  <a:gd name="txL" fmla="*/ 0 w 37"/>
                  <a:gd name="txT" fmla="*/ 0 h 9"/>
                  <a:gd name="txR" fmla="*/ 37 w 37"/>
                  <a:gd name="txB" fmla="*/ 9 h 9"/>
                </a:gdLst>
                <a:ahLst/>
                <a:cxnLst>
                  <a:cxn ang="0">
                    <a:pos x="27868964" y="27440878"/>
                  </a:cxn>
                  <a:cxn ang="0">
                    <a:pos x="0" y="54885461"/>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22548" name="Freeform 29"/>
              <p:cNvSpPr/>
              <p:nvPr/>
            </p:nvSpPr>
            <p:spPr>
              <a:xfrm>
                <a:off x="87312" y="311150"/>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22549" name="Freeform 30"/>
              <p:cNvSpPr/>
              <p:nvPr/>
            </p:nvSpPr>
            <p:spPr>
              <a:xfrm>
                <a:off x="354012" y="123825"/>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41165022"/>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22550" name="Freeform 31"/>
              <p:cNvSpPr/>
              <p:nvPr/>
            </p:nvSpPr>
            <p:spPr>
              <a:xfrm>
                <a:off x="354012" y="187325"/>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sp>
            <p:nvSpPr>
              <p:cNvPr id="22551" name="Freeform 32"/>
              <p:cNvSpPr/>
              <p:nvPr/>
            </p:nvSpPr>
            <p:spPr>
              <a:xfrm>
                <a:off x="354012" y="247650"/>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54885461"/>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22552" name="Freeform 33"/>
              <p:cNvSpPr/>
              <p:nvPr/>
            </p:nvSpPr>
            <p:spPr>
              <a:xfrm>
                <a:off x="354012" y="311150"/>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filter="dissolve">
                                      <p:cBhvr>
                                        <p:cTn id="7" dur="500"/>
                                        <p:tgtEl>
                                          <p:spTgt spid="24580"/>
                                        </p:tgtEl>
                                      </p:cBhvr>
                                    </p:animEffect>
                                  </p:childTnLst>
                                </p:cTn>
                              </p:par>
                              <p:par>
                                <p:cTn id="8" presetID="9" presetClass="entr" presetSubtype="0" fill="hold" nodeType="withEffect">
                                  <p:stCondLst>
                                    <p:cond delay="0"/>
                                  </p:stCondLst>
                                  <p:childTnLst>
                                    <p:set>
                                      <p:cBhvr>
                                        <p:cTn id="9" dur="1" fill="hold">
                                          <p:stCondLst>
                                            <p:cond delay="0"/>
                                          </p:stCondLst>
                                        </p:cTn>
                                        <p:tgtEl>
                                          <p:spTgt spid="24586"/>
                                        </p:tgtEl>
                                        <p:attrNameLst>
                                          <p:attrName>style.visibility</p:attrName>
                                        </p:attrNameLst>
                                      </p:cBhvr>
                                      <p:to>
                                        <p:strVal val="visible"/>
                                      </p:to>
                                    </p:set>
                                    <p:animEffect filter="dissolve">
                                      <p:cBhvr>
                                        <p:cTn id="10" dur="500"/>
                                        <p:tgtEl>
                                          <p:spTgt spid="24586"/>
                                        </p:tgtEl>
                                      </p:cBhvr>
                                    </p:animEffect>
                                  </p:childTnLst>
                                </p:cTn>
                              </p:par>
                              <p:par>
                                <p:cTn id="11" presetID="9"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filter="dissolve">
                                      <p:cBhvr>
                                        <p:cTn id="13" dur="500"/>
                                        <p:tgtEl>
                                          <p:spTgt spid="24581"/>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4590"/>
                                        </p:tgtEl>
                                        <p:attrNameLst>
                                          <p:attrName>style.visibility</p:attrName>
                                        </p:attrNameLst>
                                      </p:cBhvr>
                                      <p:to>
                                        <p:strVal val="visible"/>
                                      </p:to>
                                    </p:set>
                                    <p:anim calcmode="lin" valueType="num">
                                      <p:cBhvr>
                                        <p:cTn id="17" dur="500"/>
                                        <p:tgtEl>
                                          <p:spTgt spid="24590"/>
                                        </p:tgtEl>
                                        <p:attrNameLst>
                                          <p:attrName>ppt_y</p:attrName>
                                        </p:attrNameLst>
                                      </p:cBhvr>
                                      <p:tavLst>
                                        <p:tav tm="0">
                                          <p:val>
                                            <p:strVal val="#ppt_y+#ppt_h*1.125000"/>
                                          </p:val>
                                        </p:tav>
                                        <p:tav tm="100000">
                                          <p:val>
                                            <p:strVal val="#ppt_y"/>
                                          </p:val>
                                        </p:tav>
                                      </p:tavLst>
                                    </p:anim>
                                    <p:animEffect filter="wipe(up)">
                                      <p:cBhvr>
                                        <p:cTn id="18" dur="500"/>
                                        <p:tgtEl>
                                          <p:spTgt spid="24590"/>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4593"/>
                                        </p:tgtEl>
                                        <p:attrNameLst>
                                          <p:attrName>style.visibility</p:attrName>
                                        </p:attrNameLst>
                                      </p:cBhvr>
                                      <p:to>
                                        <p:strVal val="visible"/>
                                      </p:to>
                                    </p:set>
                                    <p:animEffect filter="dissolve">
                                      <p:cBhvr>
                                        <p:cTn id="22" dur="500"/>
                                        <p:tgtEl>
                                          <p:spTgt spid="2459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24594">
                                            <p:txEl>
                                              <p:charRg st="0" end="359"/>
                                            </p:txEl>
                                          </p:spTgt>
                                        </p:tgtEl>
                                        <p:attrNameLst>
                                          <p:attrName>style.visibility</p:attrName>
                                        </p:attrNameLst>
                                      </p:cBhvr>
                                      <p:to>
                                        <p:strVal val="visible"/>
                                      </p:to>
                                    </p:set>
                                    <p:animEffect filter="wipe(up)">
                                      <p:cBhvr>
                                        <p:cTn id="26" dur="650"/>
                                        <p:tgtEl>
                                          <p:spTgt spid="24594">
                                            <p:txEl>
                                              <p:charRg st="0" end="359"/>
                                            </p:txEl>
                                          </p:spTgt>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24595"/>
                                        </p:tgtEl>
                                        <p:attrNameLst>
                                          <p:attrName>style.visibility</p:attrName>
                                        </p:attrNameLst>
                                      </p:cBhvr>
                                      <p:to>
                                        <p:strVal val="visible"/>
                                      </p:to>
                                    </p:set>
                                    <p:animEffect filter="dissolve">
                                      <p:cBhvr>
                                        <p:cTn id="30" dur="500"/>
                                        <p:tgtEl>
                                          <p:spTgt spid="24595"/>
                                        </p:tgtEl>
                                      </p:cBhvr>
                                    </p:animEffect>
                                  </p:childTnLst>
                                </p:cTn>
                              </p:par>
                              <p:par>
                                <p:cTn id="31" presetID="9" presetClass="entr" presetSubtype="0" fill="hold" nodeType="withEffect">
                                  <p:stCondLst>
                                    <p:cond delay="0"/>
                                  </p:stCondLst>
                                  <p:childTnLst>
                                    <p:set>
                                      <p:cBhvr>
                                        <p:cTn id="32" dur="1" fill="hold">
                                          <p:stCondLst>
                                            <p:cond delay="0"/>
                                          </p:stCondLst>
                                        </p:cTn>
                                        <p:tgtEl>
                                          <p:spTgt spid="24621"/>
                                        </p:tgtEl>
                                        <p:attrNameLst>
                                          <p:attrName>style.visibility</p:attrName>
                                        </p:attrNameLst>
                                      </p:cBhvr>
                                      <p:to>
                                        <p:strVal val="visible"/>
                                      </p:to>
                                    </p:set>
                                    <p:animEffect filter="dissolve">
                                      <p:cBhvr>
                                        <p:cTn id="33" dur="500"/>
                                        <p:tgtEl>
                                          <p:spTgt spid="24621"/>
                                        </p:tgtEl>
                                      </p:cBhvr>
                                    </p:animEffect>
                                  </p:childTnLst>
                                </p:cTn>
                              </p:par>
                              <p:par>
                                <p:cTn id="34" presetID="9" presetClass="entr" presetSubtype="0" fill="hold" nodeType="withEffect">
                                  <p:stCondLst>
                                    <p:cond delay="0"/>
                                  </p:stCondLst>
                                  <p:childTnLst>
                                    <p:set>
                                      <p:cBhvr>
                                        <p:cTn id="35" dur="1" fill="hold">
                                          <p:stCondLst>
                                            <p:cond delay="0"/>
                                          </p:stCondLst>
                                        </p:cTn>
                                        <p:tgtEl>
                                          <p:spTgt spid="24615"/>
                                        </p:tgtEl>
                                        <p:attrNameLst>
                                          <p:attrName>style.visibility</p:attrName>
                                        </p:attrNameLst>
                                      </p:cBhvr>
                                      <p:to>
                                        <p:strVal val="visible"/>
                                      </p:to>
                                    </p:set>
                                    <p:animEffect filter="dissolve">
                                      <p:cBhvr>
                                        <p:cTn id="36" dur="500"/>
                                        <p:tgtEl>
                                          <p:spTgt spid="24615"/>
                                        </p:tgtEl>
                                      </p:cBhvr>
                                    </p:animEffect>
                                  </p:childTnLst>
                                </p:cTn>
                              </p:par>
                              <p:par>
                                <p:cTn id="37" presetID="9" presetClass="entr" presetSubtype="0" fill="hold" nodeType="withEffect">
                                  <p:stCondLst>
                                    <p:cond delay="0"/>
                                  </p:stCondLst>
                                  <p:childTnLst>
                                    <p:set>
                                      <p:cBhvr>
                                        <p:cTn id="38" dur="1" fill="hold">
                                          <p:stCondLst>
                                            <p:cond delay="0"/>
                                          </p:stCondLst>
                                        </p:cTn>
                                        <p:tgtEl>
                                          <p:spTgt spid="24598"/>
                                        </p:tgtEl>
                                        <p:attrNameLst>
                                          <p:attrName>style.visibility</p:attrName>
                                        </p:attrNameLst>
                                      </p:cBhvr>
                                      <p:to>
                                        <p:strVal val="visible"/>
                                      </p:to>
                                    </p:set>
                                    <p:animEffect filter="dissolve">
                                      <p:cBhvr>
                                        <p:cTn id="39"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ldLvl="0"/>
      <p:bldP spid="24593" grpId="0" bldLvl="0"/>
      <p:bldP spid="24594" grpId="0" bldLvl="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3555"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25604" name="文本框 4"/>
          <p:cNvSpPr/>
          <p:nvPr/>
        </p:nvSpPr>
        <p:spPr>
          <a:xfrm>
            <a:off x="247650" y="55563"/>
            <a:ext cx="2738438"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Products</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25605" name="Group 5"/>
          <p:cNvGrpSpPr/>
          <p:nvPr/>
        </p:nvGrpSpPr>
        <p:grpSpPr>
          <a:xfrm>
            <a:off x="10790238" y="257175"/>
            <a:ext cx="1017587" cy="577850"/>
            <a:chOff x="0" y="0"/>
            <a:chExt cx="1016794" cy="578225"/>
          </a:xfrm>
        </p:grpSpPr>
        <p:grpSp>
          <p:nvGrpSpPr>
            <p:cNvPr id="23591" name="Group 6"/>
            <p:cNvGrpSpPr/>
            <p:nvPr/>
          </p:nvGrpSpPr>
          <p:grpSpPr>
            <a:xfrm>
              <a:off x="0" y="0"/>
              <a:ext cx="1016794" cy="360857"/>
              <a:chOff x="0" y="0"/>
              <a:chExt cx="1016794" cy="360857"/>
            </a:xfrm>
          </p:grpSpPr>
          <p:sp>
            <p:nvSpPr>
              <p:cNvPr id="23593"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94"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23592"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25610" name="Group 10"/>
          <p:cNvGrpSpPr/>
          <p:nvPr/>
        </p:nvGrpSpPr>
        <p:grpSpPr>
          <a:xfrm>
            <a:off x="5780088" y="6584950"/>
            <a:ext cx="638175" cy="254000"/>
            <a:chOff x="0" y="0"/>
            <a:chExt cx="637959" cy="253916"/>
          </a:xfrm>
        </p:grpSpPr>
        <p:sp>
          <p:nvSpPr>
            <p:cNvPr id="23588"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23589"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23590"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15</a:t>
              </a:r>
              <a:endParaRPr lang="zh-CN" altLang="en-US" sz="1000" dirty="0">
                <a:solidFill>
                  <a:schemeClr val="bg1"/>
                </a:solidFill>
                <a:latin typeface="Calibri" panose="020F0502020204030204" pitchFamily="34" charset="0"/>
                <a:sym typeface="宋体" panose="02010600030101010101" pitchFamily="2" charset="-122"/>
              </a:endParaRPr>
            </a:p>
          </p:txBody>
        </p:sp>
      </p:grpSp>
      <p:sp>
        <p:nvSpPr>
          <p:cNvPr id="25614" name="文本框 29"/>
          <p:cNvSpPr/>
          <p:nvPr/>
        </p:nvSpPr>
        <p:spPr>
          <a:xfrm>
            <a:off x="755650" y="1447800"/>
            <a:ext cx="5108575" cy="1944688"/>
          </a:xfrm>
          <a:prstGeom prst="rect">
            <a:avLst/>
          </a:prstGeom>
          <a:noFill/>
          <a:ln w="9525">
            <a:noFill/>
          </a:ln>
        </p:spPr>
        <p:txBody>
          <a:bodyPr>
            <a:spAutoFit/>
          </a:bodyPr>
          <a:p>
            <a:pPr>
              <a:lnSpc>
                <a:spcPts val="3600"/>
              </a:lnSpc>
            </a:pPr>
            <a:r>
              <a:rPr lang="en-US" altLang="zh-CN" sz="3600" b="1" dirty="0">
                <a:solidFill>
                  <a:schemeClr val="bg1"/>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3600" b="1" dirty="0">
              <a:solidFill>
                <a:schemeClr val="bg1"/>
              </a:solidFill>
              <a:latin typeface="Arial" panose="020B0604020202020204" pitchFamily="34" charset="0"/>
              <a:sym typeface="Arial" panose="020B0604020202020204" pitchFamily="34" charset="0"/>
            </a:endParaRPr>
          </a:p>
        </p:txBody>
      </p:sp>
      <p:sp>
        <p:nvSpPr>
          <p:cNvPr id="25615" name="矩形 30"/>
          <p:cNvSpPr/>
          <p:nvPr/>
        </p:nvSpPr>
        <p:spPr>
          <a:xfrm>
            <a:off x="806450" y="3590925"/>
            <a:ext cx="5081588" cy="1077913"/>
          </a:xfrm>
          <a:prstGeom prst="rect">
            <a:avLst/>
          </a:prstGeom>
          <a:noFill/>
          <a:ln w="9525">
            <a:noFill/>
          </a:ln>
        </p:spPr>
        <p:txBody>
          <a:bodyPr>
            <a:spAutoFit/>
          </a:bodyPr>
          <a:p>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But all sunshine without shade, all pleasure without pain, is not life at all. Take the lot of the happiest - it is a tangled yarn. Bereavements and blessings, one following another, make us sad and blessed by turns. Even death itself makes</a:t>
            </a:r>
            <a:endParaRPr lang="zh-CN" altLang="en-US" sz="1600" dirty="0">
              <a:solidFill>
                <a:schemeClr val="bg1"/>
              </a:solidFill>
              <a:latin typeface="Calibri" panose="020F0502020204030204" pitchFamily="34" charset="0"/>
              <a:sym typeface="宋体" panose="02010600030101010101" pitchFamily="2" charset="-122"/>
            </a:endParaRPr>
          </a:p>
        </p:txBody>
      </p:sp>
      <p:grpSp>
        <p:nvGrpSpPr>
          <p:cNvPr id="25616" name="Group 16"/>
          <p:cNvGrpSpPr/>
          <p:nvPr/>
        </p:nvGrpSpPr>
        <p:grpSpPr>
          <a:xfrm>
            <a:off x="922338" y="4813300"/>
            <a:ext cx="1439862" cy="1441450"/>
            <a:chOff x="0" y="0"/>
            <a:chExt cx="1440000" cy="1440000"/>
          </a:xfrm>
        </p:grpSpPr>
        <p:sp>
          <p:nvSpPr>
            <p:cNvPr id="23586" name="矩形 32"/>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87" name="Freeform 7"/>
            <p:cNvSpPr>
              <a:spLocks noEditPoints="1"/>
            </p:cNvSpPr>
            <p:nvPr/>
          </p:nvSpPr>
          <p:spPr>
            <a:xfrm>
              <a:off x="395506" y="434224"/>
              <a:ext cx="648989" cy="571553"/>
            </a:xfrm>
            <a:custGeom>
              <a:avLst/>
              <a:gdLst>
                <a:gd name="txL" fmla="*/ 0 w 149"/>
                <a:gd name="txT" fmla="*/ 0 h 131"/>
                <a:gd name="txR" fmla="*/ 149 w 149"/>
                <a:gd name="txB" fmla="*/ 131 h 131"/>
              </a:gdLst>
              <a:ahLst/>
              <a:cxnLst>
                <a:cxn ang="0">
                  <a:pos x="531204030" y="1599004596"/>
                </a:cxn>
                <a:cxn ang="0">
                  <a:pos x="2147483647" y="1675147672"/>
                </a:cxn>
                <a:cxn ang="0">
                  <a:pos x="2147483647" y="1941648438"/>
                </a:cxn>
                <a:cxn ang="0">
                  <a:pos x="588119059" y="1998755745"/>
                </a:cxn>
                <a:cxn ang="0">
                  <a:pos x="626060959" y="2132006128"/>
                </a:cxn>
                <a:cxn ang="0">
                  <a:pos x="664002860" y="2147483647"/>
                </a:cxn>
                <a:cxn ang="0">
                  <a:pos x="1157260633" y="2147483647"/>
                </a:cxn>
                <a:cxn ang="0">
                  <a:pos x="2010981707" y="2132006128"/>
                </a:cxn>
                <a:cxn ang="0">
                  <a:pos x="2147483647" y="2147483647"/>
                </a:cxn>
                <a:cxn ang="0">
                  <a:pos x="2147483647" y="2132006128"/>
                </a:cxn>
                <a:cxn ang="0">
                  <a:pos x="2147483647" y="2074898821"/>
                </a:cxn>
                <a:cxn ang="0">
                  <a:pos x="2147483647" y="1637076134"/>
                </a:cxn>
                <a:cxn ang="0">
                  <a:pos x="2147483647" y="609144608"/>
                </a:cxn>
                <a:cxn ang="0">
                  <a:pos x="2147483647" y="0"/>
                </a:cxn>
                <a:cxn ang="0">
                  <a:pos x="132798830" y="228429228"/>
                </a:cxn>
                <a:cxn ang="0">
                  <a:pos x="0" y="533001532"/>
                </a:cxn>
                <a:cxn ang="0">
                  <a:pos x="910631747" y="2147483647"/>
                </a:cxn>
                <a:cxn ang="0">
                  <a:pos x="910631747" y="2132006128"/>
                </a:cxn>
                <a:cxn ang="0">
                  <a:pos x="910631747" y="2147483647"/>
                </a:cxn>
                <a:cxn ang="0">
                  <a:pos x="2105838636" y="2147483647"/>
                </a:cxn>
                <a:cxn ang="0">
                  <a:pos x="2147483647" y="2147483647"/>
                </a:cxn>
                <a:cxn ang="0">
                  <a:pos x="2147483647" y="152286152"/>
                </a:cxn>
                <a:cxn ang="0">
                  <a:pos x="2147483647" y="456858456"/>
                </a:cxn>
                <a:cxn ang="0">
                  <a:pos x="2147483647" y="152286152"/>
                </a:cxn>
                <a:cxn ang="0">
                  <a:pos x="2147483647" y="380715380"/>
                </a:cxn>
                <a:cxn ang="0">
                  <a:pos x="2147483647" y="666251915"/>
                </a:cxn>
                <a:cxn ang="0">
                  <a:pos x="2105838636" y="380715380"/>
                </a:cxn>
                <a:cxn ang="0">
                  <a:pos x="2147483647" y="799502298"/>
                </a:cxn>
                <a:cxn ang="0">
                  <a:pos x="2105838636" y="1104074602"/>
                </a:cxn>
                <a:cxn ang="0">
                  <a:pos x="2105838636" y="1237324985"/>
                </a:cxn>
                <a:cxn ang="0">
                  <a:pos x="2147483647" y="1522861520"/>
                </a:cxn>
                <a:cxn ang="0">
                  <a:pos x="2105838636" y="1522861520"/>
                </a:cxn>
                <a:cxn ang="0">
                  <a:pos x="1612580862" y="380715380"/>
                </a:cxn>
                <a:cxn ang="0">
                  <a:pos x="1973039806" y="666251915"/>
                </a:cxn>
                <a:cxn ang="0">
                  <a:pos x="1612580862" y="380715380"/>
                </a:cxn>
                <a:cxn ang="0">
                  <a:pos x="1973039806" y="799502298"/>
                </a:cxn>
                <a:cxn ang="0">
                  <a:pos x="1612580862" y="1104074602"/>
                </a:cxn>
                <a:cxn ang="0">
                  <a:pos x="1612580862" y="1237324985"/>
                </a:cxn>
                <a:cxn ang="0">
                  <a:pos x="1973039806" y="1522861520"/>
                </a:cxn>
                <a:cxn ang="0">
                  <a:pos x="1612580862" y="1237324985"/>
                </a:cxn>
                <a:cxn ang="0">
                  <a:pos x="1479777677" y="380715380"/>
                </a:cxn>
                <a:cxn ang="0">
                  <a:pos x="1119318733" y="666251915"/>
                </a:cxn>
                <a:cxn ang="0">
                  <a:pos x="1119318733" y="799502298"/>
                </a:cxn>
                <a:cxn ang="0">
                  <a:pos x="1479777677" y="1104074602"/>
                </a:cxn>
                <a:cxn ang="0">
                  <a:pos x="1119318733" y="799502298"/>
                </a:cxn>
                <a:cxn ang="0">
                  <a:pos x="1479777677" y="1237324985"/>
                </a:cxn>
                <a:cxn ang="0">
                  <a:pos x="1119318733" y="1522861520"/>
                </a:cxn>
                <a:cxn ang="0">
                  <a:pos x="626060959" y="380715380"/>
                </a:cxn>
                <a:cxn ang="0">
                  <a:pos x="986519903" y="666251915"/>
                </a:cxn>
                <a:cxn ang="0">
                  <a:pos x="626060959" y="380715380"/>
                </a:cxn>
                <a:cxn ang="0">
                  <a:pos x="986519903" y="799502298"/>
                </a:cxn>
                <a:cxn ang="0">
                  <a:pos x="626060959" y="1104074602"/>
                </a:cxn>
                <a:cxn ang="0">
                  <a:pos x="626060959" y="1237324985"/>
                </a:cxn>
                <a:cxn ang="0">
                  <a:pos x="986519903" y="1522861520"/>
                </a:cxn>
                <a:cxn ang="0">
                  <a:pos x="626060959" y="1408646906"/>
                </a:cxn>
                <a:cxn ang="0">
                  <a:pos x="493257774" y="1104074602"/>
                </a:cxn>
                <a:cxn ang="0">
                  <a:pos x="303543916" y="799502298"/>
                </a:cxn>
                <a:cxn ang="0">
                  <a:pos x="493257774" y="1104074602"/>
                </a:cxn>
                <a:cxn ang="0">
                  <a:pos x="493257774" y="666251915"/>
                </a:cxn>
                <a:cxn ang="0">
                  <a:pos x="151771958" y="533001532"/>
                </a:cxn>
                <a:cxn ang="0">
                  <a:pos x="493257774" y="380715380"/>
                </a:cxn>
              </a:cxnLst>
              <a:rect l="txL" t="txT" r="txR" b="txB"/>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alpha val="100000"/>
              </a:schemeClr>
            </a:solidFill>
            <a:ln w="9525">
              <a:noFill/>
            </a:ln>
          </p:spPr>
          <p:txBody>
            <a:bodyPr/>
            <a:p>
              <a:endParaRPr lang="zh-CN" altLang="en-US"/>
            </a:p>
          </p:txBody>
        </p:sp>
      </p:grpSp>
      <p:grpSp>
        <p:nvGrpSpPr>
          <p:cNvPr id="25619" name="Group 19"/>
          <p:cNvGrpSpPr/>
          <p:nvPr/>
        </p:nvGrpSpPr>
        <p:grpSpPr>
          <a:xfrm>
            <a:off x="4340225" y="4813300"/>
            <a:ext cx="1439863" cy="1441450"/>
            <a:chOff x="0" y="0"/>
            <a:chExt cx="1440000" cy="1440000"/>
          </a:xfrm>
        </p:grpSpPr>
        <p:sp>
          <p:nvSpPr>
            <p:cNvPr id="23581" name="矩形 67"/>
            <p:cNvSpPr/>
            <p:nvPr/>
          </p:nvSpPr>
          <p:spPr>
            <a:xfrm>
              <a:off x="0" y="0"/>
              <a:ext cx="1440000" cy="1440000"/>
            </a:xfrm>
            <a:prstGeom prst="rect">
              <a:avLst/>
            </a:prstGeom>
            <a:solidFill>
              <a:srgbClr val="187D69"/>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3582" name="Group 21"/>
            <p:cNvGrpSpPr/>
            <p:nvPr/>
          </p:nvGrpSpPr>
          <p:grpSpPr>
            <a:xfrm>
              <a:off x="417630" y="448051"/>
              <a:ext cx="604740" cy="543898"/>
              <a:chOff x="0" y="0"/>
              <a:chExt cx="520700" cy="468313"/>
            </a:xfrm>
          </p:grpSpPr>
          <p:sp>
            <p:nvSpPr>
              <p:cNvPr id="23583" name="Freeform 22"/>
              <p:cNvSpPr>
                <a:spLocks noEditPoints="1"/>
              </p:cNvSpPr>
              <p:nvPr/>
            </p:nvSpPr>
            <p:spPr>
              <a:xfrm>
                <a:off x="0" y="0"/>
                <a:ext cx="520700" cy="468313"/>
              </a:xfrm>
              <a:custGeom>
                <a:avLst/>
                <a:gdLst>
                  <a:gd name="txL" fmla="*/ 0 w 139"/>
                  <a:gd name="txT" fmla="*/ 0 h 125"/>
                  <a:gd name="txR" fmla="*/ 139 w 139"/>
                  <a:gd name="txB" fmla="*/ 125 h 125"/>
                </a:gdLst>
                <a:ahLst/>
                <a:cxnLst>
                  <a:cxn ang="0">
                    <a:pos x="112261422" y="1754536528"/>
                  </a:cxn>
                  <a:cxn ang="0">
                    <a:pos x="1529580599" y="1754536528"/>
                  </a:cxn>
                  <a:cxn ang="0">
                    <a:pos x="1641842021" y="1642246310"/>
                  </a:cxn>
                  <a:cxn ang="0">
                    <a:pos x="1641842021" y="1136940329"/>
                  </a:cxn>
                  <a:cxn ang="0">
                    <a:pos x="1838303255" y="1136940329"/>
                  </a:cxn>
                  <a:cxn ang="0">
                    <a:pos x="1950564676" y="1024650111"/>
                  </a:cxn>
                  <a:cxn ang="0">
                    <a:pos x="1950564676" y="112290218"/>
                  </a:cxn>
                  <a:cxn ang="0">
                    <a:pos x="1838303255" y="0"/>
                  </a:cxn>
                  <a:cxn ang="0">
                    <a:pos x="420984077" y="0"/>
                  </a:cxn>
                  <a:cxn ang="0">
                    <a:pos x="308722655" y="112290218"/>
                  </a:cxn>
                  <a:cxn ang="0">
                    <a:pos x="308722655" y="617596198"/>
                  </a:cxn>
                  <a:cxn ang="0">
                    <a:pos x="112261422" y="617596198"/>
                  </a:cxn>
                  <a:cxn ang="0">
                    <a:pos x="0" y="729886416"/>
                  </a:cxn>
                  <a:cxn ang="0">
                    <a:pos x="0" y="1642246310"/>
                  </a:cxn>
                  <a:cxn ang="0">
                    <a:pos x="112261422" y="1754536528"/>
                  </a:cxn>
                  <a:cxn ang="0">
                    <a:pos x="1529580599" y="743924567"/>
                  </a:cxn>
                  <a:cxn ang="0">
                    <a:pos x="1529580599" y="1628208159"/>
                  </a:cxn>
                  <a:cxn ang="0">
                    <a:pos x="126294099" y="1628208159"/>
                  </a:cxn>
                  <a:cxn ang="0">
                    <a:pos x="126294099" y="743924567"/>
                  </a:cxn>
                  <a:cxn ang="0">
                    <a:pos x="1529580599" y="743924567"/>
                  </a:cxn>
                  <a:cxn ang="0">
                    <a:pos x="1838303255" y="266691141"/>
                  </a:cxn>
                  <a:cxn ang="0">
                    <a:pos x="435016755" y="266691141"/>
                  </a:cxn>
                  <a:cxn ang="0">
                    <a:pos x="435016755" y="126328368"/>
                  </a:cxn>
                  <a:cxn ang="0">
                    <a:pos x="1838303255" y="126328368"/>
                  </a:cxn>
                  <a:cxn ang="0">
                    <a:pos x="1838303255" y="266691141"/>
                  </a:cxn>
                  <a:cxn ang="0">
                    <a:pos x="435016755" y="435126468"/>
                  </a:cxn>
                  <a:cxn ang="0">
                    <a:pos x="1838303255" y="435126468"/>
                  </a:cxn>
                  <a:cxn ang="0">
                    <a:pos x="1838303255" y="1010611961"/>
                  </a:cxn>
                  <a:cxn ang="0">
                    <a:pos x="1641842021" y="1010611961"/>
                  </a:cxn>
                  <a:cxn ang="0">
                    <a:pos x="1641842021" y="729886416"/>
                  </a:cxn>
                  <a:cxn ang="0">
                    <a:pos x="1529580599" y="617596198"/>
                  </a:cxn>
                  <a:cxn ang="0">
                    <a:pos x="435016755" y="617596198"/>
                  </a:cxn>
                  <a:cxn ang="0">
                    <a:pos x="435016755" y="435126468"/>
                  </a:cxn>
                </a:cxnLst>
                <a:rect l="txL" t="txT" r="txR" b="txB"/>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alpha val="100000"/>
                </a:schemeClr>
              </a:solidFill>
              <a:ln w="9525">
                <a:noFill/>
              </a:ln>
            </p:spPr>
            <p:txBody>
              <a:bodyPr/>
              <a:p>
                <a:endParaRPr lang="zh-CN" altLang="en-US"/>
              </a:p>
            </p:txBody>
          </p:sp>
          <p:sp>
            <p:nvSpPr>
              <p:cNvPr id="23584" name="Freeform 23"/>
              <p:cNvSpPr/>
              <p:nvPr/>
            </p:nvSpPr>
            <p:spPr>
              <a:xfrm>
                <a:off x="269875" y="322263"/>
                <a:ext cx="107950" cy="90488"/>
              </a:xfrm>
              <a:custGeom>
                <a:avLst/>
                <a:gdLst>
                  <a:gd name="txL" fmla="*/ 0 w 29"/>
                  <a:gd name="txT" fmla="*/ 0 h 24"/>
                  <a:gd name="txR" fmla="*/ 29 w 29"/>
                  <a:gd name="txB" fmla="*/ 24 h 24"/>
                </a:gdLst>
                <a:ahLst/>
                <a:cxnLst>
                  <a:cxn ang="0">
                    <a:pos x="374121198" y="0"/>
                  </a:cxn>
                  <a:cxn ang="0">
                    <a:pos x="27713371" y="0"/>
                  </a:cxn>
                  <a:cxn ang="0">
                    <a:pos x="0" y="28432084"/>
                  </a:cxn>
                  <a:cxn ang="0">
                    <a:pos x="0" y="312737839"/>
                  </a:cxn>
                  <a:cxn ang="0">
                    <a:pos x="27713371" y="341169923"/>
                  </a:cxn>
                  <a:cxn ang="0">
                    <a:pos x="374121198" y="341169923"/>
                  </a:cxn>
                  <a:cxn ang="0">
                    <a:pos x="401834569" y="312737839"/>
                  </a:cxn>
                  <a:cxn ang="0">
                    <a:pos x="401834569" y="28432084"/>
                  </a:cxn>
                  <a:cxn ang="0">
                    <a:pos x="374121198" y="0"/>
                  </a:cxn>
                </a:cxnLst>
                <a:rect l="txL" t="txT" r="txR" b="txB"/>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alpha val="100000"/>
                </a:schemeClr>
              </a:solidFill>
              <a:ln w="9525">
                <a:noFill/>
              </a:ln>
            </p:spPr>
            <p:txBody>
              <a:bodyPr/>
              <a:p>
                <a:endParaRPr lang="zh-CN" altLang="en-US"/>
              </a:p>
            </p:txBody>
          </p:sp>
          <p:sp>
            <p:nvSpPr>
              <p:cNvPr id="23585" name="Freeform 24"/>
              <p:cNvSpPr/>
              <p:nvPr/>
            </p:nvSpPr>
            <p:spPr>
              <a:xfrm>
                <a:off x="66675" y="231775"/>
                <a:ext cx="57150" cy="57150"/>
              </a:xfrm>
              <a:custGeom>
                <a:avLst/>
                <a:gdLst>
                  <a:gd name="txL" fmla="*/ 0 w 15"/>
                  <a:gd name="txT" fmla="*/ 0 h 15"/>
                  <a:gd name="txR" fmla="*/ 15 w 15"/>
                  <a:gd name="txB" fmla="*/ 15 h 15"/>
                </a:gdLst>
                <a:ahLst/>
                <a:cxnLst>
                  <a:cxn ang="0">
                    <a:pos x="0" y="87096600"/>
                  </a:cxn>
                  <a:cxn ang="0">
                    <a:pos x="0" y="101612700"/>
                  </a:cxn>
                  <a:cxn ang="0">
                    <a:pos x="0" y="116128800"/>
                  </a:cxn>
                  <a:cxn ang="0">
                    <a:pos x="203225400" y="203225400"/>
                  </a:cxn>
                  <a:cxn ang="0">
                    <a:pos x="217741500" y="203225400"/>
                  </a:cxn>
                  <a:cxn ang="0">
                    <a:pos x="217741500" y="203225400"/>
                  </a:cxn>
                  <a:cxn ang="0">
                    <a:pos x="217741500" y="14516100"/>
                  </a:cxn>
                  <a:cxn ang="0">
                    <a:pos x="217741500" y="0"/>
                  </a:cxn>
                  <a:cxn ang="0">
                    <a:pos x="203225400" y="0"/>
                  </a:cxn>
                  <a:cxn ang="0">
                    <a:pos x="0" y="87096600"/>
                  </a:cxn>
                </a:cxnLst>
                <a:rect l="txL" t="txT" r="txR" b="txB"/>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alpha val="100000"/>
                </a:schemeClr>
              </a:solidFill>
              <a:ln w="9525">
                <a:noFill/>
              </a:ln>
            </p:spPr>
            <p:txBody>
              <a:bodyPr/>
              <a:p>
                <a:endParaRPr lang="zh-CN" altLang="en-US"/>
              </a:p>
            </p:txBody>
          </p:sp>
        </p:grpSp>
      </p:grpSp>
      <p:grpSp>
        <p:nvGrpSpPr>
          <p:cNvPr id="25625" name="Group 25"/>
          <p:cNvGrpSpPr/>
          <p:nvPr/>
        </p:nvGrpSpPr>
        <p:grpSpPr>
          <a:xfrm>
            <a:off x="2630488" y="4813300"/>
            <a:ext cx="1439862" cy="1441450"/>
            <a:chOff x="0" y="0"/>
            <a:chExt cx="1440000" cy="1440000"/>
          </a:xfrm>
        </p:grpSpPr>
        <p:sp>
          <p:nvSpPr>
            <p:cNvPr id="23570" name="矩形 73"/>
            <p:cNvSpPr/>
            <p:nvPr/>
          </p:nvSpPr>
          <p:spPr>
            <a:xfrm>
              <a:off x="0" y="0"/>
              <a:ext cx="1440000" cy="1440000"/>
            </a:xfrm>
            <a:prstGeom prst="rect">
              <a:avLst/>
            </a:prstGeom>
            <a:solidFill>
              <a:srgbClr val="339423"/>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3571" name="Group 27"/>
            <p:cNvGrpSpPr/>
            <p:nvPr/>
          </p:nvGrpSpPr>
          <p:grpSpPr>
            <a:xfrm>
              <a:off x="384443" y="438833"/>
              <a:ext cx="671114" cy="562335"/>
              <a:chOff x="0" y="0"/>
              <a:chExt cx="577850" cy="484188"/>
            </a:xfrm>
          </p:grpSpPr>
          <p:sp>
            <p:nvSpPr>
              <p:cNvPr id="23572" name="Freeform 25"/>
              <p:cNvSpPr>
                <a:spLocks noEditPoints="1"/>
              </p:cNvSpPr>
              <p:nvPr/>
            </p:nvSpPr>
            <p:spPr>
              <a:xfrm>
                <a:off x="0" y="0"/>
                <a:ext cx="577850" cy="484188"/>
              </a:xfrm>
              <a:custGeom>
                <a:avLst/>
                <a:gdLst>
                  <a:gd name="txL" fmla="*/ 0 w 154"/>
                  <a:gd name="txT" fmla="*/ 0 h 129"/>
                  <a:gd name="txR" fmla="*/ 154 w 154"/>
                  <a:gd name="txB" fmla="*/ 129 h 129"/>
                </a:gdLst>
                <a:ahLst/>
                <a:cxnLst>
                  <a:cxn ang="0">
                    <a:pos x="1027807536" y="1803262494"/>
                  </a:cxn>
                  <a:cxn ang="0">
                    <a:pos x="1140443259" y="1803262494"/>
                  </a:cxn>
                  <a:cxn ang="0">
                    <a:pos x="2055615073" y="1690555539"/>
                  </a:cxn>
                  <a:cxn ang="0">
                    <a:pos x="2140089989" y="1676469046"/>
                  </a:cxn>
                  <a:cxn ang="0">
                    <a:pos x="2147483647" y="1606029076"/>
                  </a:cxn>
                  <a:cxn ang="0">
                    <a:pos x="2147483647" y="239496650"/>
                  </a:cxn>
                  <a:cxn ang="0">
                    <a:pos x="2097854407" y="140879941"/>
                  </a:cxn>
                  <a:cxn ang="0">
                    <a:pos x="1084125398" y="253583143"/>
                  </a:cxn>
                  <a:cxn ang="0">
                    <a:pos x="70396389" y="140879941"/>
                  </a:cxn>
                  <a:cxn ang="0">
                    <a:pos x="0" y="239496650"/>
                  </a:cxn>
                  <a:cxn ang="0">
                    <a:pos x="0" y="1606029076"/>
                  </a:cxn>
                  <a:cxn ang="0">
                    <a:pos x="42239334" y="1676469046"/>
                  </a:cxn>
                  <a:cxn ang="0">
                    <a:pos x="112635723" y="1690555539"/>
                  </a:cxn>
                  <a:cxn ang="0">
                    <a:pos x="1027807536" y="1803262494"/>
                  </a:cxn>
                  <a:cxn ang="0">
                    <a:pos x="1126364732" y="366286345"/>
                  </a:cxn>
                  <a:cxn ang="0">
                    <a:pos x="2055615073" y="253583143"/>
                  </a:cxn>
                  <a:cxn ang="0">
                    <a:pos x="2055615073" y="1577852337"/>
                  </a:cxn>
                  <a:cxn ang="0">
                    <a:pos x="1126364732" y="1676469046"/>
                  </a:cxn>
                  <a:cxn ang="0">
                    <a:pos x="1126364732" y="366286345"/>
                  </a:cxn>
                  <a:cxn ang="0">
                    <a:pos x="112635723" y="1577852337"/>
                  </a:cxn>
                  <a:cxn ang="0">
                    <a:pos x="112635723" y="253583143"/>
                  </a:cxn>
                  <a:cxn ang="0">
                    <a:pos x="1041886064" y="366286345"/>
                  </a:cxn>
                  <a:cxn ang="0">
                    <a:pos x="1041886064" y="1676469046"/>
                  </a:cxn>
                  <a:cxn ang="0">
                    <a:pos x="112635723" y="1577852337"/>
                  </a:cxn>
                </a:cxnLst>
                <a:rect l="txL" t="txT" r="txR" b="tx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alpha val="100000"/>
                </a:schemeClr>
              </a:solidFill>
              <a:ln w="9525">
                <a:noFill/>
              </a:ln>
            </p:spPr>
            <p:txBody>
              <a:bodyPr/>
              <a:p>
                <a:endParaRPr lang="zh-CN" altLang="en-US"/>
              </a:p>
            </p:txBody>
          </p:sp>
          <p:sp>
            <p:nvSpPr>
              <p:cNvPr id="23573" name="Freeform 26"/>
              <p:cNvSpPr/>
              <p:nvPr/>
            </p:nvSpPr>
            <p:spPr>
              <a:xfrm>
                <a:off x="87312" y="123825"/>
                <a:ext cx="138113" cy="33338"/>
              </a:xfrm>
              <a:custGeom>
                <a:avLst/>
                <a:gdLst>
                  <a:gd name="txL" fmla="*/ 0 w 37"/>
                  <a:gd name="txT" fmla="*/ 0 h 9"/>
                  <a:gd name="txR" fmla="*/ 37 w 37"/>
                  <a:gd name="txB" fmla="*/ 9 h 9"/>
                </a:gdLst>
                <a:ahLst/>
                <a:cxnLst>
                  <a:cxn ang="0">
                    <a:pos x="27868964" y="27440878"/>
                  </a:cxn>
                  <a:cxn ang="0">
                    <a:pos x="0" y="41165022"/>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23574" name="Freeform 27"/>
              <p:cNvSpPr/>
              <p:nvPr/>
            </p:nvSpPr>
            <p:spPr>
              <a:xfrm>
                <a:off x="87312" y="187325"/>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23575" name="Freeform 28"/>
              <p:cNvSpPr/>
              <p:nvPr/>
            </p:nvSpPr>
            <p:spPr>
              <a:xfrm>
                <a:off x="87312" y="247650"/>
                <a:ext cx="138113" cy="33338"/>
              </a:xfrm>
              <a:custGeom>
                <a:avLst/>
                <a:gdLst>
                  <a:gd name="txL" fmla="*/ 0 w 37"/>
                  <a:gd name="txT" fmla="*/ 0 h 9"/>
                  <a:gd name="txR" fmla="*/ 37 w 37"/>
                  <a:gd name="txB" fmla="*/ 9 h 9"/>
                </a:gdLst>
                <a:ahLst/>
                <a:cxnLst>
                  <a:cxn ang="0">
                    <a:pos x="27868964" y="27440878"/>
                  </a:cxn>
                  <a:cxn ang="0">
                    <a:pos x="0" y="54885461"/>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23576" name="Freeform 29"/>
              <p:cNvSpPr/>
              <p:nvPr/>
            </p:nvSpPr>
            <p:spPr>
              <a:xfrm>
                <a:off x="87312" y="311150"/>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23577" name="Freeform 30"/>
              <p:cNvSpPr/>
              <p:nvPr/>
            </p:nvSpPr>
            <p:spPr>
              <a:xfrm>
                <a:off x="354012" y="123825"/>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41165022"/>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23578" name="Freeform 31"/>
              <p:cNvSpPr/>
              <p:nvPr/>
            </p:nvSpPr>
            <p:spPr>
              <a:xfrm>
                <a:off x="354012" y="187325"/>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sp>
            <p:nvSpPr>
              <p:cNvPr id="23579" name="Freeform 32"/>
              <p:cNvSpPr/>
              <p:nvPr/>
            </p:nvSpPr>
            <p:spPr>
              <a:xfrm>
                <a:off x="354012" y="247650"/>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54885461"/>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23580" name="Freeform 33"/>
              <p:cNvSpPr/>
              <p:nvPr/>
            </p:nvSpPr>
            <p:spPr>
              <a:xfrm>
                <a:off x="354012" y="311150"/>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grpSp>
      </p:grpSp>
      <p:grpSp>
        <p:nvGrpSpPr>
          <p:cNvPr id="25637" name="Group 37"/>
          <p:cNvGrpSpPr>
            <a:grpSpLocks noChangeAspect="1"/>
          </p:cNvGrpSpPr>
          <p:nvPr/>
        </p:nvGrpSpPr>
        <p:grpSpPr>
          <a:xfrm>
            <a:off x="7794625" y="1489075"/>
            <a:ext cx="3730625" cy="4933950"/>
            <a:chOff x="0" y="0"/>
            <a:chExt cx="4008689" cy="5300662"/>
          </a:xfrm>
        </p:grpSpPr>
        <p:pic>
          <p:nvPicPr>
            <p:cNvPr id="23568" name="图片 85"/>
            <p:cNvPicPr>
              <a:picLocks noChangeAspect="1"/>
            </p:cNvPicPr>
            <p:nvPr/>
          </p:nvPicPr>
          <p:blipFill>
            <a:blip r:embed="rId2"/>
            <a:stretch>
              <a:fillRect/>
            </a:stretch>
          </p:blipFill>
          <p:spPr>
            <a:xfrm>
              <a:off x="0" y="0"/>
              <a:ext cx="4008689" cy="5300662"/>
            </a:xfrm>
            <a:prstGeom prst="rect">
              <a:avLst/>
            </a:prstGeom>
            <a:noFill/>
            <a:ln w="9525">
              <a:noFill/>
            </a:ln>
          </p:spPr>
        </p:pic>
        <p:pic>
          <p:nvPicPr>
            <p:cNvPr id="23569" name="图片 86"/>
            <p:cNvPicPr>
              <a:picLocks noChangeAspect="1"/>
            </p:cNvPicPr>
            <p:nvPr/>
          </p:nvPicPr>
          <p:blipFill>
            <a:blip r:embed="rId3"/>
            <a:srcRect l="21222" r="26155"/>
            <a:stretch>
              <a:fillRect/>
            </a:stretch>
          </p:blipFill>
          <p:spPr>
            <a:xfrm>
              <a:off x="168845" y="325830"/>
              <a:ext cx="3670998" cy="4341775"/>
            </a:xfrm>
            <a:prstGeom prst="rect">
              <a:avLst/>
            </a:prstGeom>
            <a:noFill/>
            <a:ln w="9525">
              <a:noFill/>
            </a:ln>
          </p:spPr>
        </p:pic>
      </p:grpSp>
      <p:grpSp>
        <p:nvGrpSpPr>
          <p:cNvPr id="25640" name="Group 40"/>
          <p:cNvGrpSpPr>
            <a:grpSpLocks noChangeAspect="1"/>
          </p:cNvGrpSpPr>
          <p:nvPr/>
        </p:nvGrpSpPr>
        <p:grpSpPr>
          <a:xfrm>
            <a:off x="6045200" y="3121025"/>
            <a:ext cx="1638300" cy="3354388"/>
            <a:chOff x="0" y="0"/>
            <a:chExt cx="1638423" cy="3354252"/>
          </a:xfrm>
        </p:grpSpPr>
        <p:pic>
          <p:nvPicPr>
            <p:cNvPr id="23566" name="图片 12"/>
            <p:cNvPicPr>
              <a:picLocks noChangeAspect="1"/>
            </p:cNvPicPr>
            <p:nvPr/>
          </p:nvPicPr>
          <p:blipFill>
            <a:blip r:embed="rId4"/>
            <a:stretch>
              <a:fillRect/>
            </a:stretch>
          </p:blipFill>
          <p:spPr>
            <a:xfrm>
              <a:off x="0" y="0"/>
              <a:ext cx="1638423" cy="3354252"/>
            </a:xfrm>
            <a:prstGeom prst="rect">
              <a:avLst/>
            </a:prstGeom>
            <a:noFill/>
            <a:ln w="9525">
              <a:noFill/>
            </a:ln>
          </p:spPr>
        </p:pic>
        <p:pic>
          <p:nvPicPr>
            <p:cNvPr id="23567" name="图片 88"/>
            <p:cNvPicPr>
              <a:picLocks noChangeAspect="1"/>
            </p:cNvPicPr>
            <p:nvPr/>
          </p:nvPicPr>
          <p:blipFill>
            <a:blip r:embed="rId5"/>
            <a:srcRect l="21745" r="39481"/>
            <a:stretch>
              <a:fillRect/>
            </a:stretch>
          </p:blipFill>
          <p:spPr>
            <a:xfrm>
              <a:off x="79436" y="437656"/>
              <a:ext cx="1498600" cy="2263775"/>
            </a:xfrm>
            <a:prstGeom prst="rect">
              <a:avLst/>
            </a:prstGeom>
            <a:noFill/>
            <a:ln w="9525">
              <a:noFill/>
            </a:ln>
          </p:spPr>
        </p:pic>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filter="dissolve">
                                      <p:cBhvr>
                                        <p:cTn id="7" dur="500"/>
                                        <p:tgtEl>
                                          <p:spTgt spid="25604"/>
                                        </p:tgtEl>
                                      </p:cBhvr>
                                    </p:animEffect>
                                  </p:childTnLst>
                                </p:cTn>
                              </p:par>
                              <p:par>
                                <p:cTn id="8" presetID="9" presetClass="entr" presetSubtype="0" fill="hold" nodeType="withEffect">
                                  <p:stCondLst>
                                    <p:cond delay="0"/>
                                  </p:stCondLst>
                                  <p:childTnLst>
                                    <p:set>
                                      <p:cBhvr>
                                        <p:cTn id="9" dur="1" fill="hold">
                                          <p:stCondLst>
                                            <p:cond delay="0"/>
                                          </p:stCondLst>
                                        </p:cTn>
                                        <p:tgtEl>
                                          <p:spTgt spid="25610"/>
                                        </p:tgtEl>
                                        <p:attrNameLst>
                                          <p:attrName>style.visibility</p:attrName>
                                        </p:attrNameLst>
                                      </p:cBhvr>
                                      <p:to>
                                        <p:strVal val="visible"/>
                                      </p:to>
                                    </p:set>
                                    <p:animEffect filter="dissolve">
                                      <p:cBhvr>
                                        <p:cTn id="10" dur="500"/>
                                        <p:tgtEl>
                                          <p:spTgt spid="25610"/>
                                        </p:tgtEl>
                                      </p:cBhvr>
                                    </p:animEffect>
                                  </p:childTnLst>
                                </p:cTn>
                              </p:par>
                              <p:par>
                                <p:cTn id="11" presetID="9" presetClass="entr" presetSubtype="0" fill="hold" nodeType="withEffect">
                                  <p:stCondLst>
                                    <p:cond delay="0"/>
                                  </p:stCondLst>
                                  <p:childTnLst>
                                    <p:set>
                                      <p:cBhvr>
                                        <p:cTn id="12" dur="1" fill="hold">
                                          <p:stCondLst>
                                            <p:cond delay="0"/>
                                          </p:stCondLst>
                                        </p:cTn>
                                        <p:tgtEl>
                                          <p:spTgt spid="25605"/>
                                        </p:tgtEl>
                                        <p:attrNameLst>
                                          <p:attrName>style.visibility</p:attrName>
                                        </p:attrNameLst>
                                      </p:cBhvr>
                                      <p:to>
                                        <p:strVal val="visible"/>
                                      </p:to>
                                    </p:set>
                                    <p:animEffect filter="dissolve">
                                      <p:cBhvr>
                                        <p:cTn id="13" dur="500"/>
                                        <p:tgtEl>
                                          <p:spTgt spid="25605"/>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5637"/>
                                        </p:tgtEl>
                                        <p:attrNameLst>
                                          <p:attrName>style.visibility</p:attrName>
                                        </p:attrNameLst>
                                      </p:cBhvr>
                                      <p:to>
                                        <p:strVal val="visible"/>
                                      </p:to>
                                    </p:set>
                                    <p:anim calcmode="lin" valueType="num">
                                      <p:cBhvr>
                                        <p:cTn id="17" dur="500"/>
                                        <p:tgtEl>
                                          <p:spTgt spid="25637"/>
                                        </p:tgtEl>
                                        <p:attrNameLst>
                                          <p:attrName>ppt_y</p:attrName>
                                        </p:attrNameLst>
                                      </p:cBhvr>
                                      <p:tavLst>
                                        <p:tav tm="0">
                                          <p:val>
                                            <p:strVal val="#ppt_y+#ppt_h*1.125000"/>
                                          </p:val>
                                        </p:tav>
                                        <p:tav tm="100000">
                                          <p:val>
                                            <p:strVal val="#ppt_y"/>
                                          </p:val>
                                        </p:tav>
                                      </p:tavLst>
                                    </p:anim>
                                    <p:animEffect filter="wipe(up)">
                                      <p:cBhvr>
                                        <p:cTn id="18" dur="500"/>
                                        <p:tgtEl>
                                          <p:spTgt spid="25637"/>
                                        </p:tgtEl>
                                      </p:cBhvr>
                                    </p:animEffect>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25640"/>
                                        </p:tgtEl>
                                        <p:attrNameLst>
                                          <p:attrName>style.visibility</p:attrName>
                                        </p:attrNameLst>
                                      </p:cBhvr>
                                      <p:to>
                                        <p:strVal val="visible"/>
                                      </p:to>
                                    </p:set>
                                    <p:anim calcmode="lin" valueType="num">
                                      <p:cBhvr>
                                        <p:cTn id="22" dur="500"/>
                                        <p:tgtEl>
                                          <p:spTgt spid="25640"/>
                                        </p:tgtEl>
                                        <p:attrNameLst>
                                          <p:attrName>ppt_y</p:attrName>
                                        </p:attrNameLst>
                                      </p:cBhvr>
                                      <p:tavLst>
                                        <p:tav tm="0">
                                          <p:val>
                                            <p:strVal val="#ppt_y+#ppt_h*1.125000"/>
                                          </p:val>
                                        </p:tav>
                                        <p:tav tm="100000">
                                          <p:val>
                                            <p:strVal val="#ppt_y"/>
                                          </p:val>
                                        </p:tav>
                                      </p:tavLst>
                                    </p:anim>
                                    <p:animEffect filter="wipe(up)">
                                      <p:cBhvr>
                                        <p:cTn id="23" dur="500"/>
                                        <p:tgtEl>
                                          <p:spTgt spid="25640"/>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25614"/>
                                        </p:tgtEl>
                                        <p:attrNameLst>
                                          <p:attrName>style.visibility</p:attrName>
                                        </p:attrNameLst>
                                      </p:cBhvr>
                                      <p:to>
                                        <p:strVal val="visible"/>
                                      </p:to>
                                    </p:set>
                                    <p:animEffect filter="dissolve">
                                      <p:cBhvr>
                                        <p:cTn id="27" dur="500"/>
                                        <p:tgtEl>
                                          <p:spTgt spid="25614"/>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25615">
                                            <p:txEl>
                                              <p:charRg st="0" end="241"/>
                                            </p:txEl>
                                          </p:spTgt>
                                        </p:tgtEl>
                                        <p:attrNameLst>
                                          <p:attrName>style.visibility</p:attrName>
                                        </p:attrNameLst>
                                      </p:cBhvr>
                                      <p:to>
                                        <p:strVal val="visible"/>
                                      </p:to>
                                    </p:set>
                                    <p:animEffect filter="wipe(up)">
                                      <p:cBhvr>
                                        <p:cTn id="31" dur="650"/>
                                        <p:tgtEl>
                                          <p:spTgt spid="25615">
                                            <p:txEl>
                                              <p:charRg st="0" end="241"/>
                                            </p:txEl>
                                          </p:spTgt>
                                        </p:tgtEl>
                                      </p:cBhvr>
                                    </p:animEffect>
                                  </p:childTnLst>
                                </p:cTn>
                              </p:par>
                            </p:childTnLst>
                          </p:cTn>
                        </p:par>
                        <p:par>
                          <p:cTn id="32" fill="hold">
                            <p:stCondLst>
                              <p:cond delay="3000"/>
                            </p:stCondLst>
                            <p:childTnLst>
                              <p:par>
                                <p:cTn id="33" presetID="9" presetClass="entr" presetSubtype="0" fill="hold" nodeType="afterEffect">
                                  <p:stCondLst>
                                    <p:cond delay="0"/>
                                  </p:stCondLst>
                                  <p:childTnLst>
                                    <p:set>
                                      <p:cBhvr>
                                        <p:cTn id="34" dur="1" fill="hold">
                                          <p:stCondLst>
                                            <p:cond delay="0"/>
                                          </p:stCondLst>
                                        </p:cTn>
                                        <p:tgtEl>
                                          <p:spTgt spid="25616"/>
                                        </p:tgtEl>
                                        <p:attrNameLst>
                                          <p:attrName>style.visibility</p:attrName>
                                        </p:attrNameLst>
                                      </p:cBhvr>
                                      <p:to>
                                        <p:strVal val="visible"/>
                                      </p:to>
                                    </p:set>
                                    <p:animEffect filter="dissolve">
                                      <p:cBhvr>
                                        <p:cTn id="35" dur="500"/>
                                        <p:tgtEl>
                                          <p:spTgt spid="25616"/>
                                        </p:tgtEl>
                                      </p:cBhvr>
                                    </p:animEffect>
                                  </p:childTnLst>
                                </p:cTn>
                              </p:par>
                              <p:par>
                                <p:cTn id="36" presetID="9" presetClass="entr" presetSubtype="0" fill="hold" nodeType="withEffect">
                                  <p:stCondLst>
                                    <p:cond delay="0"/>
                                  </p:stCondLst>
                                  <p:childTnLst>
                                    <p:set>
                                      <p:cBhvr>
                                        <p:cTn id="37" dur="1" fill="hold">
                                          <p:stCondLst>
                                            <p:cond delay="0"/>
                                          </p:stCondLst>
                                        </p:cTn>
                                        <p:tgtEl>
                                          <p:spTgt spid="25625"/>
                                        </p:tgtEl>
                                        <p:attrNameLst>
                                          <p:attrName>style.visibility</p:attrName>
                                        </p:attrNameLst>
                                      </p:cBhvr>
                                      <p:to>
                                        <p:strVal val="visible"/>
                                      </p:to>
                                    </p:set>
                                    <p:animEffect filter="dissolve">
                                      <p:cBhvr>
                                        <p:cTn id="38" dur="500"/>
                                        <p:tgtEl>
                                          <p:spTgt spid="25625"/>
                                        </p:tgtEl>
                                      </p:cBhvr>
                                    </p:animEffect>
                                  </p:childTnLst>
                                </p:cTn>
                              </p:par>
                              <p:par>
                                <p:cTn id="39" presetID="9" presetClass="entr" presetSubtype="0" fill="hold" nodeType="withEffect">
                                  <p:stCondLst>
                                    <p:cond delay="0"/>
                                  </p:stCondLst>
                                  <p:childTnLst>
                                    <p:set>
                                      <p:cBhvr>
                                        <p:cTn id="40" dur="1" fill="hold">
                                          <p:stCondLst>
                                            <p:cond delay="0"/>
                                          </p:stCondLst>
                                        </p:cTn>
                                        <p:tgtEl>
                                          <p:spTgt spid="25619"/>
                                        </p:tgtEl>
                                        <p:attrNameLst>
                                          <p:attrName>style.visibility</p:attrName>
                                        </p:attrNameLst>
                                      </p:cBhvr>
                                      <p:to>
                                        <p:strVal val="visible"/>
                                      </p:to>
                                    </p:set>
                                    <p:animEffect filter="dissolve">
                                      <p:cBhvr>
                                        <p:cTn id="41"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ldLvl="0"/>
      <p:bldP spid="25614" grpId="0" bldLvl="0"/>
      <p:bldP spid="25615" grpId="0" bldLvl="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4579"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26628" name="文本框 4"/>
          <p:cNvSpPr/>
          <p:nvPr/>
        </p:nvSpPr>
        <p:spPr>
          <a:xfrm>
            <a:off x="247650" y="55563"/>
            <a:ext cx="2738438"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Products</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26629" name="Group 5"/>
          <p:cNvGrpSpPr/>
          <p:nvPr/>
        </p:nvGrpSpPr>
        <p:grpSpPr>
          <a:xfrm>
            <a:off x="10790238" y="257175"/>
            <a:ext cx="1017587" cy="577850"/>
            <a:chOff x="0" y="0"/>
            <a:chExt cx="1016794" cy="578225"/>
          </a:xfrm>
        </p:grpSpPr>
        <p:grpSp>
          <p:nvGrpSpPr>
            <p:cNvPr id="24612" name="Group 6"/>
            <p:cNvGrpSpPr/>
            <p:nvPr/>
          </p:nvGrpSpPr>
          <p:grpSpPr>
            <a:xfrm>
              <a:off x="0" y="0"/>
              <a:ext cx="1016794" cy="360857"/>
              <a:chOff x="0" y="0"/>
              <a:chExt cx="1016794" cy="360857"/>
            </a:xfrm>
          </p:grpSpPr>
          <p:sp>
            <p:nvSpPr>
              <p:cNvPr id="24614"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5"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24613"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26634" name="Group 10"/>
          <p:cNvGrpSpPr/>
          <p:nvPr/>
        </p:nvGrpSpPr>
        <p:grpSpPr>
          <a:xfrm>
            <a:off x="5780088" y="6584950"/>
            <a:ext cx="638175" cy="254000"/>
            <a:chOff x="0" y="0"/>
            <a:chExt cx="637959" cy="253916"/>
          </a:xfrm>
        </p:grpSpPr>
        <p:sp>
          <p:nvSpPr>
            <p:cNvPr id="24609"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24610"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24611"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16</a:t>
              </a:r>
              <a:endParaRPr lang="zh-CN" altLang="en-US" sz="1000" dirty="0">
                <a:solidFill>
                  <a:schemeClr val="bg1"/>
                </a:solidFill>
                <a:latin typeface="Calibri" panose="020F0502020204030204" pitchFamily="34" charset="0"/>
                <a:sym typeface="宋体" panose="02010600030101010101" pitchFamily="2" charset="-122"/>
              </a:endParaRPr>
            </a:p>
          </p:txBody>
        </p:sp>
      </p:grpSp>
      <p:grpSp>
        <p:nvGrpSpPr>
          <p:cNvPr id="26638" name="Group 14"/>
          <p:cNvGrpSpPr/>
          <p:nvPr/>
        </p:nvGrpSpPr>
        <p:grpSpPr>
          <a:xfrm>
            <a:off x="10186988" y="1590675"/>
            <a:ext cx="1439862" cy="1439863"/>
            <a:chOff x="0" y="0"/>
            <a:chExt cx="1440000" cy="1440000"/>
          </a:xfrm>
        </p:grpSpPr>
        <p:sp>
          <p:nvSpPr>
            <p:cNvPr id="24607" name="矩形 32"/>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608" name="Freeform 7"/>
            <p:cNvSpPr>
              <a:spLocks noEditPoints="1"/>
            </p:cNvSpPr>
            <p:nvPr/>
          </p:nvSpPr>
          <p:spPr>
            <a:xfrm>
              <a:off x="395506" y="434224"/>
              <a:ext cx="648989" cy="571553"/>
            </a:xfrm>
            <a:custGeom>
              <a:avLst/>
              <a:gdLst>
                <a:gd name="txL" fmla="*/ 0 w 149"/>
                <a:gd name="txT" fmla="*/ 0 h 131"/>
                <a:gd name="txR" fmla="*/ 149 w 149"/>
                <a:gd name="txB" fmla="*/ 131 h 131"/>
              </a:gdLst>
              <a:ahLst/>
              <a:cxnLst>
                <a:cxn ang="0">
                  <a:pos x="531204030" y="1599004596"/>
                </a:cxn>
                <a:cxn ang="0">
                  <a:pos x="2147483647" y="1675147672"/>
                </a:cxn>
                <a:cxn ang="0">
                  <a:pos x="2147483647" y="1941648438"/>
                </a:cxn>
                <a:cxn ang="0">
                  <a:pos x="588119059" y="1998755745"/>
                </a:cxn>
                <a:cxn ang="0">
                  <a:pos x="626060959" y="2132006128"/>
                </a:cxn>
                <a:cxn ang="0">
                  <a:pos x="664002860" y="2147483647"/>
                </a:cxn>
                <a:cxn ang="0">
                  <a:pos x="1157260633" y="2147483647"/>
                </a:cxn>
                <a:cxn ang="0">
                  <a:pos x="2010981707" y="2132006128"/>
                </a:cxn>
                <a:cxn ang="0">
                  <a:pos x="2147483647" y="2147483647"/>
                </a:cxn>
                <a:cxn ang="0">
                  <a:pos x="2147483647" y="2132006128"/>
                </a:cxn>
                <a:cxn ang="0">
                  <a:pos x="2147483647" y="2074898821"/>
                </a:cxn>
                <a:cxn ang="0">
                  <a:pos x="2147483647" y="1637076134"/>
                </a:cxn>
                <a:cxn ang="0">
                  <a:pos x="2147483647" y="609144608"/>
                </a:cxn>
                <a:cxn ang="0">
                  <a:pos x="2147483647" y="0"/>
                </a:cxn>
                <a:cxn ang="0">
                  <a:pos x="132798830" y="228429228"/>
                </a:cxn>
                <a:cxn ang="0">
                  <a:pos x="0" y="533001532"/>
                </a:cxn>
                <a:cxn ang="0">
                  <a:pos x="910631747" y="2147483647"/>
                </a:cxn>
                <a:cxn ang="0">
                  <a:pos x="910631747" y="2132006128"/>
                </a:cxn>
                <a:cxn ang="0">
                  <a:pos x="910631747" y="2147483647"/>
                </a:cxn>
                <a:cxn ang="0">
                  <a:pos x="2105838636" y="2147483647"/>
                </a:cxn>
                <a:cxn ang="0">
                  <a:pos x="2147483647" y="2147483647"/>
                </a:cxn>
                <a:cxn ang="0">
                  <a:pos x="2147483647" y="152286152"/>
                </a:cxn>
                <a:cxn ang="0">
                  <a:pos x="2147483647" y="456858456"/>
                </a:cxn>
                <a:cxn ang="0">
                  <a:pos x="2147483647" y="152286152"/>
                </a:cxn>
                <a:cxn ang="0">
                  <a:pos x="2147483647" y="380715380"/>
                </a:cxn>
                <a:cxn ang="0">
                  <a:pos x="2147483647" y="666251915"/>
                </a:cxn>
                <a:cxn ang="0">
                  <a:pos x="2105838636" y="380715380"/>
                </a:cxn>
                <a:cxn ang="0">
                  <a:pos x="2147483647" y="799502298"/>
                </a:cxn>
                <a:cxn ang="0">
                  <a:pos x="2105838636" y="1104074602"/>
                </a:cxn>
                <a:cxn ang="0">
                  <a:pos x="2105838636" y="1237324985"/>
                </a:cxn>
                <a:cxn ang="0">
                  <a:pos x="2147483647" y="1522861520"/>
                </a:cxn>
                <a:cxn ang="0">
                  <a:pos x="2105838636" y="1522861520"/>
                </a:cxn>
                <a:cxn ang="0">
                  <a:pos x="1612580862" y="380715380"/>
                </a:cxn>
                <a:cxn ang="0">
                  <a:pos x="1973039806" y="666251915"/>
                </a:cxn>
                <a:cxn ang="0">
                  <a:pos x="1612580862" y="380715380"/>
                </a:cxn>
                <a:cxn ang="0">
                  <a:pos x="1973039806" y="799502298"/>
                </a:cxn>
                <a:cxn ang="0">
                  <a:pos x="1612580862" y="1104074602"/>
                </a:cxn>
                <a:cxn ang="0">
                  <a:pos x="1612580862" y="1237324985"/>
                </a:cxn>
                <a:cxn ang="0">
                  <a:pos x="1973039806" y="1522861520"/>
                </a:cxn>
                <a:cxn ang="0">
                  <a:pos x="1612580862" y="1237324985"/>
                </a:cxn>
                <a:cxn ang="0">
                  <a:pos x="1479777677" y="380715380"/>
                </a:cxn>
                <a:cxn ang="0">
                  <a:pos x="1119318733" y="666251915"/>
                </a:cxn>
                <a:cxn ang="0">
                  <a:pos x="1119318733" y="799502298"/>
                </a:cxn>
                <a:cxn ang="0">
                  <a:pos x="1479777677" y="1104074602"/>
                </a:cxn>
                <a:cxn ang="0">
                  <a:pos x="1119318733" y="799502298"/>
                </a:cxn>
                <a:cxn ang="0">
                  <a:pos x="1479777677" y="1237324985"/>
                </a:cxn>
                <a:cxn ang="0">
                  <a:pos x="1119318733" y="1522861520"/>
                </a:cxn>
                <a:cxn ang="0">
                  <a:pos x="626060959" y="380715380"/>
                </a:cxn>
                <a:cxn ang="0">
                  <a:pos x="986519903" y="666251915"/>
                </a:cxn>
                <a:cxn ang="0">
                  <a:pos x="626060959" y="380715380"/>
                </a:cxn>
                <a:cxn ang="0">
                  <a:pos x="986519903" y="799502298"/>
                </a:cxn>
                <a:cxn ang="0">
                  <a:pos x="626060959" y="1104074602"/>
                </a:cxn>
                <a:cxn ang="0">
                  <a:pos x="626060959" y="1237324985"/>
                </a:cxn>
                <a:cxn ang="0">
                  <a:pos x="986519903" y="1522861520"/>
                </a:cxn>
                <a:cxn ang="0">
                  <a:pos x="626060959" y="1408646906"/>
                </a:cxn>
                <a:cxn ang="0">
                  <a:pos x="493257774" y="1104074602"/>
                </a:cxn>
                <a:cxn ang="0">
                  <a:pos x="303543916" y="799502298"/>
                </a:cxn>
                <a:cxn ang="0">
                  <a:pos x="493257774" y="1104074602"/>
                </a:cxn>
                <a:cxn ang="0">
                  <a:pos x="493257774" y="666251915"/>
                </a:cxn>
                <a:cxn ang="0">
                  <a:pos x="151771958" y="533001532"/>
                </a:cxn>
                <a:cxn ang="0">
                  <a:pos x="493257774" y="380715380"/>
                </a:cxn>
              </a:cxnLst>
              <a:rect l="txL" t="txT" r="txR" b="txB"/>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alpha val="100000"/>
              </a:schemeClr>
            </a:solidFill>
            <a:ln w="9525">
              <a:noFill/>
            </a:ln>
          </p:spPr>
          <p:txBody>
            <a:bodyPr/>
            <a:p>
              <a:endParaRPr lang="zh-CN" altLang="en-US"/>
            </a:p>
          </p:txBody>
        </p:sp>
      </p:grpSp>
      <p:grpSp>
        <p:nvGrpSpPr>
          <p:cNvPr id="26641" name="Group 17"/>
          <p:cNvGrpSpPr/>
          <p:nvPr/>
        </p:nvGrpSpPr>
        <p:grpSpPr>
          <a:xfrm>
            <a:off x="10186988" y="4848225"/>
            <a:ext cx="1439862" cy="1439863"/>
            <a:chOff x="0" y="0"/>
            <a:chExt cx="1440000" cy="1440000"/>
          </a:xfrm>
        </p:grpSpPr>
        <p:sp>
          <p:nvSpPr>
            <p:cNvPr id="24602" name="矩形 67"/>
            <p:cNvSpPr/>
            <p:nvPr/>
          </p:nvSpPr>
          <p:spPr>
            <a:xfrm>
              <a:off x="0" y="0"/>
              <a:ext cx="1440000" cy="1440000"/>
            </a:xfrm>
            <a:prstGeom prst="rect">
              <a:avLst/>
            </a:prstGeom>
            <a:solidFill>
              <a:srgbClr val="187D69"/>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4603" name="Group 19"/>
            <p:cNvGrpSpPr/>
            <p:nvPr/>
          </p:nvGrpSpPr>
          <p:grpSpPr>
            <a:xfrm>
              <a:off x="417630" y="448051"/>
              <a:ext cx="604740" cy="543898"/>
              <a:chOff x="0" y="0"/>
              <a:chExt cx="520700" cy="468313"/>
            </a:xfrm>
          </p:grpSpPr>
          <p:sp>
            <p:nvSpPr>
              <p:cNvPr id="24604" name="Freeform 22"/>
              <p:cNvSpPr>
                <a:spLocks noEditPoints="1"/>
              </p:cNvSpPr>
              <p:nvPr/>
            </p:nvSpPr>
            <p:spPr>
              <a:xfrm>
                <a:off x="0" y="0"/>
                <a:ext cx="520700" cy="468313"/>
              </a:xfrm>
              <a:custGeom>
                <a:avLst/>
                <a:gdLst>
                  <a:gd name="txL" fmla="*/ 0 w 139"/>
                  <a:gd name="txT" fmla="*/ 0 h 125"/>
                  <a:gd name="txR" fmla="*/ 139 w 139"/>
                  <a:gd name="txB" fmla="*/ 125 h 125"/>
                </a:gdLst>
                <a:ahLst/>
                <a:cxnLst>
                  <a:cxn ang="0">
                    <a:pos x="112261422" y="1754536528"/>
                  </a:cxn>
                  <a:cxn ang="0">
                    <a:pos x="1529580599" y="1754536528"/>
                  </a:cxn>
                  <a:cxn ang="0">
                    <a:pos x="1641842021" y="1642246310"/>
                  </a:cxn>
                  <a:cxn ang="0">
                    <a:pos x="1641842021" y="1136940329"/>
                  </a:cxn>
                  <a:cxn ang="0">
                    <a:pos x="1838303255" y="1136940329"/>
                  </a:cxn>
                  <a:cxn ang="0">
                    <a:pos x="1950564676" y="1024650111"/>
                  </a:cxn>
                  <a:cxn ang="0">
                    <a:pos x="1950564676" y="112290218"/>
                  </a:cxn>
                  <a:cxn ang="0">
                    <a:pos x="1838303255" y="0"/>
                  </a:cxn>
                  <a:cxn ang="0">
                    <a:pos x="420984077" y="0"/>
                  </a:cxn>
                  <a:cxn ang="0">
                    <a:pos x="308722655" y="112290218"/>
                  </a:cxn>
                  <a:cxn ang="0">
                    <a:pos x="308722655" y="617596198"/>
                  </a:cxn>
                  <a:cxn ang="0">
                    <a:pos x="112261422" y="617596198"/>
                  </a:cxn>
                  <a:cxn ang="0">
                    <a:pos x="0" y="729886416"/>
                  </a:cxn>
                  <a:cxn ang="0">
                    <a:pos x="0" y="1642246310"/>
                  </a:cxn>
                  <a:cxn ang="0">
                    <a:pos x="112261422" y="1754536528"/>
                  </a:cxn>
                  <a:cxn ang="0">
                    <a:pos x="1529580599" y="743924567"/>
                  </a:cxn>
                  <a:cxn ang="0">
                    <a:pos x="1529580599" y="1628208159"/>
                  </a:cxn>
                  <a:cxn ang="0">
                    <a:pos x="126294099" y="1628208159"/>
                  </a:cxn>
                  <a:cxn ang="0">
                    <a:pos x="126294099" y="743924567"/>
                  </a:cxn>
                  <a:cxn ang="0">
                    <a:pos x="1529580599" y="743924567"/>
                  </a:cxn>
                  <a:cxn ang="0">
                    <a:pos x="1838303255" y="266691141"/>
                  </a:cxn>
                  <a:cxn ang="0">
                    <a:pos x="435016755" y="266691141"/>
                  </a:cxn>
                  <a:cxn ang="0">
                    <a:pos x="435016755" y="126328368"/>
                  </a:cxn>
                  <a:cxn ang="0">
                    <a:pos x="1838303255" y="126328368"/>
                  </a:cxn>
                  <a:cxn ang="0">
                    <a:pos x="1838303255" y="266691141"/>
                  </a:cxn>
                  <a:cxn ang="0">
                    <a:pos x="435016755" y="435126468"/>
                  </a:cxn>
                  <a:cxn ang="0">
                    <a:pos x="1838303255" y="435126468"/>
                  </a:cxn>
                  <a:cxn ang="0">
                    <a:pos x="1838303255" y="1010611961"/>
                  </a:cxn>
                  <a:cxn ang="0">
                    <a:pos x="1641842021" y="1010611961"/>
                  </a:cxn>
                  <a:cxn ang="0">
                    <a:pos x="1641842021" y="729886416"/>
                  </a:cxn>
                  <a:cxn ang="0">
                    <a:pos x="1529580599" y="617596198"/>
                  </a:cxn>
                  <a:cxn ang="0">
                    <a:pos x="435016755" y="617596198"/>
                  </a:cxn>
                  <a:cxn ang="0">
                    <a:pos x="435016755" y="435126468"/>
                  </a:cxn>
                </a:cxnLst>
                <a:rect l="txL" t="txT" r="txR" b="txB"/>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alpha val="100000"/>
                </a:schemeClr>
              </a:solidFill>
              <a:ln w="9525">
                <a:noFill/>
              </a:ln>
            </p:spPr>
            <p:txBody>
              <a:bodyPr/>
              <a:p>
                <a:endParaRPr lang="zh-CN" altLang="en-US"/>
              </a:p>
            </p:txBody>
          </p:sp>
          <p:sp>
            <p:nvSpPr>
              <p:cNvPr id="24605" name="Freeform 23"/>
              <p:cNvSpPr/>
              <p:nvPr/>
            </p:nvSpPr>
            <p:spPr>
              <a:xfrm>
                <a:off x="269875" y="322263"/>
                <a:ext cx="107950" cy="90488"/>
              </a:xfrm>
              <a:custGeom>
                <a:avLst/>
                <a:gdLst>
                  <a:gd name="txL" fmla="*/ 0 w 29"/>
                  <a:gd name="txT" fmla="*/ 0 h 24"/>
                  <a:gd name="txR" fmla="*/ 29 w 29"/>
                  <a:gd name="txB" fmla="*/ 24 h 24"/>
                </a:gdLst>
                <a:ahLst/>
                <a:cxnLst>
                  <a:cxn ang="0">
                    <a:pos x="374121198" y="0"/>
                  </a:cxn>
                  <a:cxn ang="0">
                    <a:pos x="27713371" y="0"/>
                  </a:cxn>
                  <a:cxn ang="0">
                    <a:pos x="0" y="28432084"/>
                  </a:cxn>
                  <a:cxn ang="0">
                    <a:pos x="0" y="312737839"/>
                  </a:cxn>
                  <a:cxn ang="0">
                    <a:pos x="27713371" y="341169923"/>
                  </a:cxn>
                  <a:cxn ang="0">
                    <a:pos x="374121198" y="341169923"/>
                  </a:cxn>
                  <a:cxn ang="0">
                    <a:pos x="401834569" y="312737839"/>
                  </a:cxn>
                  <a:cxn ang="0">
                    <a:pos x="401834569" y="28432084"/>
                  </a:cxn>
                  <a:cxn ang="0">
                    <a:pos x="374121198" y="0"/>
                  </a:cxn>
                </a:cxnLst>
                <a:rect l="txL" t="txT" r="txR" b="txB"/>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alpha val="100000"/>
                </a:schemeClr>
              </a:solidFill>
              <a:ln w="9525">
                <a:noFill/>
              </a:ln>
            </p:spPr>
            <p:txBody>
              <a:bodyPr/>
              <a:p>
                <a:endParaRPr lang="zh-CN" altLang="en-US"/>
              </a:p>
            </p:txBody>
          </p:sp>
          <p:sp>
            <p:nvSpPr>
              <p:cNvPr id="24606" name="Freeform 24"/>
              <p:cNvSpPr/>
              <p:nvPr/>
            </p:nvSpPr>
            <p:spPr>
              <a:xfrm>
                <a:off x="66675" y="231775"/>
                <a:ext cx="57150" cy="57150"/>
              </a:xfrm>
              <a:custGeom>
                <a:avLst/>
                <a:gdLst>
                  <a:gd name="txL" fmla="*/ 0 w 15"/>
                  <a:gd name="txT" fmla="*/ 0 h 15"/>
                  <a:gd name="txR" fmla="*/ 15 w 15"/>
                  <a:gd name="txB" fmla="*/ 15 h 15"/>
                </a:gdLst>
                <a:ahLst/>
                <a:cxnLst>
                  <a:cxn ang="0">
                    <a:pos x="0" y="87096600"/>
                  </a:cxn>
                  <a:cxn ang="0">
                    <a:pos x="0" y="101612700"/>
                  </a:cxn>
                  <a:cxn ang="0">
                    <a:pos x="0" y="116128800"/>
                  </a:cxn>
                  <a:cxn ang="0">
                    <a:pos x="203225400" y="203225400"/>
                  </a:cxn>
                  <a:cxn ang="0">
                    <a:pos x="217741500" y="203225400"/>
                  </a:cxn>
                  <a:cxn ang="0">
                    <a:pos x="217741500" y="203225400"/>
                  </a:cxn>
                  <a:cxn ang="0">
                    <a:pos x="217741500" y="14516100"/>
                  </a:cxn>
                  <a:cxn ang="0">
                    <a:pos x="217741500" y="0"/>
                  </a:cxn>
                  <a:cxn ang="0">
                    <a:pos x="203225400" y="0"/>
                  </a:cxn>
                  <a:cxn ang="0">
                    <a:pos x="0" y="87096600"/>
                  </a:cxn>
                </a:cxnLst>
                <a:rect l="txL" t="txT" r="txR" b="txB"/>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alpha val="100000"/>
                </a:schemeClr>
              </a:solidFill>
              <a:ln w="9525">
                <a:noFill/>
              </a:ln>
            </p:spPr>
            <p:txBody>
              <a:bodyPr/>
              <a:p>
                <a:endParaRPr lang="zh-CN" altLang="en-US"/>
              </a:p>
            </p:txBody>
          </p:sp>
        </p:grpSp>
      </p:grpSp>
      <p:grpSp>
        <p:nvGrpSpPr>
          <p:cNvPr id="26647" name="Group 23"/>
          <p:cNvGrpSpPr/>
          <p:nvPr/>
        </p:nvGrpSpPr>
        <p:grpSpPr>
          <a:xfrm>
            <a:off x="10186988" y="3219450"/>
            <a:ext cx="1439862" cy="1439863"/>
            <a:chOff x="0" y="0"/>
            <a:chExt cx="1440000" cy="1440000"/>
          </a:xfrm>
        </p:grpSpPr>
        <p:sp>
          <p:nvSpPr>
            <p:cNvPr id="24591" name="矩形 73"/>
            <p:cNvSpPr/>
            <p:nvPr/>
          </p:nvSpPr>
          <p:spPr>
            <a:xfrm>
              <a:off x="0" y="0"/>
              <a:ext cx="1440000" cy="1440000"/>
            </a:xfrm>
            <a:prstGeom prst="rect">
              <a:avLst/>
            </a:prstGeom>
            <a:solidFill>
              <a:srgbClr val="339423"/>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4592" name="Group 25"/>
            <p:cNvGrpSpPr/>
            <p:nvPr/>
          </p:nvGrpSpPr>
          <p:grpSpPr>
            <a:xfrm>
              <a:off x="384443" y="438833"/>
              <a:ext cx="671114" cy="562335"/>
              <a:chOff x="0" y="0"/>
              <a:chExt cx="577850" cy="484188"/>
            </a:xfrm>
          </p:grpSpPr>
          <p:sp>
            <p:nvSpPr>
              <p:cNvPr id="24593" name="Freeform 25"/>
              <p:cNvSpPr>
                <a:spLocks noEditPoints="1"/>
              </p:cNvSpPr>
              <p:nvPr/>
            </p:nvSpPr>
            <p:spPr>
              <a:xfrm>
                <a:off x="0" y="0"/>
                <a:ext cx="577850" cy="484188"/>
              </a:xfrm>
              <a:custGeom>
                <a:avLst/>
                <a:gdLst>
                  <a:gd name="txL" fmla="*/ 0 w 154"/>
                  <a:gd name="txT" fmla="*/ 0 h 129"/>
                  <a:gd name="txR" fmla="*/ 154 w 154"/>
                  <a:gd name="txB" fmla="*/ 129 h 129"/>
                </a:gdLst>
                <a:ahLst/>
                <a:cxnLst>
                  <a:cxn ang="0">
                    <a:pos x="1027807536" y="1803262494"/>
                  </a:cxn>
                  <a:cxn ang="0">
                    <a:pos x="1140443259" y="1803262494"/>
                  </a:cxn>
                  <a:cxn ang="0">
                    <a:pos x="2055615073" y="1690555539"/>
                  </a:cxn>
                  <a:cxn ang="0">
                    <a:pos x="2140089989" y="1676469046"/>
                  </a:cxn>
                  <a:cxn ang="0">
                    <a:pos x="2147483647" y="1606029076"/>
                  </a:cxn>
                  <a:cxn ang="0">
                    <a:pos x="2147483647" y="239496650"/>
                  </a:cxn>
                  <a:cxn ang="0">
                    <a:pos x="2097854407" y="140879941"/>
                  </a:cxn>
                  <a:cxn ang="0">
                    <a:pos x="1084125398" y="253583143"/>
                  </a:cxn>
                  <a:cxn ang="0">
                    <a:pos x="70396389" y="140879941"/>
                  </a:cxn>
                  <a:cxn ang="0">
                    <a:pos x="0" y="239496650"/>
                  </a:cxn>
                  <a:cxn ang="0">
                    <a:pos x="0" y="1606029076"/>
                  </a:cxn>
                  <a:cxn ang="0">
                    <a:pos x="42239334" y="1676469046"/>
                  </a:cxn>
                  <a:cxn ang="0">
                    <a:pos x="112635723" y="1690555539"/>
                  </a:cxn>
                  <a:cxn ang="0">
                    <a:pos x="1027807536" y="1803262494"/>
                  </a:cxn>
                  <a:cxn ang="0">
                    <a:pos x="1126364732" y="366286345"/>
                  </a:cxn>
                  <a:cxn ang="0">
                    <a:pos x="2055615073" y="253583143"/>
                  </a:cxn>
                  <a:cxn ang="0">
                    <a:pos x="2055615073" y="1577852337"/>
                  </a:cxn>
                  <a:cxn ang="0">
                    <a:pos x="1126364732" y="1676469046"/>
                  </a:cxn>
                  <a:cxn ang="0">
                    <a:pos x="1126364732" y="366286345"/>
                  </a:cxn>
                  <a:cxn ang="0">
                    <a:pos x="112635723" y="1577852337"/>
                  </a:cxn>
                  <a:cxn ang="0">
                    <a:pos x="112635723" y="253583143"/>
                  </a:cxn>
                  <a:cxn ang="0">
                    <a:pos x="1041886064" y="366286345"/>
                  </a:cxn>
                  <a:cxn ang="0">
                    <a:pos x="1041886064" y="1676469046"/>
                  </a:cxn>
                  <a:cxn ang="0">
                    <a:pos x="112635723" y="1577852337"/>
                  </a:cxn>
                </a:cxnLst>
                <a:rect l="txL" t="txT" r="txR" b="tx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alpha val="100000"/>
                </a:schemeClr>
              </a:solidFill>
              <a:ln w="9525">
                <a:noFill/>
              </a:ln>
            </p:spPr>
            <p:txBody>
              <a:bodyPr/>
              <a:p>
                <a:endParaRPr lang="zh-CN" altLang="en-US"/>
              </a:p>
            </p:txBody>
          </p:sp>
          <p:sp>
            <p:nvSpPr>
              <p:cNvPr id="24594" name="Freeform 26"/>
              <p:cNvSpPr/>
              <p:nvPr/>
            </p:nvSpPr>
            <p:spPr>
              <a:xfrm>
                <a:off x="87312" y="123825"/>
                <a:ext cx="138113" cy="33338"/>
              </a:xfrm>
              <a:custGeom>
                <a:avLst/>
                <a:gdLst>
                  <a:gd name="txL" fmla="*/ 0 w 37"/>
                  <a:gd name="txT" fmla="*/ 0 h 9"/>
                  <a:gd name="txR" fmla="*/ 37 w 37"/>
                  <a:gd name="txB" fmla="*/ 9 h 9"/>
                </a:gdLst>
                <a:ahLst/>
                <a:cxnLst>
                  <a:cxn ang="0">
                    <a:pos x="27868964" y="27440878"/>
                  </a:cxn>
                  <a:cxn ang="0">
                    <a:pos x="0" y="41165022"/>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24595" name="Freeform 27"/>
              <p:cNvSpPr/>
              <p:nvPr/>
            </p:nvSpPr>
            <p:spPr>
              <a:xfrm>
                <a:off x="87312" y="187325"/>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24596" name="Freeform 28"/>
              <p:cNvSpPr/>
              <p:nvPr/>
            </p:nvSpPr>
            <p:spPr>
              <a:xfrm>
                <a:off x="87312" y="247650"/>
                <a:ext cx="138113" cy="33338"/>
              </a:xfrm>
              <a:custGeom>
                <a:avLst/>
                <a:gdLst>
                  <a:gd name="txL" fmla="*/ 0 w 37"/>
                  <a:gd name="txT" fmla="*/ 0 h 9"/>
                  <a:gd name="txR" fmla="*/ 37 w 37"/>
                  <a:gd name="txB" fmla="*/ 9 h 9"/>
                </a:gdLst>
                <a:ahLst/>
                <a:cxnLst>
                  <a:cxn ang="0">
                    <a:pos x="27868964" y="27440878"/>
                  </a:cxn>
                  <a:cxn ang="0">
                    <a:pos x="0" y="54885461"/>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24597" name="Freeform 29"/>
              <p:cNvSpPr/>
              <p:nvPr/>
            </p:nvSpPr>
            <p:spPr>
              <a:xfrm>
                <a:off x="87312" y="311150"/>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24598" name="Freeform 30"/>
              <p:cNvSpPr/>
              <p:nvPr/>
            </p:nvSpPr>
            <p:spPr>
              <a:xfrm>
                <a:off x="354012" y="123825"/>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41165022"/>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24599" name="Freeform 31"/>
              <p:cNvSpPr/>
              <p:nvPr/>
            </p:nvSpPr>
            <p:spPr>
              <a:xfrm>
                <a:off x="354012" y="187325"/>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sp>
            <p:nvSpPr>
              <p:cNvPr id="24600" name="Freeform 32"/>
              <p:cNvSpPr/>
              <p:nvPr/>
            </p:nvSpPr>
            <p:spPr>
              <a:xfrm>
                <a:off x="354012" y="247650"/>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54885461"/>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24601" name="Freeform 33"/>
              <p:cNvSpPr/>
              <p:nvPr/>
            </p:nvSpPr>
            <p:spPr>
              <a:xfrm>
                <a:off x="354012" y="311150"/>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grpSp>
      </p:grpSp>
      <p:grpSp>
        <p:nvGrpSpPr>
          <p:cNvPr id="26659" name="Group 35"/>
          <p:cNvGrpSpPr>
            <a:grpSpLocks noChangeAspect="1"/>
          </p:cNvGrpSpPr>
          <p:nvPr/>
        </p:nvGrpSpPr>
        <p:grpSpPr>
          <a:xfrm>
            <a:off x="466725" y="1609725"/>
            <a:ext cx="6102350" cy="4870450"/>
            <a:chOff x="0" y="0"/>
            <a:chExt cx="6103235" cy="4870400"/>
          </a:xfrm>
        </p:grpSpPr>
        <p:pic>
          <p:nvPicPr>
            <p:cNvPr id="24589" name="图片 1"/>
            <p:cNvPicPr>
              <a:picLocks noChangeAspect="1"/>
            </p:cNvPicPr>
            <p:nvPr/>
          </p:nvPicPr>
          <p:blipFill>
            <a:blip r:embed="rId2"/>
            <a:stretch>
              <a:fillRect/>
            </a:stretch>
          </p:blipFill>
          <p:spPr>
            <a:xfrm>
              <a:off x="0" y="0"/>
              <a:ext cx="6103235" cy="4870400"/>
            </a:xfrm>
            <a:prstGeom prst="rect">
              <a:avLst/>
            </a:prstGeom>
            <a:noFill/>
            <a:ln w="9525">
              <a:noFill/>
            </a:ln>
          </p:spPr>
        </p:pic>
        <p:pic>
          <p:nvPicPr>
            <p:cNvPr id="24590" name="图片 41"/>
            <p:cNvPicPr>
              <a:picLocks noChangeAspect="1"/>
            </p:cNvPicPr>
            <p:nvPr/>
          </p:nvPicPr>
          <p:blipFill>
            <a:blip r:embed="rId3"/>
            <a:srcRect l="6496" t="19098" r="6735"/>
            <a:stretch>
              <a:fillRect/>
            </a:stretch>
          </p:blipFill>
          <p:spPr>
            <a:xfrm>
              <a:off x="234675" y="210736"/>
              <a:ext cx="5633884" cy="3269260"/>
            </a:xfrm>
            <a:prstGeom prst="rect">
              <a:avLst/>
            </a:prstGeom>
            <a:noFill/>
            <a:ln w="9525">
              <a:noFill/>
            </a:ln>
          </p:spPr>
        </p:pic>
      </p:grpSp>
      <p:sp>
        <p:nvSpPr>
          <p:cNvPr id="26662" name="文本框 43"/>
          <p:cNvSpPr/>
          <p:nvPr/>
        </p:nvSpPr>
        <p:spPr>
          <a:xfrm>
            <a:off x="6823075" y="1425575"/>
            <a:ext cx="2254250" cy="584200"/>
          </a:xfrm>
          <a:prstGeom prst="rect">
            <a:avLst/>
          </a:prstGeom>
          <a:noFill/>
          <a:ln w="9525">
            <a:noFill/>
          </a:ln>
        </p:spPr>
        <p:txBody>
          <a:bodyPr wrap="none">
            <a:spAutoFit/>
          </a:bodyPr>
          <a:p>
            <a:r>
              <a:rPr lang="en-US" altLang="zh-CN" sz="3200" b="1" dirty="0">
                <a:solidFill>
                  <a:srgbClr val="249F86"/>
                </a:solidFill>
                <a:latin typeface="Calibri" panose="020F0502020204030204" pitchFamily="34" charset="0"/>
                <a:cs typeface="Calibri" panose="020F0502020204030204" pitchFamily="34" charset="0"/>
                <a:sym typeface="Calibri" panose="020F0502020204030204" pitchFamily="34" charset="0"/>
              </a:rPr>
              <a:t>Our Product</a:t>
            </a:r>
            <a:endParaRPr lang="zh-CN" altLang="en-US" sz="3200" b="1" dirty="0">
              <a:solidFill>
                <a:srgbClr val="249F86"/>
              </a:solidFill>
              <a:latin typeface="Calibri" panose="020F0502020204030204" pitchFamily="34" charset="0"/>
              <a:sym typeface="宋体" panose="02010600030101010101" pitchFamily="2" charset="-122"/>
            </a:endParaRPr>
          </a:p>
        </p:txBody>
      </p:sp>
      <p:sp>
        <p:nvSpPr>
          <p:cNvPr id="26663" name="矩形 44"/>
          <p:cNvSpPr/>
          <p:nvPr/>
        </p:nvSpPr>
        <p:spPr>
          <a:xfrm>
            <a:off x="6823075" y="1978025"/>
            <a:ext cx="3352800" cy="4451350"/>
          </a:xfrm>
          <a:prstGeom prst="rect">
            <a:avLst/>
          </a:prstGeom>
          <a:noFill/>
          <a:ln w="9525">
            <a:noFill/>
          </a:ln>
        </p:spPr>
        <p:txBody>
          <a:bodyPr>
            <a:spAutoFit/>
          </a:bodyPr>
          <a:p>
            <a:pPr>
              <a:lnSpc>
                <a:spcPts val="2000"/>
              </a:lnSpc>
            </a:pPr>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dirty="0">
              <a:solidFill>
                <a:schemeClr val="bg1"/>
              </a:solidFill>
              <a:latin typeface="Calibri" panose="020F0502020204030204" pitchFamily="34" charset="0"/>
              <a:sym typeface="宋体" panose="02010600030101010101" pitchFamily="2" charset="-122"/>
            </a:endParaRPr>
          </a:p>
          <a:p>
            <a:pPr>
              <a:lnSpc>
                <a:spcPts val="2000"/>
              </a:lnSpc>
            </a:pPr>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By faith I mean a vision of good one cherishes and the enthusiasm that pushes one to seek its</a:t>
            </a:r>
            <a:endParaRPr lang="zh-CN" altLang="en-US" dirty="0">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filter="dissolve">
                                      <p:cBhvr>
                                        <p:cTn id="7" dur="500"/>
                                        <p:tgtEl>
                                          <p:spTgt spid="26628"/>
                                        </p:tgtEl>
                                      </p:cBhvr>
                                    </p:animEffect>
                                  </p:childTnLst>
                                </p:cTn>
                              </p:par>
                              <p:par>
                                <p:cTn id="8" presetID="9" presetClass="entr" presetSubtype="0" fill="hold" nodeType="withEffect">
                                  <p:stCondLst>
                                    <p:cond delay="0"/>
                                  </p:stCondLst>
                                  <p:childTnLst>
                                    <p:set>
                                      <p:cBhvr>
                                        <p:cTn id="9" dur="1" fill="hold">
                                          <p:stCondLst>
                                            <p:cond delay="0"/>
                                          </p:stCondLst>
                                        </p:cTn>
                                        <p:tgtEl>
                                          <p:spTgt spid="26634"/>
                                        </p:tgtEl>
                                        <p:attrNameLst>
                                          <p:attrName>style.visibility</p:attrName>
                                        </p:attrNameLst>
                                      </p:cBhvr>
                                      <p:to>
                                        <p:strVal val="visible"/>
                                      </p:to>
                                    </p:set>
                                    <p:animEffect filter="dissolve">
                                      <p:cBhvr>
                                        <p:cTn id="10" dur="500"/>
                                        <p:tgtEl>
                                          <p:spTgt spid="26634"/>
                                        </p:tgtEl>
                                      </p:cBhvr>
                                    </p:animEffect>
                                  </p:childTnLst>
                                </p:cTn>
                              </p:par>
                              <p:par>
                                <p:cTn id="11" presetID="9" presetClass="entr" presetSubtype="0" fill="hold" nodeType="withEffect">
                                  <p:stCondLst>
                                    <p:cond delay="0"/>
                                  </p:stCondLst>
                                  <p:childTnLst>
                                    <p:set>
                                      <p:cBhvr>
                                        <p:cTn id="12" dur="1" fill="hold">
                                          <p:stCondLst>
                                            <p:cond delay="0"/>
                                          </p:stCondLst>
                                        </p:cTn>
                                        <p:tgtEl>
                                          <p:spTgt spid="26629"/>
                                        </p:tgtEl>
                                        <p:attrNameLst>
                                          <p:attrName>style.visibility</p:attrName>
                                        </p:attrNameLst>
                                      </p:cBhvr>
                                      <p:to>
                                        <p:strVal val="visible"/>
                                      </p:to>
                                    </p:set>
                                    <p:animEffect filter="dissolve">
                                      <p:cBhvr>
                                        <p:cTn id="13" dur="500"/>
                                        <p:tgtEl>
                                          <p:spTgt spid="26629"/>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6659"/>
                                        </p:tgtEl>
                                        <p:attrNameLst>
                                          <p:attrName>style.visibility</p:attrName>
                                        </p:attrNameLst>
                                      </p:cBhvr>
                                      <p:to>
                                        <p:strVal val="visible"/>
                                      </p:to>
                                    </p:set>
                                    <p:anim calcmode="lin" valueType="num">
                                      <p:cBhvr>
                                        <p:cTn id="17" dur="500"/>
                                        <p:tgtEl>
                                          <p:spTgt spid="26659"/>
                                        </p:tgtEl>
                                        <p:attrNameLst>
                                          <p:attrName>ppt_y</p:attrName>
                                        </p:attrNameLst>
                                      </p:cBhvr>
                                      <p:tavLst>
                                        <p:tav tm="0">
                                          <p:val>
                                            <p:strVal val="#ppt_y+#ppt_h*1.125000"/>
                                          </p:val>
                                        </p:tav>
                                        <p:tav tm="100000">
                                          <p:val>
                                            <p:strVal val="#ppt_y"/>
                                          </p:val>
                                        </p:tav>
                                      </p:tavLst>
                                    </p:anim>
                                    <p:animEffect filter="wipe(up)">
                                      <p:cBhvr>
                                        <p:cTn id="18" dur="500"/>
                                        <p:tgtEl>
                                          <p:spTgt spid="26659"/>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6662"/>
                                        </p:tgtEl>
                                        <p:attrNameLst>
                                          <p:attrName>style.visibility</p:attrName>
                                        </p:attrNameLst>
                                      </p:cBhvr>
                                      <p:to>
                                        <p:strVal val="visible"/>
                                      </p:to>
                                    </p:set>
                                    <p:animEffect filter="dissolve">
                                      <p:cBhvr>
                                        <p:cTn id="22" dur="500"/>
                                        <p:tgtEl>
                                          <p:spTgt spid="26662"/>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26663"/>
                                        </p:tgtEl>
                                        <p:attrNameLst>
                                          <p:attrName>style.visibility</p:attrName>
                                        </p:attrNameLst>
                                      </p:cBhvr>
                                      <p:to>
                                        <p:strVal val="visible"/>
                                      </p:to>
                                    </p:set>
                                    <p:animEffect filter="wipe(up)">
                                      <p:cBhvr>
                                        <p:cTn id="26" dur="650"/>
                                        <p:tgtEl>
                                          <p:spTgt spid="26663"/>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26638"/>
                                        </p:tgtEl>
                                        <p:attrNameLst>
                                          <p:attrName>style.visibility</p:attrName>
                                        </p:attrNameLst>
                                      </p:cBhvr>
                                      <p:to>
                                        <p:strVal val="visible"/>
                                      </p:to>
                                    </p:set>
                                    <p:animEffect filter="dissolve">
                                      <p:cBhvr>
                                        <p:cTn id="30" dur="500"/>
                                        <p:tgtEl>
                                          <p:spTgt spid="26638"/>
                                        </p:tgtEl>
                                      </p:cBhvr>
                                    </p:animEffect>
                                  </p:childTnLst>
                                </p:cTn>
                              </p:par>
                            </p:childTnLst>
                          </p:cTn>
                        </p:par>
                        <p:par>
                          <p:cTn id="31" fill="hold">
                            <p:stCondLst>
                              <p:cond delay="3000"/>
                            </p:stCondLst>
                            <p:childTnLst>
                              <p:par>
                                <p:cTn id="32" presetID="9" presetClass="entr" presetSubtype="0" fill="hold" nodeType="afterEffect">
                                  <p:stCondLst>
                                    <p:cond delay="0"/>
                                  </p:stCondLst>
                                  <p:childTnLst>
                                    <p:set>
                                      <p:cBhvr>
                                        <p:cTn id="33" dur="1" fill="hold">
                                          <p:stCondLst>
                                            <p:cond delay="0"/>
                                          </p:stCondLst>
                                        </p:cTn>
                                        <p:tgtEl>
                                          <p:spTgt spid="26647"/>
                                        </p:tgtEl>
                                        <p:attrNameLst>
                                          <p:attrName>style.visibility</p:attrName>
                                        </p:attrNameLst>
                                      </p:cBhvr>
                                      <p:to>
                                        <p:strVal val="visible"/>
                                      </p:to>
                                    </p:set>
                                    <p:animEffect filter="dissolve">
                                      <p:cBhvr>
                                        <p:cTn id="34" dur="500"/>
                                        <p:tgtEl>
                                          <p:spTgt spid="26647"/>
                                        </p:tgtEl>
                                      </p:cBhvr>
                                    </p:animEffect>
                                  </p:childTnLst>
                                </p:cTn>
                              </p:par>
                            </p:childTnLst>
                          </p:cTn>
                        </p:par>
                        <p:par>
                          <p:cTn id="35" fill="hold">
                            <p:stCondLst>
                              <p:cond delay="3500"/>
                            </p:stCondLst>
                            <p:childTnLst>
                              <p:par>
                                <p:cTn id="36" presetID="9" presetClass="entr" presetSubtype="0" fill="hold" nodeType="afterEffect">
                                  <p:stCondLst>
                                    <p:cond delay="0"/>
                                  </p:stCondLst>
                                  <p:childTnLst>
                                    <p:set>
                                      <p:cBhvr>
                                        <p:cTn id="37" dur="1" fill="hold">
                                          <p:stCondLst>
                                            <p:cond delay="0"/>
                                          </p:stCondLst>
                                        </p:cTn>
                                        <p:tgtEl>
                                          <p:spTgt spid="26641"/>
                                        </p:tgtEl>
                                        <p:attrNameLst>
                                          <p:attrName>style.visibility</p:attrName>
                                        </p:attrNameLst>
                                      </p:cBhvr>
                                      <p:to>
                                        <p:strVal val="visible"/>
                                      </p:to>
                                    </p:set>
                                    <p:animEffect filter="dissolve">
                                      <p:cBhvr>
                                        <p:cTn id="38"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p:bldP spid="26662" grpId="0" bldLvl="0"/>
      <p:bldP spid="26663"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5603"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25604"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7653" name="任意多边形 10"/>
          <p:cNvSpPr/>
          <p:nvPr/>
        </p:nvSpPr>
        <p:spPr>
          <a:xfrm rot="5400000">
            <a:off x="8142288" y="3035300"/>
            <a:ext cx="2339975" cy="446088"/>
          </a:xfrm>
          <a:custGeom>
            <a:avLst/>
            <a:gdLst>
              <a:gd name="txL" fmla="*/ 0 w 2409826"/>
              <a:gd name="txT" fmla="*/ 0 h 396002"/>
              <a:gd name="txR" fmla="*/ 2409826 w 2409826"/>
              <a:gd name="txB" fmla="*/ 396002 h 396002"/>
            </a:gdLst>
            <a:ahLst/>
            <a:cxnLst>
              <a:cxn ang="0">
                <a:pos x="0" y="502509"/>
              </a:cxn>
              <a:cxn ang="0">
                <a:pos x="0" y="1"/>
              </a:cxn>
              <a:cxn ang="0">
                <a:pos x="1" y="1"/>
              </a:cxn>
              <a:cxn ang="0">
                <a:pos x="1" y="0"/>
              </a:cxn>
              <a:cxn ang="0">
                <a:pos x="2272149" y="0"/>
              </a:cxn>
              <a:cxn ang="0">
                <a:pos x="2272149" y="1"/>
              </a:cxn>
              <a:cxn ang="0">
                <a:pos x="2272149" y="1"/>
              </a:cxn>
              <a:cxn ang="0">
                <a:pos x="2272149" y="502509"/>
              </a:cxn>
              <a:cxn ang="0">
                <a:pos x="2155398" y="502509"/>
              </a:cxn>
              <a:cxn ang="0">
                <a:pos x="2155398" y="157129"/>
              </a:cxn>
              <a:cxn ang="0">
                <a:pos x="116751" y="157129"/>
              </a:cxn>
              <a:cxn ang="0">
                <a:pos x="116751" y="502509"/>
              </a:cxn>
            </a:cxnLst>
            <a:rect l="txL" t="txT" r="txR" b="txB"/>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alpha val="100000"/>
            </a:schemeClr>
          </a:solidFill>
          <a:ln w="12700">
            <a:noFill/>
          </a:ln>
        </p:spPr>
        <p:txBody>
          <a:bodyPr/>
          <a:p>
            <a:endParaRPr lang="zh-CN" altLang="en-US"/>
          </a:p>
        </p:txBody>
      </p:sp>
      <p:sp>
        <p:nvSpPr>
          <p:cNvPr id="27654" name="任意多边形 11"/>
          <p:cNvSpPr/>
          <p:nvPr/>
        </p:nvSpPr>
        <p:spPr>
          <a:xfrm rot="-5400000" flipH="1">
            <a:off x="1706563" y="3035300"/>
            <a:ext cx="2339975" cy="446088"/>
          </a:xfrm>
          <a:custGeom>
            <a:avLst/>
            <a:gdLst>
              <a:gd name="txL" fmla="*/ 0 w 2409826"/>
              <a:gd name="txT" fmla="*/ 0 h 396002"/>
              <a:gd name="txR" fmla="*/ 2409826 w 2409826"/>
              <a:gd name="txB" fmla="*/ 396002 h 396002"/>
            </a:gdLst>
            <a:ahLst/>
            <a:cxnLst>
              <a:cxn ang="0">
                <a:pos x="0" y="502509"/>
              </a:cxn>
              <a:cxn ang="0">
                <a:pos x="0" y="1"/>
              </a:cxn>
              <a:cxn ang="0">
                <a:pos x="1" y="1"/>
              </a:cxn>
              <a:cxn ang="0">
                <a:pos x="1" y="0"/>
              </a:cxn>
              <a:cxn ang="0">
                <a:pos x="2272149" y="0"/>
              </a:cxn>
              <a:cxn ang="0">
                <a:pos x="2272149" y="1"/>
              </a:cxn>
              <a:cxn ang="0">
                <a:pos x="2272149" y="1"/>
              </a:cxn>
              <a:cxn ang="0">
                <a:pos x="2272149" y="502509"/>
              </a:cxn>
              <a:cxn ang="0">
                <a:pos x="2155398" y="502509"/>
              </a:cxn>
              <a:cxn ang="0">
                <a:pos x="2155398" y="157129"/>
              </a:cxn>
              <a:cxn ang="0">
                <a:pos x="116751" y="157129"/>
              </a:cxn>
              <a:cxn ang="0">
                <a:pos x="116751" y="502509"/>
              </a:cxn>
            </a:cxnLst>
            <a:rect l="txL" t="txT" r="txR" b="txB"/>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alpha val="100000"/>
            </a:schemeClr>
          </a:solidFill>
          <a:ln w="12700">
            <a:noFill/>
          </a:ln>
        </p:spPr>
        <p:txBody>
          <a:bodyPr/>
          <a:p>
            <a:endParaRPr lang="zh-CN" altLang="en-US"/>
          </a:p>
        </p:txBody>
      </p:sp>
      <p:grpSp>
        <p:nvGrpSpPr>
          <p:cNvPr id="27655" name="Group 7"/>
          <p:cNvGrpSpPr/>
          <p:nvPr/>
        </p:nvGrpSpPr>
        <p:grpSpPr>
          <a:xfrm>
            <a:off x="3619500" y="2198688"/>
            <a:ext cx="5224463" cy="2122487"/>
            <a:chOff x="0" y="0"/>
            <a:chExt cx="5224635" cy="2123658"/>
          </a:xfrm>
        </p:grpSpPr>
        <p:sp>
          <p:nvSpPr>
            <p:cNvPr id="25608" name="文本框 6"/>
            <p:cNvSpPr/>
            <p:nvPr/>
          </p:nvSpPr>
          <p:spPr>
            <a:xfrm>
              <a:off x="0" y="0"/>
              <a:ext cx="5224635" cy="1862048"/>
            </a:xfrm>
            <a:prstGeom prst="rect">
              <a:avLst/>
            </a:prstGeom>
            <a:noFill/>
            <a:ln w="9525">
              <a:noFill/>
            </a:ln>
          </p:spPr>
          <p:txBody>
            <a:bodyPr wrap="none">
              <a:spAutoFit/>
            </a:bodyPr>
            <a:p>
              <a:r>
                <a:rPr lang="en-US" altLang="zh-CN" sz="11500" dirty="0">
                  <a:solidFill>
                    <a:schemeClr val="bg1"/>
                  </a:solidFill>
                  <a:latin typeface="Impact" panose="020B0806030902050204" pitchFamily="34" charset="0"/>
                  <a:sym typeface="Impact" panose="020B0806030902050204" pitchFamily="34" charset="0"/>
                </a:rPr>
                <a:t>THANKS</a:t>
              </a:r>
              <a:endParaRPr lang="zh-CN" altLang="en-US" sz="11500" dirty="0">
                <a:solidFill>
                  <a:schemeClr val="bg1"/>
                </a:solidFill>
                <a:latin typeface="Impact" panose="020B0806030902050204" pitchFamily="34" charset="0"/>
                <a:sym typeface="Impact" panose="020B0806030902050204" pitchFamily="34" charset="0"/>
              </a:endParaRPr>
            </a:p>
          </p:txBody>
        </p:sp>
        <p:sp>
          <p:nvSpPr>
            <p:cNvPr id="25609" name="文本框 9"/>
            <p:cNvSpPr/>
            <p:nvPr/>
          </p:nvSpPr>
          <p:spPr>
            <a:xfrm>
              <a:off x="1138377" y="1600438"/>
              <a:ext cx="2952027" cy="523220"/>
            </a:xfrm>
            <a:prstGeom prst="rect">
              <a:avLst/>
            </a:prstGeom>
            <a:noFill/>
            <a:ln w="9525">
              <a:noFill/>
            </a:ln>
          </p:spPr>
          <p:txBody>
            <a:bodyPr wrap="none">
              <a:spAutoFit/>
            </a:bodyPr>
            <a:p>
              <a:r>
                <a:rPr lang="en-US" altLang="zh-CN" sz="2800" dirty="0">
                  <a:solidFill>
                    <a:schemeClr val="bg1"/>
                  </a:solidFill>
                  <a:latin typeface="Calibri" panose="020F0502020204030204" pitchFamily="34" charset="0"/>
                  <a:cs typeface="Calibri" panose="020F0502020204030204" pitchFamily="34" charset="0"/>
                  <a:sym typeface="Calibri" panose="020F0502020204030204" pitchFamily="34" charset="0"/>
                </a:rPr>
                <a:t>Make you different</a:t>
              </a:r>
              <a:endParaRPr lang="zh-CN" altLang="en-US" sz="2800" dirty="0">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par>
                                <p:cTn id="9" presetID="63" presetClass="path" presetSubtype="0" fill="hold" nodeType="withEffect">
                                  <p:stCondLst>
                                    <p:cond delay="0"/>
                                  </p:stCondLst>
                                  <p:childTnLst>
                                    <p:animMotion origin="layout" path="M -0.24518 2.59259E-6 L -2.5E-6 2.59259E-6 " pathEditMode="relative" rAng="0" ptsTypes="AA">
                                      <p:cBhvr>
                                        <p:cTn id="10" dur="1250" fill="hold"/>
                                        <p:tgtEl>
                                          <p:spTgt spid="27653"/>
                                        </p:tgtEl>
                                        <p:attrNameLst>
                                          <p:attrName>ppt_x</p:attrName>
                                          <p:attrName>ppt_y</p:attrName>
                                        </p:attrNameLst>
                                      </p:cBhvr>
                                      <p:rCtr x="1226600" y="0"/>
                                    </p:animMotion>
                                  </p:childTnLst>
                                </p:cTn>
                              </p:par>
                              <p:par>
                                <p:cTn id="11" presetID="35" presetClass="path" presetSubtype="0" fill="hold" nodeType="withEffect">
                                  <p:stCondLst>
                                    <p:cond delay="0"/>
                                  </p:stCondLst>
                                  <p:childTnLst>
                                    <p:animMotion origin="layout" path="M 0.24674 2.59259E-6 L 5E-6 2.59259E-6 " pathEditMode="relative" rAng="0" ptsTypes="AA">
                                      <p:cBhvr>
                                        <p:cTn id="12" dur="1250" fill="hold"/>
                                        <p:tgtEl>
                                          <p:spTgt spid="27654"/>
                                        </p:tgtEl>
                                        <p:attrNameLst>
                                          <p:attrName>ppt_x</p:attrName>
                                          <p:attrName>ppt_y</p:attrName>
                                        </p:attrNameLst>
                                      </p:cBhvr>
                                      <p:rCtr x="-1242200" y="0"/>
                                    </p:animMotion>
                                  </p:childTnLst>
                                </p:cTn>
                              </p:par>
                              <p:par>
                                <p:cTn id="13" presetID="16" presetClass="entr" presetSubtype="37" fill="hold" nodeType="withEffect">
                                  <p:stCondLst>
                                    <p:cond delay="0"/>
                                  </p:stCondLst>
                                  <p:childTnLst>
                                    <p:set>
                                      <p:cBhvr>
                                        <p:cTn id="14" dur="1" fill="hold">
                                          <p:stCondLst>
                                            <p:cond delay="0"/>
                                          </p:stCondLst>
                                        </p:cTn>
                                        <p:tgtEl>
                                          <p:spTgt spid="27655"/>
                                        </p:tgtEl>
                                        <p:attrNameLst>
                                          <p:attrName>style.visibility</p:attrName>
                                        </p:attrNameLst>
                                      </p:cBhvr>
                                      <p:to>
                                        <p:strVal val="visible"/>
                                      </p:to>
                                    </p:set>
                                    <p:animEffect filter="barn(outVertical)">
                                      <p:cBhvr>
                                        <p:cTn id="15" dur="125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25603"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25604"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endParaRPr lang="en-US" altLang="zh-CN" sz="12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2" action="ppaction://hlinkfile"/>
          </p:cNvPr>
          <p:cNvPicPr>
            <a:picLocks noChangeAspect="1"/>
          </p:cNvPicPr>
          <p:nvPr/>
        </p:nvPicPr>
        <p:blipFill>
          <a:blip r:embed="rId3"/>
          <a:stretch>
            <a:fillRect/>
          </a:stretch>
        </p:blipFill>
        <p:spPr>
          <a:xfrm>
            <a:off x="3321051" y="844551"/>
            <a:ext cx="5549900" cy="1280583"/>
          </a:xfrm>
          <a:prstGeom prst="rect">
            <a:avLst/>
          </a:prstGeom>
          <a:noFill/>
          <a:ln w="9525">
            <a:noFill/>
          </a:ln>
        </p:spPr>
      </p:pic>
    </p:spTree>
  </p:cSld>
  <p:clrMapOvr>
    <a:masterClrMapping/>
  </p:clrMapOvr>
  <p:transition spd="slow" advClick="0"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4099"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4100"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6149" name="矩形 3"/>
          <p:cNvSpPr/>
          <p:nvPr/>
        </p:nvSpPr>
        <p:spPr>
          <a:xfrm>
            <a:off x="0" y="2171700"/>
            <a:ext cx="12192000" cy="2628900"/>
          </a:xfrm>
          <a:prstGeom prst="rect">
            <a:avLst/>
          </a:prstGeom>
          <a:solidFill>
            <a:srgbClr val="FFFFFF">
              <a:alpha val="7059"/>
            </a:srgbClr>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150" name="文本框 5"/>
          <p:cNvSpPr/>
          <p:nvPr/>
        </p:nvSpPr>
        <p:spPr>
          <a:xfrm>
            <a:off x="3297238" y="2652713"/>
            <a:ext cx="5562600" cy="1016000"/>
          </a:xfrm>
          <a:prstGeom prst="rect">
            <a:avLst/>
          </a:prstGeom>
          <a:noFill/>
          <a:ln w="9525">
            <a:noFill/>
          </a:ln>
        </p:spPr>
        <p:txBody>
          <a:bodyPr wrap="none">
            <a:spAutoFit/>
          </a:bodyPr>
          <a:p>
            <a:r>
              <a:rPr lang="en-US" altLang="zh-CN" sz="6000" b="1" dirty="0">
                <a:solidFill>
                  <a:schemeClr val="bg1"/>
                </a:solidFill>
                <a:latin typeface="Calibri" panose="020F0502020204030204" pitchFamily="34" charset="0"/>
                <a:cs typeface="Calibri" panose="020F0502020204030204" pitchFamily="34" charset="0"/>
                <a:sym typeface="Calibri" panose="020F0502020204030204" pitchFamily="34" charset="0"/>
              </a:rPr>
              <a:t>OUR COMPANY</a:t>
            </a:r>
            <a:endParaRPr lang="zh-CN" altLang="en-US" sz="6000" b="1" dirty="0">
              <a:solidFill>
                <a:schemeClr val="bg1"/>
              </a:solidFill>
              <a:latin typeface="Calibri" panose="020F0502020204030204" pitchFamily="34" charset="0"/>
              <a:sym typeface="宋体" panose="02010600030101010101" pitchFamily="2" charset="-122"/>
            </a:endParaRPr>
          </a:p>
        </p:txBody>
      </p:sp>
      <p:sp>
        <p:nvSpPr>
          <p:cNvPr id="6151" name="文本框 6"/>
          <p:cNvSpPr/>
          <p:nvPr/>
        </p:nvSpPr>
        <p:spPr>
          <a:xfrm>
            <a:off x="2584450" y="3581400"/>
            <a:ext cx="7010400" cy="712788"/>
          </a:xfrm>
          <a:prstGeom prst="rect">
            <a:avLst/>
          </a:prstGeom>
          <a:noFill/>
          <a:ln w="9525">
            <a:noFill/>
          </a:ln>
        </p:spPr>
        <p:txBody>
          <a:bodyPr>
            <a:spAutoFit/>
          </a:bodyPr>
          <a:p>
            <a:pPr algn="ctr">
              <a:lnSpc>
                <a:spcPts val="2400"/>
              </a:lnSpc>
            </a:pPr>
            <a:r>
              <a:rPr lang="en-US" altLang="zh-CN" sz="2000" dirty="0">
                <a:solidFill>
                  <a:srgbClr val="F2F2F2"/>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2000" dirty="0">
              <a:solidFill>
                <a:srgbClr val="F2F2F2"/>
              </a:solidFill>
              <a:latin typeface="Arial" panose="020B0604020202020204" pitchFamily="34" charset="0"/>
              <a:sym typeface="Arial" panose="020B0604020202020204" pitchFamily="34" charset="0"/>
            </a:endParaRPr>
          </a:p>
        </p:txBody>
      </p:sp>
      <p:grpSp>
        <p:nvGrpSpPr>
          <p:cNvPr id="6152" name="Group 8"/>
          <p:cNvGrpSpPr/>
          <p:nvPr/>
        </p:nvGrpSpPr>
        <p:grpSpPr>
          <a:xfrm>
            <a:off x="5645150" y="1716088"/>
            <a:ext cx="889000" cy="889000"/>
            <a:chOff x="0" y="0"/>
            <a:chExt cx="888824" cy="888824"/>
          </a:xfrm>
        </p:grpSpPr>
        <p:sp>
          <p:nvSpPr>
            <p:cNvPr id="4105" name="矩形 4"/>
            <p:cNvSpPr/>
            <p:nvPr/>
          </p:nvSpPr>
          <p:spPr>
            <a:xfrm rot="2700000">
              <a:off x="0" y="0"/>
              <a:ext cx="888824" cy="888824"/>
            </a:xfrm>
            <a:prstGeom prst="rect">
              <a:avLst/>
            </a:prstGeom>
            <a:solidFill>
              <a:srgbClr val="2F374C"/>
            </a:solidFill>
            <a:ln w="12700">
              <a:noFill/>
            </a:ln>
          </p:spPr>
          <p:txBody>
            <a:bodyPr anchor="ctr"/>
            <a:p>
              <a:pPr algn="ctr"/>
              <a:endParaRPr lang="zh-CN" altLang="zh-CN" dirty="0">
                <a:solidFill>
                  <a:srgbClr val="A5A5A5"/>
                </a:solidFill>
                <a:latin typeface="宋体" panose="02010600030101010101" pitchFamily="2" charset="-122"/>
                <a:sym typeface="宋体" panose="02010600030101010101" pitchFamily="2" charset="-122"/>
              </a:endParaRPr>
            </a:p>
          </p:txBody>
        </p:sp>
        <p:sp>
          <p:nvSpPr>
            <p:cNvPr id="4106" name="Freeform 6"/>
            <p:cNvSpPr>
              <a:spLocks noEditPoints="1"/>
            </p:cNvSpPr>
            <p:nvPr/>
          </p:nvSpPr>
          <p:spPr>
            <a:xfrm>
              <a:off x="187237" y="197556"/>
              <a:ext cx="514350" cy="493712"/>
            </a:xfrm>
            <a:custGeom>
              <a:avLst/>
              <a:gdLst>
                <a:gd name="txL" fmla="*/ 0 w 134"/>
                <a:gd name="txT" fmla="*/ 0 h 129"/>
                <a:gd name="txR" fmla="*/ 134 w 134"/>
                <a:gd name="txB" fmla="*/ 129 h 129"/>
              </a:gdLst>
              <a:ahLst/>
              <a:cxnLst>
                <a:cxn ang="0">
                  <a:pos x="338872204" y="1757718055"/>
                </a:cxn>
                <a:cxn ang="0">
                  <a:pos x="338872204" y="1772364844"/>
                </a:cxn>
                <a:cxn ang="0">
                  <a:pos x="383071759" y="1860253235"/>
                </a:cxn>
                <a:cxn ang="0">
                  <a:pos x="486206610" y="1860253235"/>
                </a:cxn>
                <a:cxn ang="0">
                  <a:pos x="987148965" y="1596595718"/>
                </a:cxn>
                <a:cxn ang="0">
                  <a:pos x="1473355575" y="1860253235"/>
                </a:cxn>
                <a:cxn ang="0">
                  <a:pos x="1591226171" y="1860253235"/>
                </a:cxn>
                <a:cxn ang="0">
                  <a:pos x="1635425725" y="1772364844"/>
                </a:cxn>
                <a:cxn ang="0">
                  <a:pos x="1635425725" y="1757718055"/>
                </a:cxn>
                <a:cxn ang="0">
                  <a:pos x="1517558968" y="1201105615"/>
                </a:cxn>
                <a:cxn ang="0">
                  <a:pos x="1930098375" y="820269957"/>
                </a:cxn>
                <a:cxn ang="0">
                  <a:pos x="1974297929" y="747028355"/>
                </a:cxn>
                <a:cxn ang="0">
                  <a:pos x="1959566024" y="717734777"/>
                </a:cxn>
                <a:cxn ang="0">
                  <a:pos x="1871163077" y="644497003"/>
                </a:cxn>
                <a:cxn ang="0">
                  <a:pos x="1311289264" y="571259229"/>
                </a:cxn>
                <a:cxn ang="0">
                  <a:pos x="1075551911" y="58590985"/>
                </a:cxn>
                <a:cxn ang="0">
                  <a:pos x="987148965" y="0"/>
                </a:cxn>
                <a:cxn ang="0">
                  <a:pos x="884014113" y="58590985"/>
                </a:cxn>
                <a:cxn ang="0">
                  <a:pos x="648276760" y="571259229"/>
                </a:cxn>
                <a:cxn ang="0">
                  <a:pos x="88402947" y="644497003"/>
                </a:cxn>
                <a:cxn ang="0">
                  <a:pos x="0" y="717734777"/>
                </a:cxn>
                <a:cxn ang="0">
                  <a:pos x="0" y="747028355"/>
                </a:cxn>
                <a:cxn ang="0">
                  <a:pos x="29467649" y="820269957"/>
                </a:cxn>
                <a:cxn ang="0">
                  <a:pos x="442007056" y="1201105615"/>
                </a:cxn>
                <a:cxn ang="0">
                  <a:pos x="338872204" y="1757718055"/>
                </a:cxn>
                <a:cxn ang="0">
                  <a:pos x="736679707" y="688441198"/>
                </a:cxn>
                <a:cxn ang="0">
                  <a:pos x="751411612" y="659143792"/>
                </a:cxn>
                <a:cxn ang="0">
                  <a:pos x="987148965" y="161122337"/>
                </a:cxn>
                <a:cxn ang="0">
                  <a:pos x="1222886317" y="659143792"/>
                </a:cxn>
                <a:cxn ang="0">
                  <a:pos x="1237618222" y="688441198"/>
                </a:cxn>
                <a:cxn ang="0">
                  <a:pos x="1267085871" y="688441198"/>
                </a:cxn>
                <a:cxn ang="0">
                  <a:pos x="1812227779" y="761678972"/>
                </a:cxn>
                <a:cxn ang="0">
                  <a:pos x="1414424116" y="1127867841"/>
                </a:cxn>
                <a:cxn ang="0">
                  <a:pos x="1384956467" y="1157165247"/>
                </a:cxn>
                <a:cxn ang="0">
                  <a:pos x="1384956467" y="1186458826"/>
                </a:cxn>
                <a:cxn ang="0">
                  <a:pos x="1502823224" y="1728424476"/>
                </a:cxn>
                <a:cxn ang="0">
                  <a:pos x="1016616613" y="1464763132"/>
                </a:cxn>
                <a:cxn ang="0">
                  <a:pos x="987148965" y="1450116343"/>
                </a:cxn>
                <a:cxn ang="0">
                  <a:pos x="957681316" y="1464763132"/>
                </a:cxn>
                <a:cxn ang="0">
                  <a:pos x="471474705" y="1728424476"/>
                </a:cxn>
                <a:cxn ang="0">
                  <a:pos x="574609557" y="1186458826"/>
                </a:cxn>
                <a:cxn ang="0">
                  <a:pos x="589341462" y="1157165247"/>
                </a:cxn>
                <a:cxn ang="0">
                  <a:pos x="559873813" y="1127867841"/>
                </a:cxn>
                <a:cxn ang="0">
                  <a:pos x="147334406" y="761678972"/>
                </a:cxn>
                <a:cxn ang="0">
                  <a:pos x="707212058" y="688441198"/>
                </a:cxn>
                <a:cxn ang="0">
                  <a:pos x="736679707" y="688441198"/>
                </a:cxn>
              </a:cxnLst>
              <a:rect l="txL" t="txT" r="txR" b="txB"/>
              <a:pathLst>
                <a:path w="134" h="129">
                  <a:moveTo>
                    <a:pt x="23" y="120"/>
                  </a:moveTo>
                  <a:cubicBezTo>
                    <a:pt x="23" y="120"/>
                    <a:pt x="23" y="121"/>
                    <a:pt x="23" y="121"/>
                  </a:cubicBezTo>
                  <a:cubicBezTo>
                    <a:pt x="23" y="123"/>
                    <a:pt x="24" y="126"/>
                    <a:pt x="26" y="127"/>
                  </a:cubicBezTo>
                  <a:cubicBezTo>
                    <a:pt x="28" y="129"/>
                    <a:pt x="31" y="129"/>
                    <a:pt x="33" y="127"/>
                  </a:cubicBezTo>
                  <a:cubicBezTo>
                    <a:pt x="33" y="127"/>
                    <a:pt x="59" y="113"/>
                    <a:pt x="67" y="109"/>
                  </a:cubicBezTo>
                  <a:cubicBezTo>
                    <a:pt x="100" y="127"/>
                    <a:pt x="100" y="127"/>
                    <a:pt x="100" y="127"/>
                  </a:cubicBezTo>
                  <a:cubicBezTo>
                    <a:pt x="103" y="129"/>
                    <a:pt x="106" y="129"/>
                    <a:pt x="108" y="127"/>
                  </a:cubicBezTo>
                  <a:cubicBezTo>
                    <a:pt x="110" y="126"/>
                    <a:pt x="111" y="123"/>
                    <a:pt x="111" y="121"/>
                  </a:cubicBezTo>
                  <a:cubicBezTo>
                    <a:pt x="111" y="121"/>
                    <a:pt x="111" y="120"/>
                    <a:pt x="111" y="120"/>
                  </a:cubicBezTo>
                  <a:cubicBezTo>
                    <a:pt x="111" y="120"/>
                    <a:pt x="105" y="91"/>
                    <a:pt x="103" y="82"/>
                  </a:cubicBezTo>
                  <a:cubicBezTo>
                    <a:pt x="131" y="56"/>
                    <a:pt x="131" y="56"/>
                    <a:pt x="131" y="56"/>
                  </a:cubicBezTo>
                  <a:cubicBezTo>
                    <a:pt x="133" y="55"/>
                    <a:pt x="134" y="53"/>
                    <a:pt x="134" y="51"/>
                  </a:cubicBezTo>
                  <a:cubicBezTo>
                    <a:pt x="134" y="50"/>
                    <a:pt x="134" y="49"/>
                    <a:pt x="133" y="49"/>
                  </a:cubicBezTo>
                  <a:cubicBezTo>
                    <a:pt x="132" y="46"/>
                    <a:pt x="130" y="44"/>
                    <a:pt x="127" y="44"/>
                  </a:cubicBezTo>
                  <a:cubicBezTo>
                    <a:pt x="127" y="44"/>
                    <a:pt x="98" y="40"/>
                    <a:pt x="89" y="39"/>
                  </a:cubicBezTo>
                  <a:cubicBezTo>
                    <a:pt x="73" y="4"/>
                    <a:pt x="73" y="4"/>
                    <a:pt x="73" y="4"/>
                  </a:cubicBezTo>
                  <a:cubicBezTo>
                    <a:pt x="72" y="2"/>
                    <a:pt x="70" y="0"/>
                    <a:pt x="67" y="0"/>
                  </a:cubicBezTo>
                  <a:cubicBezTo>
                    <a:pt x="64" y="0"/>
                    <a:pt x="61" y="2"/>
                    <a:pt x="60" y="4"/>
                  </a:cubicBezTo>
                  <a:cubicBezTo>
                    <a:pt x="44" y="39"/>
                    <a:pt x="44" y="39"/>
                    <a:pt x="44" y="39"/>
                  </a:cubicBezTo>
                  <a:cubicBezTo>
                    <a:pt x="6" y="44"/>
                    <a:pt x="6" y="44"/>
                    <a:pt x="6" y="44"/>
                  </a:cubicBezTo>
                  <a:cubicBezTo>
                    <a:pt x="3" y="44"/>
                    <a:pt x="1" y="46"/>
                    <a:pt x="0" y="49"/>
                  </a:cubicBezTo>
                  <a:cubicBezTo>
                    <a:pt x="0" y="49"/>
                    <a:pt x="0" y="50"/>
                    <a:pt x="0" y="51"/>
                  </a:cubicBezTo>
                  <a:cubicBezTo>
                    <a:pt x="0" y="53"/>
                    <a:pt x="1" y="55"/>
                    <a:pt x="2" y="56"/>
                  </a:cubicBezTo>
                  <a:cubicBezTo>
                    <a:pt x="2" y="56"/>
                    <a:pt x="24" y="76"/>
                    <a:pt x="30" y="82"/>
                  </a:cubicBezTo>
                  <a:lnTo>
                    <a:pt x="23" y="120"/>
                  </a:lnTo>
                  <a:close/>
                  <a:moveTo>
                    <a:pt x="50" y="47"/>
                  </a:moveTo>
                  <a:cubicBezTo>
                    <a:pt x="50" y="47"/>
                    <a:pt x="51" y="45"/>
                    <a:pt x="51" y="45"/>
                  </a:cubicBezTo>
                  <a:cubicBezTo>
                    <a:pt x="67" y="11"/>
                    <a:pt x="67" y="11"/>
                    <a:pt x="67" y="11"/>
                  </a:cubicBezTo>
                  <a:cubicBezTo>
                    <a:pt x="71" y="19"/>
                    <a:pt x="83" y="45"/>
                    <a:pt x="83" y="45"/>
                  </a:cubicBezTo>
                  <a:cubicBezTo>
                    <a:pt x="84" y="47"/>
                    <a:pt x="84" y="47"/>
                    <a:pt x="84" y="47"/>
                  </a:cubicBezTo>
                  <a:cubicBezTo>
                    <a:pt x="84" y="47"/>
                    <a:pt x="86" y="47"/>
                    <a:pt x="86" y="47"/>
                  </a:cubicBezTo>
                  <a:cubicBezTo>
                    <a:pt x="123" y="52"/>
                    <a:pt x="123" y="52"/>
                    <a:pt x="123" y="52"/>
                  </a:cubicBezTo>
                  <a:cubicBezTo>
                    <a:pt x="116" y="58"/>
                    <a:pt x="96" y="77"/>
                    <a:pt x="96" y="77"/>
                  </a:cubicBezTo>
                  <a:cubicBezTo>
                    <a:pt x="94" y="79"/>
                    <a:pt x="94" y="79"/>
                    <a:pt x="94" y="79"/>
                  </a:cubicBezTo>
                  <a:cubicBezTo>
                    <a:pt x="94" y="81"/>
                    <a:pt x="94" y="81"/>
                    <a:pt x="94" y="81"/>
                  </a:cubicBezTo>
                  <a:cubicBezTo>
                    <a:pt x="102" y="118"/>
                    <a:pt x="102" y="118"/>
                    <a:pt x="102" y="118"/>
                  </a:cubicBezTo>
                  <a:cubicBezTo>
                    <a:pt x="93" y="114"/>
                    <a:pt x="69" y="100"/>
                    <a:pt x="69" y="100"/>
                  </a:cubicBezTo>
                  <a:cubicBezTo>
                    <a:pt x="67" y="99"/>
                    <a:pt x="67" y="99"/>
                    <a:pt x="67" y="99"/>
                  </a:cubicBezTo>
                  <a:cubicBezTo>
                    <a:pt x="67" y="99"/>
                    <a:pt x="65" y="100"/>
                    <a:pt x="65" y="100"/>
                  </a:cubicBezTo>
                  <a:cubicBezTo>
                    <a:pt x="32" y="118"/>
                    <a:pt x="32" y="118"/>
                    <a:pt x="32" y="118"/>
                  </a:cubicBezTo>
                  <a:cubicBezTo>
                    <a:pt x="34" y="109"/>
                    <a:pt x="39" y="81"/>
                    <a:pt x="39" y="81"/>
                  </a:cubicBezTo>
                  <a:cubicBezTo>
                    <a:pt x="40" y="79"/>
                    <a:pt x="40" y="79"/>
                    <a:pt x="40" y="79"/>
                  </a:cubicBezTo>
                  <a:cubicBezTo>
                    <a:pt x="40" y="79"/>
                    <a:pt x="38" y="77"/>
                    <a:pt x="38" y="77"/>
                  </a:cubicBezTo>
                  <a:cubicBezTo>
                    <a:pt x="10" y="52"/>
                    <a:pt x="10" y="52"/>
                    <a:pt x="10" y="52"/>
                  </a:cubicBezTo>
                  <a:cubicBezTo>
                    <a:pt x="20" y="51"/>
                    <a:pt x="48" y="47"/>
                    <a:pt x="48" y="47"/>
                  </a:cubicBezTo>
                  <a:lnTo>
                    <a:pt x="50" y="47"/>
                  </a:lnTo>
                  <a:close/>
                </a:path>
              </a:pathLst>
            </a:custGeom>
            <a:solidFill>
              <a:schemeClr val="bg1">
                <a:alpha val="100000"/>
              </a:schemeClr>
            </a:solidFill>
            <a:ln w="9525">
              <a:noFill/>
            </a:ln>
          </p:spPr>
          <p:txBody>
            <a:bodyPr/>
            <a:p>
              <a:endParaRPr lang="zh-CN" altLang="en-US"/>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149"/>
                                        </p:tgtEl>
                                        <p:attrNameLst>
                                          <p:attrName>style.visibility</p:attrName>
                                        </p:attrNameLst>
                                      </p:cBhvr>
                                      <p:to>
                                        <p:strVal val="visible"/>
                                      </p:to>
                                    </p:set>
                                    <p:animEffect filter="barn(outHorizontal)">
                                      <p:cBhvr>
                                        <p:cTn id="7" dur="500"/>
                                        <p:tgtEl>
                                          <p:spTgt spid="614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152"/>
                                        </p:tgtEl>
                                        <p:attrNameLst>
                                          <p:attrName>style.visibility</p:attrName>
                                        </p:attrNameLst>
                                      </p:cBhvr>
                                      <p:to>
                                        <p:strVal val="visible"/>
                                      </p:to>
                                    </p:set>
                                    <p:animEffect filter="dissolve">
                                      <p:cBhvr>
                                        <p:cTn id="11" dur="500"/>
                                        <p:tgtEl>
                                          <p:spTgt spid="6152"/>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6150"/>
                                        </p:tgtEl>
                                        <p:attrNameLst>
                                          <p:attrName>style.visibility</p:attrName>
                                        </p:attrNameLst>
                                      </p:cBhvr>
                                      <p:to>
                                        <p:strVal val="visible"/>
                                      </p:to>
                                    </p:set>
                                    <p:anim calcmode="lin" valueType="num">
                                      <p:cBhvr>
                                        <p:cTn id="15" dur="500" fill="hold"/>
                                        <p:tgtEl>
                                          <p:spTgt spid="6150"/>
                                        </p:tgtEl>
                                        <p:attrNameLst>
                                          <p:attrName>ppt_w</p:attrName>
                                        </p:attrNameLst>
                                      </p:cBhvr>
                                      <p:tavLst>
                                        <p:tav tm="0">
                                          <p:val>
                                            <p:strVal val="(6*min(max(#ppt_w*#ppt_h,.3),1)-7.4)/-.7*#ppt_w"/>
                                          </p:val>
                                        </p:tav>
                                        <p:tav tm="100000">
                                          <p:val>
                                            <p:strVal val="#ppt_w"/>
                                          </p:val>
                                        </p:tav>
                                      </p:tavLst>
                                    </p:anim>
                                    <p:anim calcmode="lin" valueType="num">
                                      <p:cBhvr>
                                        <p:cTn id="16" dur="500" fill="hold"/>
                                        <p:tgtEl>
                                          <p:spTgt spid="6150"/>
                                        </p:tgtEl>
                                        <p:attrNameLst>
                                          <p:attrName>ppt_h</p:attrName>
                                        </p:attrNameLst>
                                      </p:cBhvr>
                                      <p:tavLst>
                                        <p:tav tm="0">
                                          <p:val>
                                            <p:strVal val="(6*min(max(#ppt_w*#ppt_h,.3),1)-7.4)/-.7*#ppt_h"/>
                                          </p:val>
                                        </p:tav>
                                        <p:tav tm="100000">
                                          <p:val>
                                            <p:strVal val="#ppt_h"/>
                                          </p:val>
                                        </p:tav>
                                      </p:tavLst>
                                    </p:anim>
                                    <p:anim calcmode="lin" valueType="num">
                                      <p:cBhvr>
                                        <p:cTn id="17" dur="500" fill="hold"/>
                                        <p:tgtEl>
                                          <p:spTgt spid="6150"/>
                                        </p:tgtEl>
                                        <p:attrNameLst>
                                          <p:attrName>ppt_x</p:attrName>
                                        </p:attrNameLst>
                                      </p:cBhvr>
                                      <p:tavLst>
                                        <p:tav tm="0">
                                          <p:val>
                                            <p:fltVal val="0.500000"/>
                                          </p:val>
                                        </p:tav>
                                        <p:tav tm="100000">
                                          <p:val>
                                            <p:strVal val="#ppt_x"/>
                                          </p:val>
                                        </p:tav>
                                      </p:tavLst>
                                    </p:anim>
                                    <p:anim calcmode="lin" valueType="num">
                                      <p:cBhvr>
                                        <p:cTn id="18" dur="500" fill="hold"/>
                                        <p:tgtEl>
                                          <p:spTgt spid="6150"/>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850"/>
                            </p:stCondLst>
                            <p:childTnLst>
                              <p:par>
                                <p:cTn id="20" presetID="9" presetClass="entr" presetSubtype="0" fill="hold" grpId="0" nodeType="afterEffect">
                                  <p:stCondLst>
                                    <p:cond delay="0"/>
                                  </p:stCondLst>
                                  <p:childTnLst>
                                    <p:set>
                                      <p:cBhvr>
                                        <p:cTn id="21" dur="1" fill="hold">
                                          <p:stCondLst>
                                            <p:cond delay="0"/>
                                          </p:stCondLst>
                                        </p:cTn>
                                        <p:tgtEl>
                                          <p:spTgt spid="6151"/>
                                        </p:tgtEl>
                                        <p:attrNameLst>
                                          <p:attrName>style.visibility</p:attrName>
                                        </p:attrNameLst>
                                      </p:cBhvr>
                                      <p:to>
                                        <p:strVal val="visible"/>
                                      </p:to>
                                    </p:set>
                                    <p:animEffect filter="dissolve">
                                      <p:cBhvr>
                                        <p:cTn id="22"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ldLvl="0" animBg="1"/>
      <p:bldP spid="6150" grpId="0" bldLvl="0"/>
      <p:bldP spid="6151"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5123"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7172" name="文本框 4"/>
          <p:cNvSpPr/>
          <p:nvPr/>
        </p:nvSpPr>
        <p:spPr>
          <a:xfrm>
            <a:off x="247650" y="55563"/>
            <a:ext cx="4114800"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Our Company</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7173" name="Group 5"/>
          <p:cNvGrpSpPr/>
          <p:nvPr/>
        </p:nvGrpSpPr>
        <p:grpSpPr>
          <a:xfrm>
            <a:off x="10790238" y="257175"/>
            <a:ext cx="1017587" cy="577850"/>
            <a:chOff x="0" y="0"/>
            <a:chExt cx="1016794" cy="578225"/>
          </a:xfrm>
        </p:grpSpPr>
        <p:grpSp>
          <p:nvGrpSpPr>
            <p:cNvPr id="5177" name="Group 6"/>
            <p:cNvGrpSpPr/>
            <p:nvPr/>
          </p:nvGrpSpPr>
          <p:grpSpPr>
            <a:xfrm>
              <a:off x="0" y="0"/>
              <a:ext cx="1016794" cy="360857"/>
              <a:chOff x="0" y="0"/>
              <a:chExt cx="1016794" cy="360857"/>
            </a:xfrm>
          </p:grpSpPr>
          <p:sp>
            <p:nvSpPr>
              <p:cNvPr id="5179"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80"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rgbClr val="46C132"/>
                  </a:solidFill>
                  <a:latin typeface="宋体" panose="02010600030101010101" pitchFamily="2" charset="-122"/>
                  <a:sym typeface="宋体" panose="02010600030101010101" pitchFamily="2" charset="-122"/>
                </a:endParaRPr>
              </a:p>
            </p:txBody>
          </p:sp>
        </p:grpSp>
        <p:sp>
          <p:nvSpPr>
            <p:cNvPr id="5178"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pic>
        <p:nvPicPr>
          <p:cNvPr id="7178" name="图片 14"/>
          <p:cNvPicPr preferRelativeResize="0"/>
          <p:nvPr/>
        </p:nvPicPr>
        <p:blipFill>
          <a:blip r:embed="rId2"/>
          <a:stretch>
            <a:fillRect/>
          </a:stretch>
        </p:blipFill>
        <p:spPr>
          <a:xfrm>
            <a:off x="9391650" y="2949575"/>
            <a:ext cx="1439863" cy="1441450"/>
          </a:xfrm>
          <a:prstGeom prst="rect">
            <a:avLst/>
          </a:prstGeom>
          <a:noFill/>
          <a:ln w="9525">
            <a:noFill/>
          </a:ln>
        </p:spPr>
      </p:pic>
      <p:pic>
        <p:nvPicPr>
          <p:cNvPr id="7179" name="图片 15"/>
          <p:cNvPicPr preferRelativeResize="0"/>
          <p:nvPr/>
        </p:nvPicPr>
        <p:blipFill>
          <a:blip r:embed="rId3"/>
          <a:stretch>
            <a:fillRect/>
          </a:stretch>
        </p:blipFill>
        <p:spPr>
          <a:xfrm>
            <a:off x="6530975" y="2949575"/>
            <a:ext cx="1441450" cy="1441450"/>
          </a:xfrm>
          <a:prstGeom prst="rect">
            <a:avLst/>
          </a:prstGeom>
          <a:noFill/>
          <a:ln w="9525">
            <a:noFill/>
          </a:ln>
        </p:spPr>
      </p:pic>
      <p:pic>
        <p:nvPicPr>
          <p:cNvPr id="7180" name="图片 16"/>
          <p:cNvPicPr preferRelativeResize="0"/>
          <p:nvPr/>
        </p:nvPicPr>
        <p:blipFill>
          <a:blip r:embed="rId4"/>
          <a:stretch>
            <a:fillRect/>
          </a:stretch>
        </p:blipFill>
        <p:spPr>
          <a:xfrm>
            <a:off x="9391650" y="1504950"/>
            <a:ext cx="1439863" cy="1441450"/>
          </a:xfrm>
          <a:prstGeom prst="rect">
            <a:avLst/>
          </a:prstGeom>
          <a:noFill/>
          <a:ln w="9525">
            <a:noFill/>
          </a:ln>
        </p:spPr>
      </p:pic>
      <p:pic>
        <p:nvPicPr>
          <p:cNvPr id="7181" name="图片 17"/>
          <p:cNvPicPr preferRelativeResize="0"/>
          <p:nvPr/>
        </p:nvPicPr>
        <p:blipFill>
          <a:blip r:embed="rId5"/>
          <a:stretch>
            <a:fillRect/>
          </a:stretch>
        </p:blipFill>
        <p:spPr>
          <a:xfrm>
            <a:off x="7962900" y="2949575"/>
            <a:ext cx="1441450" cy="1441450"/>
          </a:xfrm>
          <a:prstGeom prst="rect">
            <a:avLst/>
          </a:prstGeom>
          <a:noFill/>
          <a:ln w="9525">
            <a:noFill/>
          </a:ln>
        </p:spPr>
      </p:pic>
      <p:pic>
        <p:nvPicPr>
          <p:cNvPr id="7182" name="图片 18"/>
          <p:cNvPicPr preferRelativeResize="0"/>
          <p:nvPr/>
        </p:nvPicPr>
        <p:blipFill>
          <a:blip r:embed="rId6"/>
          <a:stretch>
            <a:fillRect/>
          </a:stretch>
        </p:blipFill>
        <p:spPr>
          <a:xfrm>
            <a:off x="5094288" y="4378325"/>
            <a:ext cx="1439862" cy="1441450"/>
          </a:xfrm>
          <a:prstGeom prst="rect">
            <a:avLst/>
          </a:prstGeom>
          <a:noFill/>
          <a:ln w="9525">
            <a:noFill/>
          </a:ln>
        </p:spPr>
      </p:pic>
      <p:pic>
        <p:nvPicPr>
          <p:cNvPr id="7183" name="图片 19"/>
          <p:cNvPicPr preferRelativeResize="0"/>
          <p:nvPr/>
        </p:nvPicPr>
        <p:blipFill>
          <a:blip r:embed="rId7"/>
          <a:stretch>
            <a:fillRect/>
          </a:stretch>
        </p:blipFill>
        <p:spPr>
          <a:xfrm>
            <a:off x="3657600" y="2949575"/>
            <a:ext cx="1441450" cy="1441450"/>
          </a:xfrm>
          <a:prstGeom prst="rect">
            <a:avLst/>
          </a:prstGeom>
          <a:noFill/>
          <a:ln w="9525">
            <a:noFill/>
          </a:ln>
        </p:spPr>
      </p:pic>
      <p:pic>
        <p:nvPicPr>
          <p:cNvPr id="7184" name="图片 20"/>
          <p:cNvPicPr preferRelativeResize="0"/>
          <p:nvPr/>
        </p:nvPicPr>
        <p:blipFill>
          <a:blip r:embed="rId8"/>
          <a:stretch>
            <a:fillRect/>
          </a:stretch>
        </p:blipFill>
        <p:spPr>
          <a:xfrm>
            <a:off x="6530975" y="4378325"/>
            <a:ext cx="1441450" cy="1441450"/>
          </a:xfrm>
          <a:prstGeom prst="rect">
            <a:avLst/>
          </a:prstGeom>
          <a:noFill/>
          <a:ln w="9525">
            <a:noFill/>
          </a:ln>
        </p:spPr>
      </p:pic>
      <p:grpSp>
        <p:nvGrpSpPr>
          <p:cNvPr id="7185" name="Group 17"/>
          <p:cNvGrpSpPr/>
          <p:nvPr/>
        </p:nvGrpSpPr>
        <p:grpSpPr>
          <a:xfrm>
            <a:off x="2216150" y="2944813"/>
            <a:ext cx="1439863" cy="1439862"/>
            <a:chOff x="0" y="0"/>
            <a:chExt cx="1440000" cy="1440000"/>
          </a:xfrm>
        </p:grpSpPr>
        <p:sp>
          <p:nvSpPr>
            <p:cNvPr id="5175" name="矩形 13"/>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176" name="Freeform 7"/>
            <p:cNvSpPr>
              <a:spLocks noEditPoints="1"/>
            </p:cNvSpPr>
            <p:nvPr/>
          </p:nvSpPr>
          <p:spPr>
            <a:xfrm>
              <a:off x="395506" y="434224"/>
              <a:ext cx="648989" cy="571553"/>
            </a:xfrm>
            <a:custGeom>
              <a:avLst/>
              <a:gdLst>
                <a:gd name="txL" fmla="*/ 0 w 149"/>
                <a:gd name="txT" fmla="*/ 0 h 131"/>
                <a:gd name="txR" fmla="*/ 149 w 149"/>
                <a:gd name="txB" fmla="*/ 131 h 131"/>
              </a:gdLst>
              <a:ahLst/>
              <a:cxnLst>
                <a:cxn ang="0">
                  <a:pos x="531204030" y="1599004596"/>
                </a:cxn>
                <a:cxn ang="0">
                  <a:pos x="2147483647" y="1675147672"/>
                </a:cxn>
                <a:cxn ang="0">
                  <a:pos x="2147483647" y="1941648438"/>
                </a:cxn>
                <a:cxn ang="0">
                  <a:pos x="588119059" y="1998755745"/>
                </a:cxn>
                <a:cxn ang="0">
                  <a:pos x="626060959" y="2132006128"/>
                </a:cxn>
                <a:cxn ang="0">
                  <a:pos x="664002860" y="2147483647"/>
                </a:cxn>
                <a:cxn ang="0">
                  <a:pos x="1157260633" y="2147483647"/>
                </a:cxn>
                <a:cxn ang="0">
                  <a:pos x="2010981707" y="2132006128"/>
                </a:cxn>
                <a:cxn ang="0">
                  <a:pos x="2147483647" y="2147483647"/>
                </a:cxn>
                <a:cxn ang="0">
                  <a:pos x="2147483647" y="2132006128"/>
                </a:cxn>
                <a:cxn ang="0">
                  <a:pos x="2147483647" y="2074898821"/>
                </a:cxn>
                <a:cxn ang="0">
                  <a:pos x="2147483647" y="1637076134"/>
                </a:cxn>
                <a:cxn ang="0">
                  <a:pos x="2147483647" y="609144608"/>
                </a:cxn>
                <a:cxn ang="0">
                  <a:pos x="2147483647" y="0"/>
                </a:cxn>
                <a:cxn ang="0">
                  <a:pos x="132798830" y="228429228"/>
                </a:cxn>
                <a:cxn ang="0">
                  <a:pos x="0" y="533001532"/>
                </a:cxn>
                <a:cxn ang="0">
                  <a:pos x="910631747" y="2147483647"/>
                </a:cxn>
                <a:cxn ang="0">
                  <a:pos x="910631747" y="2132006128"/>
                </a:cxn>
                <a:cxn ang="0">
                  <a:pos x="910631747" y="2147483647"/>
                </a:cxn>
                <a:cxn ang="0">
                  <a:pos x="2105838636" y="2147483647"/>
                </a:cxn>
                <a:cxn ang="0">
                  <a:pos x="2147483647" y="2147483647"/>
                </a:cxn>
                <a:cxn ang="0">
                  <a:pos x="2147483647" y="152286152"/>
                </a:cxn>
                <a:cxn ang="0">
                  <a:pos x="2147483647" y="456858456"/>
                </a:cxn>
                <a:cxn ang="0">
                  <a:pos x="2147483647" y="152286152"/>
                </a:cxn>
                <a:cxn ang="0">
                  <a:pos x="2147483647" y="380715380"/>
                </a:cxn>
                <a:cxn ang="0">
                  <a:pos x="2147483647" y="666251915"/>
                </a:cxn>
                <a:cxn ang="0">
                  <a:pos x="2105838636" y="380715380"/>
                </a:cxn>
                <a:cxn ang="0">
                  <a:pos x="2147483647" y="799502298"/>
                </a:cxn>
                <a:cxn ang="0">
                  <a:pos x="2105838636" y="1104074602"/>
                </a:cxn>
                <a:cxn ang="0">
                  <a:pos x="2105838636" y="1237324985"/>
                </a:cxn>
                <a:cxn ang="0">
                  <a:pos x="2147483647" y="1522861520"/>
                </a:cxn>
                <a:cxn ang="0">
                  <a:pos x="2105838636" y="1522861520"/>
                </a:cxn>
                <a:cxn ang="0">
                  <a:pos x="1612580862" y="380715380"/>
                </a:cxn>
                <a:cxn ang="0">
                  <a:pos x="1973039806" y="666251915"/>
                </a:cxn>
                <a:cxn ang="0">
                  <a:pos x="1612580862" y="380715380"/>
                </a:cxn>
                <a:cxn ang="0">
                  <a:pos x="1973039806" y="799502298"/>
                </a:cxn>
                <a:cxn ang="0">
                  <a:pos x="1612580862" y="1104074602"/>
                </a:cxn>
                <a:cxn ang="0">
                  <a:pos x="1612580862" y="1237324985"/>
                </a:cxn>
                <a:cxn ang="0">
                  <a:pos x="1973039806" y="1522861520"/>
                </a:cxn>
                <a:cxn ang="0">
                  <a:pos x="1612580862" y="1237324985"/>
                </a:cxn>
                <a:cxn ang="0">
                  <a:pos x="1479777677" y="380715380"/>
                </a:cxn>
                <a:cxn ang="0">
                  <a:pos x="1119318733" y="666251915"/>
                </a:cxn>
                <a:cxn ang="0">
                  <a:pos x="1119318733" y="799502298"/>
                </a:cxn>
                <a:cxn ang="0">
                  <a:pos x="1479777677" y="1104074602"/>
                </a:cxn>
                <a:cxn ang="0">
                  <a:pos x="1119318733" y="799502298"/>
                </a:cxn>
                <a:cxn ang="0">
                  <a:pos x="1479777677" y="1237324985"/>
                </a:cxn>
                <a:cxn ang="0">
                  <a:pos x="1119318733" y="1522861520"/>
                </a:cxn>
                <a:cxn ang="0">
                  <a:pos x="626060959" y="380715380"/>
                </a:cxn>
                <a:cxn ang="0">
                  <a:pos x="986519903" y="666251915"/>
                </a:cxn>
                <a:cxn ang="0">
                  <a:pos x="626060959" y="380715380"/>
                </a:cxn>
                <a:cxn ang="0">
                  <a:pos x="986519903" y="799502298"/>
                </a:cxn>
                <a:cxn ang="0">
                  <a:pos x="626060959" y="1104074602"/>
                </a:cxn>
                <a:cxn ang="0">
                  <a:pos x="626060959" y="1237324985"/>
                </a:cxn>
                <a:cxn ang="0">
                  <a:pos x="986519903" y="1522861520"/>
                </a:cxn>
                <a:cxn ang="0">
                  <a:pos x="626060959" y="1408646906"/>
                </a:cxn>
                <a:cxn ang="0">
                  <a:pos x="493257774" y="1104074602"/>
                </a:cxn>
                <a:cxn ang="0">
                  <a:pos x="303543916" y="799502298"/>
                </a:cxn>
                <a:cxn ang="0">
                  <a:pos x="493257774" y="1104074602"/>
                </a:cxn>
                <a:cxn ang="0">
                  <a:pos x="493257774" y="666251915"/>
                </a:cxn>
                <a:cxn ang="0">
                  <a:pos x="151771958" y="533001532"/>
                </a:cxn>
                <a:cxn ang="0">
                  <a:pos x="493257774" y="380715380"/>
                </a:cxn>
              </a:cxnLst>
              <a:rect l="txL" t="txT" r="txR" b="txB"/>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alpha val="100000"/>
              </a:schemeClr>
            </a:solidFill>
            <a:ln w="9525">
              <a:noFill/>
            </a:ln>
          </p:spPr>
          <p:txBody>
            <a:bodyPr/>
            <a:p>
              <a:endParaRPr lang="zh-CN" altLang="en-US"/>
            </a:p>
          </p:txBody>
        </p:sp>
      </p:grpSp>
      <p:grpSp>
        <p:nvGrpSpPr>
          <p:cNvPr id="7188" name="Group 20"/>
          <p:cNvGrpSpPr/>
          <p:nvPr/>
        </p:nvGrpSpPr>
        <p:grpSpPr>
          <a:xfrm>
            <a:off x="7962900" y="4378325"/>
            <a:ext cx="1441450" cy="1441450"/>
            <a:chOff x="0" y="0"/>
            <a:chExt cx="1440000" cy="1440000"/>
          </a:xfrm>
        </p:grpSpPr>
        <p:sp>
          <p:nvSpPr>
            <p:cNvPr id="5159" name="矩形 12"/>
            <p:cNvSpPr/>
            <p:nvPr/>
          </p:nvSpPr>
          <p:spPr>
            <a:xfrm>
              <a:off x="0" y="0"/>
              <a:ext cx="1440000" cy="1440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5160" name="Group 22"/>
            <p:cNvGrpSpPr/>
            <p:nvPr/>
          </p:nvGrpSpPr>
          <p:grpSpPr>
            <a:xfrm>
              <a:off x="429614" y="500598"/>
              <a:ext cx="580772" cy="438805"/>
              <a:chOff x="0" y="0"/>
              <a:chExt cx="500063" cy="377825"/>
            </a:xfrm>
          </p:grpSpPr>
          <p:sp>
            <p:nvSpPr>
              <p:cNvPr id="5161" name="Freeform 8"/>
              <p:cNvSpPr>
                <a:spLocks noEditPoints="1"/>
              </p:cNvSpPr>
              <p:nvPr/>
            </p:nvSpPr>
            <p:spPr>
              <a:xfrm>
                <a:off x="0" y="0"/>
                <a:ext cx="500063" cy="377825"/>
              </a:xfrm>
              <a:custGeom>
                <a:avLst/>
                <a:gdLst>
                  <a:gd name="txL" fmla="*/ 0 w 133"/>
                  <a:gd name="txT" fmla="*/ 0 h 101"/>
                  <a:gd name="txR" fmla="*/ 133 w 133"/>
                  <a:gd name="txB" fmla="*/ 101 h 101"/>
                </a:gdLst>
                <a:ahLst/>
                <a:cxnLst>
                  <a:cxn ang="0">
                    <a:pos x="1880172962" y="1231462604"/>
                  </a:cxn>
                  <a:cxn ang="0">
                    <a:pos x="1696397930" y="97957678"/>
                  </a:cxn>
                  <a:cxn ang="0">
                    <a:pos x="1540893376" y="27988977"/>
                  </a:cxn>
                  <a:cxn ang="0">
                    <a:pos x="1456074420" y="0"/>
                  </a:cxn>
                  <a:cxn ang="0">
                    <a:pos x="1427800181" y="97957678"/>
                  </a:cxn>
                  <a:cxn ang="0">
                    <a:pos x="1328844105" y="27988977"/>
                  </a:cxn>
                  <a:cxn ang="0">
                    <a:pos x="1229888029" y="0"/>
                  </a:cxn>
                  <a:cxn ang="0">
                    <a:pos x="1201613790" y="97957678"/>
                  </a:cxn>
                  <a:cxn ang="0">
                    <a:pos x="1102657714" y="27988977"/>
                  </a:cxn>
                  <a:cxn ang="0">
                    <a:pos x="1003701638" y="0"/>
                  </a:cxn>
                  <a:cxn ang="0">
                    <a:pos x="975427400" y="97957678"/>
                  </a:cxn>
                  <a:cxn ang="0">
                    <a:pos x="876471324" y="27988977"/>
                  </a:cxn>
                  <a:cxn ang="0">
                    <a:pos x="777515248" y="0"/>
                  </a:cxn>
                  <a:cxn ang="0">
                    <a:pos x="763378128" y="97957678"/>
                  </a:cxn>
                  <a:cxn ang="0">
                    <a:pos x="650284933" y="27988977"/>
                  </a:cxn>
                  <a:cxn ang="0">
                    <a:pos x="551328857" y="0"/>
                  </a:cxn>
                  <a:cxn ang="0">
                    <a:pos x="537191738" y="97957678"/>
                  </a:cxn>
                  <a:cxn ang="0">
                    <a:pos x="424098542" y="27988977"/>
                  </a:cxn>
                  <a:cxn ang="0">
                    <a:pos x="339279586" y="0"/>
                  </a:cxn>
                  <a:cxn ang="0">
                    <a:pos x="311005347" y="97957678"/>
                  </a:cxn>
                  <a:cxn ang="0">
                    <a:pos x="0" y="279878545"/>
                  </a:cxn>
                  <a:cxn ang="0">
                    <a:pos x="183775032" y="1413383472"/>
                  </a:cxn>
                  <a:cxn ang="0">
                    <a:pos x="113093195" y="1231462604"/>
                  </a:cxn>
                  <a:cxn ang="0">
                    <a:pos x="183775032" y="209909844"/>
                  </a:cxn>
                  <a:cxn ang="0">
                    <a:pos x="311005347" y="279878545"/>
                  </a:cxn>
                  <a:cxn ang="0">
                    <a:pos x="409961423" y="307867522"/>
                  </a:cxn>
                  <a:cxn ang="0">
                    <a:pos x="424098542" y="209909844"/>
                  </a:cxn>
                  <a:cxn ang="0">
                    <a:pos x="537191738" y="279878545"/>
                  </a:cxn>
                  <a:cxn ang="0">
                    <a:pos x="622010694" y="307867522"/>
                  </a:cxn>
                  <a:cxn ang="0">
                    <a:pos x="650284933" y="209909844"/>
                  </a:cxn>
                  <a:cxn ang="0">
                    <a:pos x="763378128" y="279878545"/>
                  </a:cxn>
                  <a:cxn ang="0">
                    <a:pos x="848197085" y="307867522"/>
                  </a:cxn>
                  <a:cxn ang="0">
                    <a:pos x="876471324" y="209909844"/>
                  </a:cxn>
                  <a:cxn ang="0">
                    <a:pos x="975427400" y="279878545"/>
                  </a:cxn>
                  <a:cxn ang="0">
                    <a:pos x="1074383476" y="307867522"/>
                  </a:cxn>
                  <a:cxn ang="0">
                    <a:pos x="1102657714" y="209909844"/>
                  </a:cxn>
                  <a:cxn ang="0">
                    <a:pos x="1201613790" y="279878545"/>
                  </a:cxn>
                  <a:cxn ang="0">
                    <a:pos x="1300569866" y="307867522"/>
                  </a:cxn>
                  <a:cxn ang="0">
                    <a:pos x="1328844105" y="209909844"/>
                  </a:cxn>
                  <a:cxn ang="0">
                    <a:pos x="1427800181" y="279878545"/>
                  </a:cxn>
                  <a:cxn ang="0">
                    <a:pos x="1526756257" y="307867522"/>
                  </a:cxn>
                  <a:cxn ang="0">
                    <a:pos x="1540893376" y="209909844"/>
                  </a:cxn>
                  <a:cxn ang="0">
                    <a:pos x="1767079767" y="279878545"/>
                  </a:cxn>
                  <a:cxn ang="0">
                    <a:pos x="1696397930" y="1301431305"/>
                  </a:cxn>
                  <a:cxn ang="0">
                    <a:pos x="113093195" y="1231462604"/>
                  </a:cxn>
                </a:cxnLst>
                <a:rect l="txL" t="txT" r="txR" b="txB"/>
                <a:pathLst>
                  <a:path w="133" h="101">
                    <a:moveTo>
                      <a:pt x="120" y="101"/>
                    </a:moveTo>
                    <a:cubicBezTo>
                      <a:pt x="127" y="101"/>
                      <a:pt x="133" y="95"/>
                      <a:pt x="133" y="88"/>
                    </a:cubicBezTo>
                    <a:cubicBezTo>
                      <a:pt x="133" y="20"/>
                      <a:pt x="133" y="20"/>
                      <a:pt x="133" y="20"/>
                    </a:cubicBezTo>
                    <a:cubicBezTo>
                      <a:pt x="133" y="13"/>
                      <a:pt x="127" y="7"/>
                      <a:pt x="120" y="7"/>
                    </a:cubicBezTo>
                    <a:cubicBezTo>
                      <a:pt x="109" y="7"/>
                      <a:pt x="109" y="7"/>
                      <a:pt x="109" y="7"/>
                    </a:cubicBezTo>
                    <a:cubicBezTo>
                      <a:pt x="109" y="2"/>
                      <a:pt x="109" y="2"/>
                      <a:pt x="109" y="2"/>
                    </a:cubicBezTo>
                    <a:cubicBezTo>
                      <a:pt x="109" y="1"/>
                      <a:pt x="109" y="0"/>
                      <a:pt x="108" y="0"/>
                    </a:cubicBezTo>
                    <a:cubicBezTo>
                      <a:pt x="103" y="0"/>
                      <a:pt x="103" y="0"/>
                      <a:pt x="103" y="0"/>
                    </a:cubicBezTo>
                    <a:cubicBezTo>
                      <a:pt x="102" y="0"/>
                      <a:pt x="101" y="1"/>
                      <a:pt x="101" y="2"/>
                    </a:cubicBezTo>
                    <a:cubicBezTo>
                      <a:pt x="101" y="7"/>
                      <a:pt x="101" y="7"/>
                      <a:pt x="101" y="7"/>
                    </a:cubicBezTo>
                    <a:cubicBezTo>
                      <a:pt x="94" y="7"/>
                      <a:pt x="94" y="7"/>
                      <a:pt x="94" y="7"/>
                    </a:cubicBezTo>
                    <a:cubicBezTo>
                      <a:pt x="94" y="2"/>
                      <a:pt x="94" y="2"/>
                      <a:pt x="94" y="2"/>
                    </a:cubicBezTo>
                    <a:cubicBezTo>
                      <a:pt x="94" y="1"/>
                      <a:pt x="93" y="0"/>
                      <a:pt x="92" y="0"/>
                    </a:cubicBezTo>
                    <a:cubicBezTo>
                      <a:pt x="87" y="0"/>
                      <a:pt x="87" y="0"/>
                      <a:pt x="87" y="0"/>
                    </a:cubicBezTo>
                    <a:cubicBezTo>
                      <a:pt x="86" y="0"/>
                      <a:pt x="85" y="1"/>
                      <a:pt x="85" y="2"/>
                    </a:cubicBezTo>
                    <a:cubicBezTo>
                      <a:pt x="85" y="7"/>
                      <a:pt x="85" y="7"/>
                      <a:pt x="85" y="7"/>
                    </a:cubicBezTo>
                    <a:cubicBezTo>
                      <a:pt x="78" y="7"/>
                      <a:pt x="78" y="7"/>
                      <a:pt x="78" y="7"/>
                    </a:cubicBezTo>
                    <a:cubicBezTo>
                      <a:pt x="78" y="2"/>
                      <a:pt x="78" y="2"/>
                      <a:pt x="78" y="2"/>
                    </a:cubicBezTo>
                    <a:cubicBezTo>
                      <a:pt x="78" y="1"/>
                      <a:pt x="77" y="0"/>
                      <a:pt x="76" y="0"/>
                    </a:cubicBezTo>
                    <a:cubicBezTo>
                      <a:pt x="71" y="0"/>
                      <a:pt x="71" y="0"/>
                      <a:pt x="71" y="0"/>
                    </a:cubicBezTo>
                    <a:cubicBezTo>
                      <a:pt x="70" y="0"/>
                      <a:pt x="69" y="1"/>
                      <a:pt x="69" y="2"/>
                    </a:cubicBezTo>
                    <a:cubicBezTo>
                      <a:pt x="69" y="7"/>
                      <a:pt x="69" y="7"/>
                      <a:pt x="69" y="7"/>
                    </a:cubicBezTo>
                    <a:cubicBezTo>
                      <a:pt x="62" y="7"/>
                      <a:pt x="62" y="7"/>
                      <a:pt x="62" y="7"/>
                    </a:cubicBezTo>
                    <a:cubicBezTo>
                      <a:pt x="62" y="2"/>
                      <a:pt x="62" y="2"/>
                      <a:pt x="62" y="2"/>
                    </a:cubicBezTo>
                    <a:cubicBezTo>
                      <a:pt x="62" y="1"/>
                      <a:pt x="61" y="0"/>
                      <a:pt x="60" y="0"/>
                    </a:cubicBezTo>
                    <a:cubicBezTo>
                      <a:pt x="55" y="0"/>
                      <a:pt x="55" y="0"/>
                      <a:pt x="55" y="0"/>
                    </a:cubicBezTo>
                    <a:cubicBezTo>
                      <a:pt x="54" y="0"/>
                      <a:pt x="54" y="1"/>
                      <a:pt x="54" y="2"/>
                    </a:cubicBezTo>
                    <a:cubicBezTo>
                      <a:pt x="54" y="7"/>
                      <a:pt x="54" y="7"/>
                      <a:pt x="54" y="7"/>
                    </a:cubicBezTo>
                    <a:cubicBezTo>
                      <a:pt x="46" y="7"/>
                      <a:pt x="46" y="7"/>
                      <a:pt x="46" y="7"/>
                    </a:cubicBezTo>
                    <a:cubicBezTo>
                      <a:pt x="46" y="2"/>
                      <a:pt x="46" y="2"/>
                      <a:pt x="46" y="2"/>
                    </a:cubicBezTo>
                    <a:cubicBezTo>
                      <a:pt x="46" y="1"/>
                      <a:pt x="45" y="0"/>
                      <a:pt x="44" y="0"/>
                    </a:cubicBezTo>
                    <a:cubicBezTo>
                      <a:pt x="39" y="0"/>
                      <a:pt x="39" y="0"/>
                      <a:pt x="39" y="0"/>
                    </a:cubicBezTo>
                    <a:cubicBezTo>
                      <a:pt x="38" y="0"/>
                      <a:pt x="38" y="1"/>
                      <a:pt x="38" y="2"/>
                    </a:cubicBezTo>
                    <a:cubicBezTo>
                      <a:pt x="38" y="7"/>
                      <a:pt x="38" y="7"/>
                      <a:pt x="38" y="7"/>
                    </a:cubicBezTo>
                    <a:cubicBezTo>
                      <a:pt x="30" y="7"/>
                      <a:pt x="30" y="7"/>
                      <a:pt x="30" y="7"/>
                    </a:cubicBezTo>
                    <a:cubicBezTo>
                      <a:pt x="30" y="2"/>
                      <a:pt x="30" y="2"/>
                      <a:pt x="30" y="2"/>
                    </a:cubicBezTo>
                    <a:cubicBezTo>
                      <a:pt x="30" y="1"/>
                      <a:pt x="30" y="0"/>
                      <a:pt x="29" y="0"/>
                    </a:cubicBezTo>
                    <a:cubicBezTo>
                      <a:pt x="24" y="0"/>
                      <a:pt x="24" y="0"/>
                      <a:pt x="24" y="0"/>
                    </a:cubicBezTo>
                    <a:cubicBezTo>
                      <a:pt x="23" y="0"/>
                      <a:pt x="22" y="1"/>
                      <a:pt x="22" y="2"/>
                    </a:cubicBezTo>
                    <a:cubicBezTo>
                      <a:pt x="22" y="7"/>
                      <a:pt x="22" y="7"/>
                      <a:pt x="22" y="7"/>
                    </a:cubicBezTo>
                    <a:cubicBezTo>
                      <a:pt x="13" y="7"/>
                      <a:pt x="13" y="7"/>
                      <a:pt x="13" y="7"/>
                    </a:cubicBezTo>
                    <a:cubicBezTo>
                      <a:pt x="6" y="7"/>
                      <a:pt x="0" y="13"/>
                      <a:pt x="0" y="20"/>
                    </a:cubicBezTo>
                    <a:cubicBezTo>
                      <a:pt x="0" y="88"/>
                      <a:pt x="0" y="88"/>
                      <a:pt x="0" y="88"/>
                    </a:cubicBezTo>
                    <a:cubicBezTo>
                      <a:pt x="0" y="95"/>
                      <a:pt x="6" y="101"/>
                      <a:pt x="13" y="101"/>
                    </a:cubicBezTo>
                    <a:lnTo>
                      <a:pt x="120" y="101"/>
                    </a:lnTo>
                    <a:close/>
                    <a:moveTo>
                      <a:pt x="8" y="88"/>
                    </a:moveTo>
                    <a:cubicBezTo>
                      <a:pt x="8" y="20"/>
                      <a:pt x="8" y="20"/>
                      <a:pt x="8" y="20"/>
                    </a:cubicBezTo>
                    <a:cubicBezTo>
                      <a:pt x="8" y="18"/>
                      <a:pt x="11" y="15"/>
                      <a:pt x="13" y="15"/>
                    </a:cubicBezTo>
                    <a:cubicBezTo>
                      <a:pt x="22" y="15"/>
                      <a:pt x="22" y="15"/>
                      <a:pt x="22" y="15"/>
                    </a:cubicBezTo>
                    <a:cubicBezTo>
                      <a:pt x="22" y="20"/>
                      <a:pt x="22" y="20"/>
                      <a:pt x="22" y="20"/>
                    </a:cubicBezTo>
                    <a:cubicBezTo>
                      <a:pt x="22" y="21"/>
                      <a:pt x="23" y="22"/>
                      <a:pt x="24" y="22"/>
                    </a:cubicBezTo>
                    <a:cubicBezTo>
                      <a:pt x="29" y="22"/>
                      <a:pt x="29" y="22"/>
                      <a:pt x="29" y="22"/>
                    </a:cubicBezTo>
                    <a:cubicBezTo>
                      <a:pt x="30" y="22"/>
                      <a:pt x="30" y="21"/>
                      <a:pt x="30" y="20"/>
                    </a:cubicBezTo>
                    <a:cubicBezTo>
                      <a:pt x="30" y="15"/>
                      <a:pt x="30" y="15"/>
                      <a:pt x="30" y="15"/>
                    </a:cubicBezTo>
                    <a:cubicBezTo>
                      <a:pt x="38" y="15"/>
                      <a:pt x="38" y="15"/>
                      <a:pt x="38" y="15"/>
                    </a:cubicBezTo>
                    <a:cubicBezTo>
                      <a:pt x="38" y="20"/>
                      <a:pt x="38" y="20"/>
                      <a:pt x="38" y="20"/>
                    </a:cubicBezTo>
                    <a:cubicBezTo>
                      <a:pt x="38" y="21"/>
                      <a:pt x="38" y="22"/>
                      <a:pt x="39" y="22"/>
                    </a:cubicBezTo>
                    <a:cubicBezTo>
                      <a:pt x="44" y="22"/>
                      <a:pt x="44" y="22"/>
                      <a:pt x="44" y="22"/>
                    </a:cubicBezTo>
                    <a:cubicBezTo>
                      <a:pt x="45" y="22"/>
                      <a:pt x="46" y="21"/>
                      <a:pt x="46" y="20"/>
                    </a:cubicBezTo>
                    <a:cubicBezTo>
                      <a:pt x="46" y="15"/>
                      <a:pt x="46" y="15"/>
                      <a:pt x="46" y="15"/>
                    </a:cubicBezTo>
                    <a:cubicBezTo>
                      <a:pt x="54" y="15"/>
                      <a:pt x="54" y="15"/>
                      <a:pt x="54" y="15"/>
                    </a:cubicBezTo>
                    <a:cubicBezTo>
                      <a:pt x="54" y="20"/>
                      <a:pt x="54" y="20"/>
                      <a:pt x="54" y="20"/>
                    </a:cubicBezTo>
                    <a:cubicBezTo>
                      <a:pt x="54" y="21"/>
                      <a:pt x="54" y="22"/>
                      <a:pt x="55" y="22"/>
                    </a:cubicBezTo>
                    <a:cubicBezTo>
                      <a:pt x="60" y="22"/>
                      <a:pt x="60" y="22"/>
                      <a:pt x="60" y="22"/>
                    </a:cubicBezTo>
                    <a:cubicBezTo>
                      <a:pt x="61" y="22"/>
                      <a:pt x="62" y="21"/>
                      <a:pt x="62" y="20"/>
                    </a:cubicBezTo>
                    <a:cubicBezTo>
                      <a:pt x="62" y="15"/>
                      <a:pt x="62" y="15"/>
                      <a:pt x="62" y="15"/>
                    </a:cubicBezTo>
                    <a:cubicBezTo>
                      <a:pt x="69" y="15"/>
                      <a:pt x="69" y="15"/>
                      <a:pt x="69" y="15"/>
                    </a:cubicBezTo>
                    <a:cubicBezTo>
                      <a:pt x="69" y="20"/>
                      <a:pt x="69" y="20"/>
                      <a:pt x="69" y="20"/>
                    </a:cubicBezTo>
                    <a:cubicBezTo>
                      <a:pt x="69" y="21"/>
                      <a:pt x="70" y="22"/>
                      <a:pt x="71" y="22"/>
                    </a:cubicBezTo>
                    <a:cubicBezTo>
                      <a:pt x="76" y="22"/>
                      <a:pt x="76" y="22"/>
                      <a:pt x="76" y="22"/>
                    </a:cubicBezTo>
                    <a:cubicBezTo>
                      <a:pt x="77" y="22"/>
                      <a:pt x="78" y="21"/>
                      <a:pt x="78" y="20"/>
                    </a:cubicBezTo>
                    <a:cubicBezTo>
                      <a:pt x="78" y="15"/>
                      <a:pt x="78" y="15"/>
                      <a:pt x="78" y="15"/>
                    </a:cubicBezTo>
                    <a:cubicBezTo>
                      <a:pt x="85" y="15"/>
                      <a:pt x="85" y="15"/>
                      <a:pt x="85" y="15"/>
                    </a:cubicBezTo>
                    <a:cubicBezTo>
                      <a:pt x="85" y="20"/>
                      <a:pt x="85" y="20"/>
                      <a:pt x="85" y="20"/>
                    </a:cubicBezTo>
                    <a:cubicBezTo>
                      <a:pt x="85" y="21"/>
                      <a:pt x="86" y="22"/>
                      <a:pt x="87" y="22"/>
                    </a:cubicBezTo>
                    <a:cubicBezTo>
                      <a:pt x="92" y="22"/>
                      <a:pt x="92" y="22"/>
                      <a:pt x="92" y="22"/>
                    </a:cubicBezTo>
                    <a:cubicBezTo>
                      <a:pt x="93" y="22"/>
                      <a:pt x="94" y="21"/>
                      <a:pt x="94" y="20"/>
                    </a:cubicBezTo>
                    <a:cubicBezTo>
                      <a:pt x="94" y="15"/>
                      <a:pt x="94" y="15"/>
                      <a:pt x="94" y="15"/>
                    </a:cubicBezTo>
                    <a:cubicBezTo>
                      <a:pt x="101" y="15"/>
                      <a:pt x="101" y="15"/>
                      <a:pt x="101" y="15"/>
                    </a:cubicBezTo>
                    <a:cubicBezTo>
                      <a:pt x="101" y="20"/>
                      <a:pt x="101" y="20"/>
                      <a:pt x="101" y="20"/>
                    </a:cubicBezTo>
                    <a:cubicBezTo>
                      <a:pt x="101" y="21"/>
                      <a:pt x="102" y="22"/>
                      <a:pt x="103" y="22"/>
                    </a:cubicBezTo>
                    <a:cubicBezTo>
                      <a:pt x="108" y="22"/>
                      <a:pt x="108" y="22"/>
                      <a:pt x="108" y="22"/>
                    </a:cubicBezTo>
                    <a:cubicBezTo>
                      <a:pt x="109" y="22"/>
                      <a:pt x="109" y="21"/>
                      <a:pt x="109" y="20"/>
                    </a:cubicBezTo>
                    <a:cubicBezTo>
                      <a:pt x="109" y="15"/>
                      <a:pt x="109" y="15"/>
                      <a:pt x="109" y="15"/>
                    </a:cubicBezTo>
                    <a:cubicBezTo>
                      <a:pt x="120" y="15"/>
                      <a:pt x="120" y="15"/>
                      <a:pt x="120" y="15"/>
                    </a:cubicBezTo>
                    <a:cubicBezTo>
                      <a:pt x="123" y="15"/>
                      <a:pt x="125" y="18"/>
                      <a:pt x="125" y="20"/>
                    </a:cubicBezTo>
                    <a:cubicBezTo>
                      <a:pt x="125" y="88"/>
                      <a:pt x="125" y="88"/>
                      <a:pt x="125" y="88"/>
                    </a:cubicBezTo>
                    <a:cubicBezTo>
                      <a:pt x="125" y="91"/>
                      <a:pt x="123" y="93"/>
                      <a:pt x="120" y="93"/>
                    </a:cubicBezTo>
                    <a:cubicBezTo>
                      <a:pt x="13" y="93"/>
                      <a:pt x="13" y="93"/>
                      <a:pt x="13" y="93"/>
                    </a:cubicBezTo>
                    <a:cubicBezTo>
                      <a:pt x="11" y="93"/>
                      <a:pt x="8" y="91"/>
                      <a:pt x="8" y="88"/>
                    </a:cubicBezTo>
                    <a:close/>
                  </a:path>
                </a:pathLst>
              </a:custGeom>
              <a:solidFill>
                <a:schemeClr val="bg1">
                  <a:alpha val="100000"/>
                </a:schemeClr>
              </a:solidFill>
              <a:ln w="9525">
                <a:noFill/>
              </a:ln>
            </p:spPr>
            <p:txBody>
              <a:bodyPr/>
              <a:p>
                <a:endParaRPr lang="zh-CN" altLang="en-US"/>
              </a:p>
            </p:txBody>
          </p:sp>
          <p:sp>
            <p:nvSpPr>
              <p:cNvPr id="5162" name="Freeform 9"/>
              <p:cNvSpPr/>
              <p:nvPr/>
            </p:nvSpPr>
            <p:spPr>
              <a:xfrm>
                <a:off x="52388" y="119063"/>
                <a:ext cx="87313" cy="82550"/>
              </a:xfrm>
              <a:custGeom>
                <a:avLst/>
                <a:gdLst>
                  <a:gd name="txL" fmla="*/ 0 w 23"/>
                  <a:gd name="txT" fmla="*/ 0 h 22"/>
                  <a:gd name="txR" fmla="*/ 23 w 23"/>
                  <a:gd name="txB" fmla="*/ 22 h 22"/>
                </a:gdLst>
                <a:ahLst/>
                <a:cxnLst>
                  <a:cxn ang="0">
                    <a:pos x="57645561" y="309750114"/>
                  </a:cxn>
                  <a:cxn ang="0">
                    <a:pos x="273813568" y="309750114"/>
                  </a:cxn>
                  <a:cxn ang="0">
                    <a:pos x="331459129" y="253432252"/>
                  </a:cxn>
                  <a:cxn ang="0">
                    <a:pos x="331459129" y="56317861"/>
                  </a:cxn>
                  <a:cxn ang="0">
                    <a:pos x="273813568" y="0"/>
                  </a:cxn>
                  <a:cxn ang="0">
                    <a:pos x="57645561" y="0"/>
                  </a:cxn>
                  <a:cxn ang="0">
                    <a:pos x="0" y="56317861"/>
                  </a:cxn>
                  <a:cxn ang="0">
                    <a:pos x="0" y="253432252"/>
                  </a:cxn>
                  <a:cxn ang="0">
                    <a:pos x="57645561" y="309750114"/>
                  </a:cxn>
                </a:cxnLst>
                <a:rect l="txL" t="txT" r="txR" b="txB"/>
                <a:pathLst>
                  <a:path w="23" h="22">
                    <a:moveTo>
                      <a:pt x="4" y="22"/>
                    </a:moveTo>
                    <a:cubicBezTo>
                      <a:pt x="19" y="22"/>
                      <a:pt x="19" y="22"/>
                      <a:pt x="19" y="22"/>
                    </a:cubicBezTo>
                    <a:cubicBezTo>
                      <a:pt x="21" y="22"/>
                      <a:pt x="23" y="20"/>
                      <a:pt x="23" y="18"/>
                    </a:cubicBezTo>
                    <a:cubicBezTo>
                      <a:pt x="23" y="4"/>
                      <a:pt x="23" y="4"/>
                      <a:pt x="23" y="4"/>
                    </a:cubicBezTo>
                    <a:cubicBezTo>
                      <a:pt x="23" y="2"/>
                      <a:pt x="21" y="0"/>
                      <a:pt x="19" y="0"/>
                    </a:cubicBezTo>
                    <a:cubicBezTo>
                      <a:pt x="4" y="0"/>
                      <a:pt x="4" y="0"/>
                      <a:pt x="4" y="0"/>
                    </a:cubicBezTo>
                    <a:cubicBezTo>
                      <a:pt x="2" y="0"/>
                      <a:pt x="0" y="2"/>
                      <a:pt x="0" y="4"/>
                    </a:cubicBezTo>
                    <a:cubicBezTo>
                      <a:pt x="0" y="18"/>
                      <a:pt x="0" y="18"/>
                      <a:pt x="0" y="18"/>
                    </a:cubicBezTo>
                    <a:cubicBezTo>
                      <a:pt x="0" y="20"/>
                      <a:pt x="2" y="22"/>
                      <a:pt x="4" y="22"/>
                    </a:cubicBezTo>
                    <a:close/>
                  </a:path>
                </a:pathLst>
              </a:custGeom>
              <a:solidFill>
                <a:schemeClr val="bg1">
                  <a:alpha val="100000"/>
                </a:schemeClr>
              </a:solidFill>
              <a:ln w="9525">
                <a:noFill/>
              </a:ln>
            </p:spPr>
            <p:txBody>
              <a:bodyPr/>
              <a:p>
                <a:endParaRPr lang="zh-CN" altLang="en-US"/>
              </a:p>
            </p:txBody>
          </p:sp>
          <p:sp>
            <p:nvSpPr>
              <p:cNvPr id="5163" name="Freeform 10"/>
              <p:cNvSpPr/>
              <p:nvPr/>
            </p:nvSpPr>
            <p:spPr>
              <a:xfrm>
                <a:off x="161925" y="119063"/>
                <a:ext cx="55563" cy="52388"/>
              </a:xfrm>
              <a:custGeom>
                <a:avLst/>
                <a:gdLst>
                  <a:gd name="txL" fmla="*/ 0 w 15"/>
                  <a:gd name="txT" fmla="*/ 0 h 14"/>
                  <a:gd name="txR" fmla="*/ 15 w 15"/>
                  <a:gd name="txB" fmla="*/ 14 h 14"/>
                </a:gdLst>
                <a:ahLst/>
                <a:cxnLst>
                  <a:cxn ang="0">
                    <a:pos x="27440714" y="196035896"/>
                  </a:cxn>
                  <a:cxn ang="0">
                    <a:pos x="164651690" y="196035896"/>
                  </a:cxn>
                  <a:cxn ang="0">
                    <a:pos x="205816465" y="168030768"/>
                  </a:cxn>
                  <a:cxn ang="0">
                    <a:pos x="205816465" y="28005128"/>
                  </a:cxn>
                  <a:cxn ang="0">
                    <a:pos x="164651690" y="0"/>
                  </a:cxn>
                  <a:cxn ang="0">
                    <a:pos x="27440714" y="0"/>
                  </a:cxn>
                  <a:cxn ang="0">
                    <a:pos x="0" y="28005128"/>
                  </a:cxn>
                  <a:cxn ang="0">
                    <a:pos x="0" y="168030768"/>
                  </a:cxn>
                  <a:cxn ang="0">
                    <a:pos x="27440714" y="196035896"/>
                  </a:cxn>
                </a:cxnLst>
                <a:rect l="txL" t="txT" r="txR" b="txB"/>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5164" name="Freeform 11"/>
              <p:cNvSpPr/>
              <p:nvPr/>
            </p:nvSpPr>
            <p:spPr>
              <a:xfrm>
                <a:off x="236538" y="119063"/>
                <a:ext cx="52388" cy="52388"/>
              </a:xfrm>
              <a:custGeom>
                <a:avLst/>
                <a:gdLst>
                  <a:gd name="txL" fmla="*/ 0 w 14"/>
                  <a:gd name="txT" fmla="*/ 0 h 14"/>
                  <a:gd name="txR" fmla="*/ 14 w 14"/>
                  <a:gd name="txB" fmla="*/ 14 h 14"/>
                </a:gdLst>
                <a:ahLst/>
                <a:cxnLst>
                  <a:cxn ang="0">
                    <a:pos x="28005128" y="196035896"/>
                  </a:cxn>
                  <a:cxn ang="0">
                    <a:pos x="168030768" y="196035896"/>
                  </a:cxn>
                  <a:cxn ang="0">
                    <a:pos x="196035896" y="168030768"/>
                  </a:cxn>
                  <a:cxn ang="0">
                    <a:pos x="196035896" y="28005128"/>
                  </a:cxn>
                  <a:cxn ang="0">
                    <a:pos x="168030768" y="0"/>
                  </a:cxn>
                  <a:cxn ang="0">
                    <a:pos x="28005128" y="0"/>
                  </a:cxn>
                  <a:cxn ang="0">
                    <a:pos x="0" y="28005128"/>
                  </a:cxn>
                  <a:cxn ang="0">
                    <a:pos x="0" y="168030768"/>
                  </a:cxn>
                  <a:cxn ang="0">
                    <a:pos x="28005128" y="196035896"/>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5165" name="Freeform 12"/>
              <p:cNvSpPr/>
              <p:nvPr/>
            </p:nvSpPr>
            <p:spPr>
              <a:xfrm>
                <a:off x="311150" y="119063"/>
                <a:ext cx="53975" cy="52388"/>
              </a:xfrm>
              <a:custGeom>
                <a:avLst/>
                <a:gdLst>
                  <a:gd name="txL" fmla="*/ 0 w 14"/>
                  <a:gd name="txT" fmla="*/ 0 h 14"/>
                  <a:gd name="txR" fmla="*/ 14 w 14"/>
                  <a:gd name="txB" fmla="*/ 14 h 14"/>
                </a:gdLst>
                <a:ahLst/>
                <a:cxnLst>
                  <a:cxn ang="0">
                    <a:pos x="29728659" y="196035896"/>
                  </a:cxn>
                  <a:cxn ang="0">
                    <a:pos x="178364243" y="196035896"/>
                  </a:cxn>
                  <a:cxn ang="0">
                    <a:pos x="208092902" y="168030768"/>
                  </a:cxn>
                  <a:cxn ang="0">
                    <a:pos x="208092902" y="28005128"/>
                  </a:cxn>
                  <a:cxn ang="0">
                    <a:pos x="178364243" y="0"/>
                  </a:cxn>
                  <a:cxn ang="0">
                    <a:pos x="29728659" y="0"/>
                  </a:cxn>
                  <a:cxn ang="0">
                    <a:pos x="0" y="28005128"/>
                  </a:cxn>
                  <a:cxn ang="0">
                    <a:pos x="0" y="168030768"/>
                  </a:cxn>
                  <a:cxn ang="0">
                    <a:pos x="29728659" y="196035896"/>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5166" name="Freeform 13"/>
              <p:cNvSpPr/>
              <p:nvPr/>
            </p:nvSpPr>
            <p:spPr>
              <a:xfrm>
                <a:off x="387350" y="119063"/>
                <a:ext cx="52388" cy="52388"/>
              </a:xfrm>
              <a:custGeom>
                <a:avLst/>
                <a:gdLst>
                  <a:gd name="txL" fmla="*/ 0 w 14"/>
                  <a:gd name="txT" fmla="*/ 0 h 14"/>
                  <a:gd name="txR" fmla="*/ 14 w 14"/>
                  <a:gd name="txB" fmla="*/ 14 h 14"/>
                </a:gdLst>
                <a:ahLst/>
                <a:cxnLst>
                  <a:cxn ang="0">
                    <a:pos x="28005128" y="196035896"/>
                  </a:cxn>
                  <a:cxn ang="0">
                    <a:pos x="168030768" y="196035896"/>
                  </a:cxn>
                  <a:cxn ang="0">
                    <a:pos x="196035896" y="168030768"/>
                  </a:cxn>
                  <a:cxn ang="0">
                    <a:pos x="196035896" y="28005128"/>
                  </a:cxn>
                  <a:cxn ang="0">
                    <a:pos x="168030768" y="0"/>
                  </a:cxn>
                  <a:cxn ang="0">
                    <a:pos x="28005128" y="0"/>
                  </a:cxn>
                  <a:cxn ang="0">
                    <a:pos x="0" y="28005128"/>
                  </a:cxn>
                  <a:cxn ang="0">
                    <a:pos x="0" y="168030768"/>
                  </a:cxn>
                  <a:cxn ang="0">
                    <a:pos x="28005128" y="196035896"/>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5167" name="Freeform 14"/>
              <p:cNvSpPr/>
              <p:nvPr/>
            </p:nvSpPr>
            <p:spPr>
              <a:xfrm>
                <a:off x="161925" y="190500"/>
                <a:ext cx="55563" cy="57150"/>
              </a:xfrm>
              <a:custGeom>
                <a:avLst/>
                <a:gdLst>
                  <a:gd name="txL" fmla="*/ 0 w 15"/>
                  <a:gd name="txT" fmla="*/ 0 h 15"/>
                  <a:gd name="txR" fmla="*/ 15 w 15"/>
                  <a:gd name="txB" fmla="*/ 15 h 15"/>
                </a:gdLst>
                <a:ahLst/>
                <a:cxnLst>
                  <a:cxn ang="0">
                    <a:pos x="27440714" y="217741500"/>
                  </a:cxn>
                  <a:cxn ang="0">
                    <a:pos x="164651690" y="217741500"/>
                  </a:cxn>
                  <a:cxn ang="0">
                    <a:pos x="205816465" y="174193200"/>
                  </a:cxn>
                  <a:cxn ang="0">
                    <a:pos x="205816465" y="43548300"/>
                  </a:cxn>
                  <a:cxn ang="0">
                    <a:pos x="164651690" y="0"/>
                  </a:cxn>
                  <a:cxn ang="0">
                    <a:pos x="27440714" y="0"/>
                  </a:cxn>
                  <a:cxn ang="0">
                    <a:pos x="0" y="43548300"/>
                  </a:cxn>
                  <a:cxn ang="0">
                    <a:pos x="0" y="174193200"/>
                  </a:cxn>
                  <a:cxn ang="0">
                    <a:pos x="27440714" y="217741500"/>
                  </a:cxn>
                </a:cxnLst>
                <a:rect l="txL" t="txT" r="txR" b="txB"/>
                <a:pathLst>
                  <a:path w="15" h="15">
                    <a:moveTo>
                      <a:pt x="2" y="15"/>
                    </a:moveTo>
                    <a:cubicBezTo>
                      <a:pt x="12" y="15"/>
                      <a:pt x="12" y="15"/>
                      <a:pt x="12" y="15"/>
                    </a:cubicBezTo>
                    <a:cubicBezTo>
                      <a:pt x="13" y="15"/>
                      <a:pt x="15" y="14"/>
                      <a:pt x="15" y="12"/>
                    </a:cubicBezTo>
                    <a:cubicBezTo>
                      <a:pt x="15" y="3"/>
                      <a:pt x="15" y="3"/>
                      <a:pt x="15" y="3"/>
                    </a:cubicBezTo>
                    <a:cubicBezTo>
                      <a:pt x="15"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alpha val="100000"/>
                </a:schemeClr>
              </a:solidFill>
              <a:ln w="9525">
                <a:noFill/>
              </a:ln>
            </p:spPr>
            <p:txBody>
              <a:bodyPr/>
              <a:p>
                <a:endParaRPr lang="zh-CN" altLang="en-US"/>
              </a:p>
            </p:txBody>
          </p:sp>
          <p:sp>
            <p:nvSpPr>
              <p:cNvPr id="5168" name="Freeform 15"/>
              <p:cNvSpPr/>
              <p:nvPr/>
            </p:nvSpPr>
            <p:spPr>
              <a:xfrm>
                <a:off x="236538" y="190500"/>
                <a:ext cx="52388" cy="57150"/>
              </a:xfrm>
              <a:custGeom>
                <a:avLst/>
                <a:gdLst>
                  <a:gd name="txL" fmla="*/ 0 w 14"/>
                  <a:gd name="txT" fmla="*/ 0 h 15"/>
                  <a:gd name="txR" fmla="*/ 14 w 14"/>
                  <a:gd name="txB" fmla="*/ 15 h 15"/>
                </a:gdLst>
                <a:ahLst/>
                <a:cxnLst>
                  <a:cxn ang="0">
                    <a:pos x="28005128" y="217741500"/>
                  </a:cxn>
                  <a:cxn ang="0">
                    <a:pos x="168030768" y="217741500"/>
                  </a:cxn>
                  <a:cxn ang="0">
                    <a:pos x="196035896" y="174193200"/>
                  </a:cxn>
                  <a:cxn ang="0">
                    <a:pos x="196035896" y="43548300"/>
                  </a:cxn>
                  <a:cxn ang="0">
                    <a:pos x="168030768" y="0"/>
                  </a:cxn>
                  <a:cxn ang="0">
                    <a:pos x="28005128" y="0"/>
                  </a:cxn>
                  <a:cxn ang="0">
                    <a:pos x="0" y="43548300"/>
                  </a:cxn>
                  <a:cxn ang="0">
                    <a:pos x="0" y="174193200"/>
                  </a:cxn>
                  <a:cxn ang="0">
                    <a:pos x="28005128" y="217741500"/>
                  </a:cxn>
                </a:cxnLst>
                <a:rect l="txL" t="txT" r="txR" b="tx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alpha val="100000"/>
                </a:schemeClr>
              </a:solidFill>
              <a:ln w="9525">
                <a:noFill/>
              </a:ln>
            </p:spPr>
            <p:txBody>
              <a:bodyPr/>
              <a:p>
                <a:endParaRPr lang="zh-CN" altLang="en-US"/>
              </a:p>
            </p:txBody>
          </p:sp>
          <p:sp>
            <p:nvSpPr>
              <p:cNvPr id="5169" name="Freeform 16"/>
              <p:cNvSpPr/>
              <p:nvPr/>
            </p:nvSpPr>
            <p:spPr>
              <a:xfrm>
                <a:off x="311150" y="190500"/>
                <a:ext cx="53975" cy="57150"/>
              </a:xfrm>
              <a:custGeom>
                <a:avLst/>
                <a:gdLst>
                  <a:gd name="txL" fmla="*/ 0 w 14"/>
                  <a:gd name="txT" fmla="*/ 0 h 15"/>
                  <a:gd name="txR" fmla="*/ 14 w 14"/>
                  <a:gd name="txB" fmla="*/ 15 h 15"/>
                </a:gdLst>
                <a:ahLst/>
                <a:cxnLst>
                  <a:cxn ang="0">
                    <a:pos x="29728659" y="217741500"/>
                  </a:cxn>
                  <a:cxn ang="0">
                    <a:pos x="178364243" y="217741500"/>
                  </a:cxn>
                  <a:cxn ang="0">
                    <a:pos x="208092902" y="174193200"/>
                  </a:cxn>
                  <a:cxn ang="0">
                    <a:pos x="208092902" y="43548300"/>
                  </a:cxn>
                  <a:cxn ang="0">
                    <a:pos x="178364243" y="0"/>
                  </a:cxn>
                  <a:cxn ang="0">
                    <a:pos x="29728659" y="0"/>
                  </a:cxn>
                  <a:cxn ang="0">
                    <a:pos x="0" y="43548300"/>
                  </a:cxn>
                  <a:cxn ang="0">
                    <a:pos x="0" y="174193200"/>
                  </a:cxn>
                  <a:cxn ang="0">
                    <a:pos x="29728659" y="217741500"/>
                  </a:cxn>
                </a:cxnLst>
                <a:rect l="txL" t="txT" r="txR" b="tx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alpha val="100000"/>
                </a:schemeClr>
              </a:solidFill>
              <a:ln w="9525">
                <a:noFill/>
              </a:ln>
            </p:spPr>
            <p:txBody>
              <a:bodyPr/>
              <a:p>
                <a:endParaRPr lang="zh-CN" altLang="en-US"/>
              </a:p>
            </p:txBody>
          </p:sp>
          <p:sp>
            <p:nvSpPr>
              <p:cNvPr id="5170" name="Freeform 17"/>
              <p:cNvSpPr/>
              <p:nvPr/>
            </p:nvSpPr>
            <p:spPr>
              <a:xfrm>
                <a:off x="387350" y="190500"/>
                <a:ext cx="52388" cy="57150"/>
              </a:xfrm>
              <a:custGeom>
                <a:avLst/>
                <a:gdLst>
                  <a:gd name="txL" fmla="*/ 0 w 14"/>
                  <a:gd name="txT" fmla="*/ 0 h 15"/>
                  <a:gd name="txR" fmla="*/ 14 w 14"/>
                  <a:gd name="txB" fmla="*/ 15 h 15"/>
                </a:gdLst>
                <a:ahLst/>
                <a:cxnLst>
                  <a:cxn ang="0">
                    <a:pos x="28005128" y="217741500"/>
                  </a:cxn>
                  <a:cxn ang="0">
                    <a:pos x="168030768" y="217741500"/>
                  </a:cxn>
                  <a:cxn ang="0">
                    <a:pos x="196035896" y="174193200"/>
                  </a:cxn>
                  <a:cxn ang="0">
                    <a:pos x="196035896" y="43548300"/>
                  </a:cxn>
                  <a:cxn ang="0">
                    <a:pos x="168030768" y="0"/>
                  </a:cxn>
                  <a:cxn ang="0">
                    <a:pos x="28005128" y="0"/>
                  </a:cxn>
                  <a:cxn ang="0">
                    <a:pos x="0" y="43548300"/>
                  </a:cxn>
                  <a:cxn ang="0">
                    <a:pos x="0" y="174193200"/>
                  </a:cxn>
                  <a:cxn ang="0">
                    <a:pos x="28005128" y="217741500"/>
                  </a:cxn>
                </a:cxnLst>
                <a:rect l="txL" t="txT" r="txR" b="tx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alpha val="100000"/>
                </a:schemeClr>
              </a:solidFill>
              <a:ln w="9525">
                <a:noFill/>
              </a:ln>
            </p:spPr>
            <p:txBody>
              <a:bodyPr/>
              <a:p>
                <a:endParaRPr lang="zh-CN" altLang="en-US"/>
              </a:p>
            </p:txBody>
          </p:sp>
          <p:sp>
            <p:nvSpPr>
              <p:cNvPr id="5171" name="Freeform 18"/>
              <p:cNvSpPr/>
              <p:nvPr/>
            </p:nvSpPr>
            <p:spPr>
              <a:xfrm>
                <a:off x="161925" y="265113"/>
                <a:ext cx="55563" cy="53975"/>
              </a:xfrm>
              <a:custGeom>
                <a:avLst/>
                <a:gdLst>
                  <a:gd name="txL" fmla="*/ 0 w 15"/>
                  <a:gd name="txT" fmla="*/ 0 h 14"/>
                  <a:gd name="txR" fmla="*/ 15 w 15"/>
                  <a:gd name="txB" fmla="*/ 14 h 14"/>
                </a:gdLst>
                <a:ahLst/>
                <a:cxnLst>
                  <a:cxn ang="0">
                    <a:pos x="27440714" y="208092902"/>
                  </a:cxn>
                  <a:cxn ang="0">
                    <a:pos x="164651690" y="208092902"/>
                  </a:cxn>
                  <a:cxn ang="0">
                    <a:pos x="205816465" y="178364243"/>
                  </a:cxn>
                  <a:cxn ang="0">
                    <a:pos x="205816465" y="29728659"/>
                  </a:cxn>
                  <a:cxn ang="0">
                    <a:pos x="164651690" y="0"/>
                  </a:cxn>
                  <a:cxn ang="0">
                    <a:pos x="27440714" y="0"/>
                  </a:cxn>
                  <a:cxn ang="0">
                    <a:pos x="0" y="29728659"/>
                  </a:cxn>
                  <a:cxn ang="0">
                    <a:pos x="0" y="178364243"/>
                  </a:cxn>
                  <a:cxn ang="0">
                    <a:pos x="27440714" y="208092902"/>
                  </a:cxn>
                </a:cxnLst>
                <a:rect l="txL" t="txT" r="txR" b="txB"/>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5172" name="Freeform 19"/>
              <p:cNvSpPr/>
              <p:nvPr/>
            </p:nvSpPr>
            <p:spPr>
              <a:xfrm>
                <a:off x="236538" y="265113"/>
                <a:ext cx="52388" cy="53975"/>
              </a:xfrm>
              <a:custGeom>
                <a:avLst/>
                <a:gdLst>
                  <a:gd name="txL" fmla="*/ 0 w 14"/>
                  <a:gd name="txT" fmla="*/ 0 h 14"/>
                  <a:gd name="txR" fmla="*/ 14 w 14"/>
                  <a:gd name="txB" fmla="*/ 14 h 14"/>
                </a:gdLst>
                <a:ahLst/>
                <a:cxnLst>
                  <a:cxn ang="0">
                    <a:pos x="28005128" y="208092902"/>
                  </a:cxn>
                  <a:cxn ang="0">
                    <a:pos x="168030768" y="208092902"/>
                  </a:cxn>
                  <a:cxn ang="0">
                    <a:pos x="196035896" y="178364243"/>
                  </a:cxn>
                  <a:cxn ang="0">
                    <a:pos x="196035896" y="29728659"/>
                  </a:cxn>
                  <a:cxn ang="0">
                    <a:pos x="168030768" y="0"/>
                  </a:cxn>
                  <a:cxn ang="0">
                    <a:pos x="28005128" y="0"/>
                  </a:cxn>
                  <a:cxn ang="0">
                    <a:pos x="0" y="29728659"/>
                  </a:cxn>
                  <a:cxn ang="0">
                    <a:pos x="0" y="178364243"/>
                  </a:cxn>
                  <a:cxn ang="0">
                    <a:pos x="28005128" y="208092902"/>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5173" name="Freeform 20"/>
              <p:cNvSpPr/>
              <p:nvPr/>
            </p:nvSpPr>
            <p:spPr>
              <a:xfrm>
                <a:off x="311150" y="265113"/>
                <a:ext cx="53975" cy="53975"/>
              </a:xfrm>
              <a:custGeom>
                <a:avLst/>
                <a:gdLst>
                  <a:gd name="txL" fmla="*/ 0 w 14"/>
                  <a:gd name="txT" fmla="*/ 0 h 14"/>
                  <a:gd name="txR" fmla="*/ 14 w 14"/>
                  <a:gd name="txB" fmla="*/ 14 h 14"/>
                </a:gdLst>
                <a:ahLst/>
                <a:cxnLst>
                  <a:cxn ang="0">
                    <a:pos x="29728659" y="208092902"/>
                  </a:cxn>
                  <a:cxn ang="0">
                    <a:pos x="178364243" y="208092902"/>
                  </a:cxn>
                  <a:cxn ang="0">
                    <a:pos x="208092902" y="178364243"/>
                  </a:cxn>
                  <a:cxn ang="0">
                    <a:pos x="208092902" y="29728659"/>
                  </a:cxn>
                  <a:cxn ang="0">
                    <a:pos x="178364243" y="0"/>
                  </a:cxn>
                  <a:cxn ang="0">
                    <a:pos x="29728659" y="0"/>
                  </a:cxn>
                  <a:cxn ang="0">
                    <a:pos x="0" y="29728659"/>
                  </a:cxn>
                  <a:cxn ang="0">
                    <a:pos x="0" y="178364243"/>
                  </a:cxn>
                  <a:cxn ang="0">
                    <a:pos x="29728659" y="208092902"/>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sp>
            <p:nvSpPr>
              <p:cNvPr id="5174" name="Freeform 21"/>
              <p:cNvSpPr/>
              <p:nvPr/>
            </p:nvSpPr>
            <p:spPr>
              <a:xfrm>
                <a:off x="387350" y="265113"/>
                <a:ext cx="52388" cy="53975"/>
              </a:xfrm>
              <a:custGeom>
                <a:avLst/>
                <a:gdLst>
                  <a:gd name="txL" fmla="*/ 0 w 14"/>
                  <a:gd name="txT" fmla="*/ 0 h 14"/>
                  <a:gd name="txR" fmla="*/ 14 w 14"/>
                  <a:gd name="txB" fmla="*/ 14 h 14"/>
                </a:gdLst>
                <a:ahLst/>
                <a:cxnLst>
                  <a:cxn ang="0">
                    <a:pos x="28005128" y="208092902"/>
                  </a:cxn>
                  <a:cxn ang="0">
                    <a:pos x="168030768" y="208092902"/>
                  </a:cxn>
                  <a:cxn ang="0">
                    <a:pos x="196035896" y="178364243"/>
                  </a:cxn>
                  <a:cxn ang="0">
                    <a:pos x="196035896" y="29728659"/>
                  </a:cxn>
                  <a:cxn ang="0">
                    <a:pos x="168030768" y="0"/>
                  </a:cxn>
                  <a:cxn ang="0">
                    <a:pos x="28005128" y="0"/>
                  </a:cxn>
                  <a:cxn ang="0">
                    <a:pos x="0" y="29728659"/>
                  </a:cxn>
                  <a:cxn ang="0">
                    <a:pos x="0" y="178364243"/>
                  </a:cxn>
                  <a:cxn ang="0">
                    <a:pos x="28005128" y="208092902"/>
                  </a:cxn>
                </a:cxnLst>
                <a:rect l="txL" t="txT" r="txR" b="tx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alpha val="100000"/>
                </a:schemeClr>
              </a:solidFill>
              <a:ln w="9525">
                <a:noFill/>
              </a:ln>
            </p:spPr>
            <p:txBody>
              <a:bodyPr/>
              <a:p>
                <a:endParaRPr lang="zh-CN" altLang="en-US"/>
              </a:p>
            </p:txBody>
          </p:sp>
        </p:grpSp>
      </p:grpSp>
      <p:grpSp>
        <p:nvGrpSpPr>
          <p:cNvPr id="7205" name="Group 37"/>
          <p:cNvGrpSpPr/>
          <p:nvPr/>
        </p:nvGrpSpPr>
        <p:grpSpPr>
          <a:xfrm>
            <a:off x="7961313" y="1509713"/>
            <a:ext cx="1439862" cy="1439862"/>
            <a:chOff x="0" y="0"/>
            <a:chExt cx="1440000" cy="1440000"/>
          </a:xfrm>
        </p:grpSpPr>
        <p:sp>
          <p:nvSpPr>
            <p:cNvPr id="5154" name="矩形 10"/>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5155" name="Group 39"/>
            <p:cNvGrpSpPr/>
            <p:nvPr/>
          </p:nvGrpSpPr>
          <p:grpSpPr>
            <a:xfrm>
              <a:off x="417630" y="448051"/>
              <a:ext cx="604740" cy="543898"/>
              <a:chOff x="0" y="0"/>
              <a:chExt cx="520700" cy="468313"/>
            </a:xfrm>
          </p:grpSpPr>
          <p:sp>
            <p:nvSpPr>
              <p:cNvPr id="5156" name="Freeform 22"/>
              <p:cNvSpPr>
                <a:spLocks noEditPoints="1"/>
              </p:cNvSpPr>
              <p:nvPr/>
            </p:nvSpPr>
            <p:spPr>
              <a:xfrm>
                <a:off x="0" y="0"/>
                <a:ext cx="520700" cy="468313"/>
              </a:xfrm>
              <a:custGeom>
                <a:avLst/>
                <a:gdLst>
                  <a:gd name="txL" fmla="*/ 0 w 139"/>
                  <a:gd name="txT" fmla="*/ 0 h 125"/>
                  <a:gd name="txR" fmla="*/ 139 w 139"/>
                  <a:gd name="txB" fmla="*/ 125 h 125"/>
                </a:gdLst>
                <a:ahLst/>
                <a:cxnLst>
                  <a:cxn ang="0">
                    <a:pos x="112261422" y="1754536528"/>
                  </a:cxn>
                  <a:cxn ang="0">
                    <a:pos x="1529580599" y="1754536528"/>
                  </a:cxn>
                  <a:cxn ang="0">
                    <a:pos x="1641842021" y="1642246310"/>
                  </a:cxn>
                  <a:cxn ang="0">
                    <a:pos x="1641842021" y="1136940329"/>
                  </a:cxn>
                  <a:cxn ang="0">
                    <a:pos x="1838303255" y="1136940329"/>
                  </a:cxn>
                  <a:cxn ang="0">
                    <a:pos x="1950564676" y="1024650111"/>
                  </a:cxn>
                  <a:cxn ang="0">
                    <a:pos x="1950564676" y="112290218"/>
                  </a:cxn>
                  <a:cxn ang="0">
                    <a:pos x="1838303255" y="0"/>
                  </a:cxn>
                  <a:cxn ang="0">
                    <a:pos x="420984077" y="0"/>
                  </a:cxn>
                  <a:cxn ang="0">
                    <a:pos x="308722655" y="112290218"/>
                  </a:cxn>
                  <a:cxn ang="0">
                    <a:pos x="308722655" y="617596198"/>
                  </a:cxn>
                  <a:cxn ang="0">
                    <a:pos x="112261422" y="617596198"/>
                  </a:cxn>
                  <a:cxn ang="0">
                    <a:pos x="0" y="729886416"/>
                  </a:cxn>
                  <a:cxn ang="0">
                    <a:pos x="0" y="1642246310"/>
                  </a:cxn>
                  <a:cxn ang="0">
                    <a:pos x="112261422" y="1754536528"/>
                  </a:cxn>
                  <a:cxn ang="0">
                    <a:pos x="1529580599" y="743924567"/>
                  </a:cxn>
                  <a:cxn ang="0">
                    <a:pos x="1529580599" y="1628208159"/>
                  </a:cxn>
                  <a:cxn ang="0">
                    <a:pos x="126294099" y="1628208159"/>
                  </a:cxn>
                  <a:cxn ang="0">
                    <a:pos x="126294099" y="743924567"/>
                  </a:cxn>
                  <a:cxn ang="0">
                    <a:pos x="1529580599" y="743924567"/>
                  </a:cxn>
                  <a:cxn ang="0">
                    <a:pos x="1838303255" y="266691141"/>
                  </a:cxn>
                  <a:cxn ang="0">
                    <a:pos x="435016755" y="266691141"/>
                  </a:cxn>
                  <a:cxn ang="0">
                    <a:pos x="435016755" y="126328368"/>
                  </a:cxn>
                  <a:cxn ang="0">
                    <a:pos x="1838303255" y="126328368"/>
                  </a:cxn>
                  <a:cxn ang="0">
                    <a:pos x="1838303255" y="266691141"/>
                  </a:cxn>
                  <a:cxn ang="0">
                    <a:pos x="435016755" y="435126468"/>
                  </a:cxn>
                  <a:cxn ang="0">
                    <a:pos x="1838303255" y="435126468"/>
                  </a:cxn>
                  <a:cxn ang="0">
                    <a:pos x="1838303255" y="1010611961"/>
                  </a:cxn>
                  <a:cxn ang="0">
                    <a:pos x="1641842021" y="1010611961"/>
                  </a:cxn>
                  <a:cxn ang="0">
                    <a:pos x="1641842021" y="729886416"/>
                  </a:cxn>
                  <a:cxn ang="0">
                    <a:pos x="1529580599" y="617596198"/>
                  </a:cxn>
                  <a:cxn ang="0">
                    <a:pos x="435016755" y="617596198"/>
                  </a:cxn>
                  <a:cxn ang="0">
                    <a:pos x="435016755" y="435126468"/>
                  </a:cxn>
                </a:cxnLst>
                <a:rect l="txL" t="txT" r="txR" b="txB"/>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alpha val="100000"/>
                </a:schemeClr>
              </a:solidFill>
              <a:ln w="9525">
                <a:noFill/>
              </a:ln>
            </p:spPr>
            <p:txBody>
              <a:bodyPr/>
              <a:p>
                <a:endParaRPr lang="zh-CN" altLang="en-US"/>
              </a:p>
            </p:txBody>
          </p:sp>
          <p:sp>
            <p:nvSpPr>
              <p:cNvPr id="5157" name="Freeform 23"/>
              <p:cNvSpPr/>
              <p:nvPr/>
            </p:nvSpPr>
            <p:spPr>
              <a:xfrm>
                <a:off x="269875" y="322263"/>
                <a:ext cx="107950" cy="90488"/>
              </a:xfrm>
              <a:custGeom>
                <a:avLst/>
                <a:gdLst>
                  <a:gd name="txL" fmla="*/ 0 w 29"/>
                  <a:gd name="txT" fmla="*/ 0 h 24"/>
                  <a:gd name="txR" fmla="*/ 29 w 29"/>
                  <a:gd name="txB" fmla="*/ 24 h 24"/>
                </a:gdLst>
                <a:ahLst/>
                <a:cxnLst>
                  <a:cxn ang="0">
                    <a:pos x="374121198" y="0"/>
                  </a:cxn>
                  <a:cxn ang="0">
                    <a:pos x="27713371" y="0"/>
                  </a:cxn>
                  <a:cxn ang="0">
                    <a:pos x="0" y="28432084"/>
                  </a:cxn>
                  <a:cxn ang="0">
                    <a:pos x="0" y="312737839"/>
                  </a:cxn>
                  <a:cxn ang="0">
                    <a:pos x="27713371" y="341169923"/>
                  </a:cxn>
                  <a:cxn ang="0">
                    <a:pos x="374121198" y="341169923"/>
                  </a:cxn>
                  <a:cxn ang="0">
                    <a:pos x="401834569" y="312737839"/>
                  </a:cxn>
                  <a:cxn ang="0">
                    <a:pos x="401834569" y="28432084"/>
                  </a:cxn>
                  <a:cxn ang="0">
                    <a:pos x="374121198" y="0"/>
                  </a:cxn>
                </a:cxnLst>
                <a:rect l="txL" t="txT" r="txR" b="txB"/>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alpha val="100000"/>
                </a:schemeClr>
              </a:solidFill>
              <a:ln w="9525">
                <a:noFill/>
              </a:ln>
            </p:spPr>
            <p:txBody>
              <a:bodyPr/>
              <a:p>
                <a:endParaRPr lang="zh-CN" altLang="en-US"/>
              </a:p>
            </p:txBody>
          </p:sp>
          <p:sp>
            <p:nvSpPr>
              <p:cNvPr id="5158" name="Freeform 24"/>
              <p:cNvSpPr/>
              <p:nvPr/>
            </p:nvSpPr>
            <p:spPr>
              <a:xfrm>
                <a:off x="66675" y="231775"/>
                <a:ext cx="57150" cy="57150"/>
              </a:xfrm>
              <a:custGeom>
                <a:avLst/>
                <a:gdLst>
                  <a:gd name="txL" fmla="*/ 0 w 15"/>
                  <a:gd name="txT" fmla="*/ 0 h 15"/>
                  <a:gd name="txR" fmla="*/ 15 w 15"/>
                  <a:gd name="txB" fmla="*/ 15 h 15"/>
                </a:gdLst>
                <a:ahLst/>
                <a:cxnLst>
                  <a:cxn ang="0">
                    <a:pos x="0" y="87096600"/>
                  </a:cxn>
                  <a:cxn ang="0">
                    <a:pos x="0" y="101612700"/>
                  </a:cxn>
                  <a:cxn ang="0">
                    <a:pos x="0" y="116128800"/>
                  </a:cxn>
                  <a:cxn ang="0">
                    <a:pos x="203225400" y="203225400"/>
                  </a:cxn>
                  <a:cxn ang="0">
                    <a:pos x="217741500" y="203225400"/>
                  </a:cxn>
                  <a:cxn ang="0">
                    <a:pos x="217741500" y="203225400"/>
                  </a:cxn>
                  <a:cxn ang="0">
                    <a:pos x="217741500" y="14516100"/>
                  </a:cxn>
                  <a:cxn ang="0">
                    <a:pos x="217741500" y="0"/>
                  </a:cxn>
                  <a:cxn ang="0">
                    <a:pos x="203225400" y="0"/>
                  </a:cxn>
                  <a:cxn ang="0">
                    <a:pos x="0" y="87096600"/>
                  </a:cxn>
                </a:cxnLst>
                <a:rect l="txL" t="txT" r="txR" b="txB"/>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alpha val="100000"/>
                </a:schemeClr>
              </a:solidFill>
              <a:ln w="9525">
                <a:noFill/>
              </a:ln>
            </p:spPr>
            <p:txBody>
              <a:bodyPr/>
              <a:p>
                <a:endParaRPr lang="zh-CN" altLang="en-US"/>
              </a:p>
            </p:txBody>
          </p:sp>
        </p:grpSp>
      </p:grpSp>
      <p:grpSp>
        <p:nvGrpSpPr>
          <p:cNvPr id="7211" name="Group 43"/>
          <p:cNvGrpSpPr/>
          <p:nvPr/>
        </p:nvGrpSpPr>
        <p:grpSpPr>
          <a:xfrm>
            <a:off x="5094288" y="2949575"/>
            <a:ext cx="1439862" cy="1441450"/>
            <a:chOff x="0" y="0"/>
            <a:chExt cx="1440000" cy="1440000"/>
          </a:xfrm>
        </p:grpSpPr>
        <p:sp>
          <p:nvSpPr>
            <p:cNvPr id="5143" name="矩形 11"/>
            <p:cNvSpPr/>
            <p:nvPr/>
          </p:nvSpPr>
          <p:spPr>
            <a:xfrm>
              <a:off x="0" y="0"/>
              <a:ext cx="1440000" cy="1440000"/>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5144" name="Group 45"/>
            <p:cNvGrpSpPr/>
            <p:nvPr/>
          </p:nvGrpSpPr>
          <p:grpSpPr>
            <a:xfrm>
              <a:off x="384443" y="438833"/>
              <a:ext cx="671114" cy="562335"/>
              <a:chOff x="0" y="0"/>
              <a:chExt cx="577850" cy="484188"/>
            </a:xfrm>
          </p:grpSpPr>
          <p:sp>
            <p:nvSpPr>
              <p:cNvPr id="5145" name="Freeform 25"/>
              <p:cNvSpPr>
                <a:spLocks noEditPoints="1"/>
              </p:cNvSpPr>
              <p:nvPr/>
            </p:nvSpPr>
            <p:spPr>
              <a:xfrm>
                <a:off x="0" y="0"/>
                <a:ext cx="577850" cy="484188"/>
              </a:xfrm>
              <a:custGeom>
                <a:avLst/>
                <a:gdLst>
                  <a:gd name="txL" fmla="*/ 0 w 154"/>
                  <a:gd name="txT" fmla="*/ 0 h 129"/>
                  <a:gd name="txR" fmla="*/ 154 w 154"/>
                  <a:gd name="txB" fmla="*/ 129 h 129"/>
                </a:gdLst>
                <a:ahLst/>
                <a:cxnLst>
                  <a:cxn ang="0">
                    <a:pos x="1027807536" y="1803262494"/>
                  </a:cxn>
                  <a:cxn ang="0">
                    <a:pos x="1140443259" y="1803262494"/>
                  </a:cxn>
                  <a:cxn ang="0">
                    <a:pos x="2055615073" y="1690555539"/>
                  </a:cxn>
                  <a:cxn ang="0">
                    <a:pos x="2140089989" y="1676469046"/>
                  </a:cxn>
                  <a:cxn ang="0">
                    <a:pos x="2147483647" y="1606029076"/>
                  </a:cxn>
                  <a:cxn ang="0">
                    <a:pos x="2147483647" y="239496650"/>
                  </a:cxn>
                  <a:cxn ang="0">
                    <a:pos x="2097854407" y="140879941"/>
                  </a:cxn>
                  <a:cxn ang="0">
                    <a:pos x="1084125398" y="253583143"/>
                  </a:cxn>
                  <a:cxn ang="0">
                    <a:pos x="70396389" y="140879941"/>
                  </a:cxn>
                  <a:cxn ang="0">
                    <a:pos x="0" y="239496650"/>
                  </a:cxn>
                  <a:cxn ang="0">
                    <a:pos x="0" y="1606029076"/>
                  </a:cxn>
                  <a:cxn ang="0">
                    <a:pos x="42239334" y="1676469046"/>
                  </a:cxn>
                  <a:cxn ang="0">
                    <a:pos x="112635723" y="1690555539"/>
                  </a:cxn>
                  <a:cxn ang="0">
                    <a:pos x="1027807536" y="1803262494"/>
                  </a:cxn>
                  <a:cxn ang="0">
                    <a:pos x="1126364732" y="366286345"/>
                  </a:cxn>
                  <a:cxn ang="0">
                    <a:pos x="2055615073" y="253583143"/>
                  </a:cxn>
                  <a:cxn ang="0">
                    <a:pos x="2055615073" y="1577852337"/>
                  </a:cxn>
                  <a:cxn ang="0">
                    <a:pos x="1126364732" y="1676469046"/>
                  </a:cxn>
                  <a:cxn ang="0">
                    <a:pos x="1126364732" y="366286345"/>
                  </a:cxn>
                  <a:cxn ang="0">
                    <a:pos x="112635723" y="1577852337"/>
                  </a:cxn>
                  <a:cxn ang="0">
                    <a:pos x="112635723" y="253583143"/>
                  </a:cxn>
                  <a:cxn ang="0">
                    <a:pos x="1041886064" y="366286345"/>
                  </a:cxn>
                  <a:cxn ang="0">
                    <a:pos x="1041886064" y="1676469046"/>
                  </a:cxn>
                  <a:cxn ang="0">
                    <a:pos x="112635723" y="1577852337"/>
                  </a:cxn>
                </a:cxnLst>
                <a:rect l="txL" t="txT" r="txR" b="tx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alpha val="100000"/>
                </a:schemeClr>
              </a:solidFill>
              <a:ln w="9525">
                <a:noFill/>
              </a:ln>
            </p:spPr>
            <p:txBody>
              <a:bodyPr/>
              <a:p>
                <a:endParaRPr lang="zh-CN" altLang="en-US"/>
              </a:p>
            </p:txBody>
          </p:sp>
          <p:sp>
            <p:nvSpPr>
              <p:cNvPr id="5146" name="Freeform 26"/>
              <p:cNvSpPr/>
              <p:nvPr/>
            </p:nvSpPr>
            <p:spPr>
              <a:xfrm>
                <a:off x="87312" y="123825"/>
                <a:ext cx="138113" cy="33338"/>
              </a:xfrm>
              <a:custGeom>
                <a:avLst/>
                <a:gdLst>
                  <a:gd name="txL" fmla="*/ 0 w 37"/>
                  <a:gd name="txT" fmla="*/ 0 h 9"/>
                  <a:gd name="txR" fmla="*/ 37 w 37"/>
                  <a:gd name="txB" fmla="*/ 9 h 9"/>
                </a:gdLst>
                <a:ahLst/>
                <a:cxnLst>
                  <a:cxn ang="0">
                    <a:pos x="27868964" y="27440878"/>
                  </a:cxn>
                  <a:cxn ang="0">
                    <a:pos x="0" y="41165022"/>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5147" name="Freeform 27"/>
              <p:cNvSpPr/>
              <p:nvPr/>
            </p:nvSpPr>
            <p:spPr>
              <a:xfrm>
                <a:off x="87312" y="187325"/>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5148" name="Freeform 28"/>
              <p:cNvSpPr/>
              <p:nvPr/>
            </p:nvSpPr>
            <p:spPr>
              <a:xfrm>
                <a:off x="87312" y="247650"/>
                <a:ext cx="138113" cy="33338"/>
              </a:xfrm>
              <a:custGeom>
                <a:avLst/>
                <a:gdLst>
                  <a:gd name="txL" fmla="*/ 0 w 37"/>
                  <a:gd name="txT" fmla="*/ 0 h 9"/>
                  <a:gd name="txR" fmla="*/ 37 w 37"/>
                  <a:gd name="txB" fmla="*/ 9 h 9"/>
                </a:gdLst>
                <a:ahLst/>
                <a:cxnLst>
                  <a:cxn ang="0">
                    <a:pos x="27868964" y="27440878"/>
                  </a:cxn>
                  <a:cxn ang="0">
                    <a:pos x="0" y="54885461"/>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5149" name="Freeform 29"/>
              <p:cNvSpPr/>
              <p:nvPr/>
            </p:nvSpPr>
            <p:spPr>
              <a:xfrm>
                <a:off x="87312" y="311150"/>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5150" name="Freeform 30"/>
              <p:cNvSpPr/>
              <p:nvPr/>
            </p:nvSpPr>
            <p:spPr>
              <a:xfrm>
                <a:off x="354012" y="123825"/>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41165022"/>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5151" name="Freeform 31"/>
              <p:cNvSpPr/>
              <p:nvPr/>
            </p:nvSpPr>
            <p:spPr>
              <a:xfrm>
                <a:off x="354012" y="187325"/>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sp>
            <p:nvSpPr>
              <p:cNvPr id="5152" name="Freeform 32"/>
              <p:cNvSpPr/>
              <p:nvPr/>
            </p:nvSpPr>
            <p:spPr>
              <a:xfrm>
                <a:off x="354012" y="247650"/>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54885461"/>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5153" name="Freeform 33"/>
              <p:cNvSpPr/>
              <p:nvPr/>
            </p:nvSpPr>
            <p:spPr>
              <a:xfrm>
                <a:off x="354012" y="311150"/>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grpSp>
      </p:grpSp>
      <p:sp>
        <p:nvSpPr>
          <p:cNvPr id="7223" name="文本框 61"/>
          <p:cNvSpPr/>
          <p:nvPr/>
        </p:nvSpPr>
        <p:spPr>
          <a:xfrm>
            <a:off x="4137025" y="1349375"/>
            <a:ext cx="3630613" cy="523875"/>
          </a:xfrm>
          <a:prstGeom prst="rect">
            <a:avLst/>
          </a:prstGeom>
          <a:noFill/>
          <a:ln w="9525">
            <a:noFill/>
          </a:ln>
        </p:spPr>
        <p:txBody>
          <a:bodyPr wrap="none">
            <a:spAutoFit/>
          </a:bodyPr>
          <a:p>
            <a:r>
              <a:rPr lang="en-US" altLang="zh-CN" sz="2800" b="1" dirty="0">
                <a:solidFill>
                  <a:srgbClr val="249F86"/>
                </a:solidFill>
                <a:latin typeface="Calibri" panose="020F0502020204030204" pitchFamily="34" charset="0"/>
                <a:cs typeface="Calibri" panose="020F0502020204030204" pitchFamily="34" charset="0"/>
                <a:sym typeface="Calibri" panose="020F0502020204030204" pitchFamily="34" charset="0"/>
              </a:rPr>
              <a:t>An Awesome Company</a:t>
            </a:r>
            <a:endParaRPr lang="zh-CN" altLang="en-US" sz="2800" b="1" dirty="0">
              <a:solidFill>
                <a:srgbClr val="249F86"/>
              </a:solidFill>
              <a:latin typeface="Calibri" panose="020F0502020204030204" pitchFamily="34" charset="0"/>
              <a:sym typeface="宋体" panose="02010600030101010101" pitchFamily="2" charset="-122"/>
            </a:endParaRPr>
          </a:p>
        </p:txBody>
      </p:sp>
      <p:sp>
        <p:nvSpPr>
          <p:cNvPr id="7224" name="矩形 62"/>
          <p:cNvSpPr/>
          <p:nvPr/>
        </p:nvSpPr>
        <p:spPr>
          <a:xfrm>
            <a:off x="801688" y="1843088"/>
            <a:ext cx="6965950" cy="1182687"/>
          </a:xfrm>
          <a:prstGeom prst="rect">
            <a:avLst/>
          </a:prstGeom>
          <a:noFill/>
          <a:ln w="9525">
            <a:noFill/>
          </a:ln>
        </p:spPr>
        <p:txBody>
          <a:bodyPr>
            <a:spAutoFit/>
          </a:bodyPr>
          <a:p>
            <a:pPr algn="r">
              <a:lnSpc>
                <a:spcPts val="1700"/>
              </a:lnSpc>
            </a:pPr>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dirty="0">
              <a:solidFill>
                <a:schemeClr val="bg1"/>
              </a:solidFill>
              <a:latin typeface="Calibri" panose="020F0502020204030204" pitchFamily="34" charset="0"/>
              <a:sym typeface="宋体" panose="02010600030101010101" pitchFamily="2" charset="-122"/>
            </a:endParaRPr>
          </a:p>
          <a:p>
            <a:pPr algn="r">
              <a:lnSpc>
                <a:spcPts val="1700"/>
              </a:lnSpc>
            </a:pPr>
            <a:endParaRPr lang="zh-CN" altLang="en-US" sz="1600" dirty="0">
              <a:solidFill>
                <a:schemeClr val="bg1"/>
              </a:solidFill>
              <a:latin typeface="Calibri" panose="020F0502020204030204" pitchFamily="34" charset="0"/>
              <a:sym typeface="宋体" panose="02010600030101010101" pitchFamily="2" charset="-122"/>
            </a:endParaRPr>
          </a:p>
        </p:txBody>
      </p:sp>
      <p:grpSp>
        <p:nvGrpSpPr>
          <p:cNvPr id="7225" name="Group 57"/>
          <p:cNvGrpSpPr/>
          <p:nvPr/>
        </p:nvGrpSpPr>
        <p:grpSpPr>
          <a:xfrm>
            <a:off x="5780088" y="6584950"/>
            <a:ext cx="638175" cy="260350"/>
            <a:chOff x="0" y="0"/>
            <a:chExt cx="637959" cy="261610"/>
          </a:xfrm>
        </p:grpSpPr>
        <p:sp>
          <p:nvSpPr>
            <p:cNvPr id="5140" name="直接连接符 64"/>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5141" name="直接连接符 65"/>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5142" name="文本框 66"/>
            <p:cNvSpPr/>
            <p:nvPr/>
          </p:nvSpPr>
          <p:spPr>
            <a:xfrm>
              <a:off x="167607" y="0"/>
              <a:ext cx="328936" cy="261610"/>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01</a:t>
              </a:r>
              <a:endParaRPr lang="zh-CN" altLang="en-US" sz="1000" dirty="0">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filter="dissolve">
                                      <p:cBhvr>
                                        <p:cTn id="7" dur="500"/>
                                        <p:tgtEl>
                                          <p:spTgt spid="7172"/>
                                        </p:tgtEl>
                                      </p:cBhvr>
                                    </p:animEffect>
                                  </p:childTnLst>
                                </p:cTn>
                              </p:par>
                              <p:par>
                                <p:cTn id="8" presetID="9" presetClass="entr" presetSubtype="0" fill="hold" nodeType="withEffect">
                                  <p:stCondLst>
                                    <p:cond delay="0"/>
                                  </p:stCondLst>
                                  <p:childTnLst>
                                    <p:set>
                                      <p:cBhvr>
                                        <p:cTn id="9" dur="1" fill="hold">
                                          <p:stCondLst>
                                            <p:cond delay="0"/>
                                          </p:stCondLst>
                                        </p:cTn>
                                        <p:tgtEl>
                                          <p:spTgt spid="7225"/>
                                        </p:tgtEl>
                                        <p:attrNameLst>
                                          <p:attrName>style.visibility</p:attrName>
                                        </p:attrNameLst>
                                      </p:cBhvr>
                                      <p:to>
                                        <p:strVal val="visible"/>
                                      </p:to>
                                    </p:set>
                                    <p:animEffect filter="dissolve">
                                      <p:cBhvr>
                                        <p:cTn id="10" dur="500"/>
                                        <p:tgtEl>
                                          <p:spTgt spid="7225"/>
                                        </p:tgtEl>
                                      </p:cBhvr>
                                    </p:animEffect>
                                  </p:childTnLst>
                                </p:cTn>
                              </p:par>
                              <p:par>
                                <p:cTn id="11" presetID="9"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filter="dissolve">
                                      <p:cBhvr>
                                        <p:cTn id="13" dur="500"/>
                                        <p:tgtEl>
                                          <p:spTgt spid="7173"/>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7223"/>
                                        </p:tgtEl>
                                        <p:attrNameLst>
                                          <p:attrName>style.visibility</p:attrName>
                                        </p:attrNameLst>
                                      </p:cBhvr>
                                      <p:to>
                                        <p:strVal val="visible"/>
                                      </p:to>
                                    </p:set>
                                    <p:animEffect filter="dissolve">
                                      <p:cBhvr>
                                        <p:cTn id="17" dur="500"/>
                                        <p:tgtEl>
                                          <p:spTgt spid="722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7224"/>
                                        </p:tgtEl>
                                        <p:attrNameLst>
                                          <p:attrName>style.visibility</p:attrName>
                                        </p:attrNameLst>
                                      </p:cBhvr>
                                      <p:to>
                                        <p:strVal val="visible"/>
                                      </p:to>
                                    </p:set>
                                    <p:animEffect filter="wipe(up)">
                                      <p:cBhvr>
                                        <p:cTn id="21" dur="650"/>
                                        <p:tgtEl>
                                          <p:spTgt spid="7224"/>
                                        </p:tgtEl>
                                      </p:cBhvr>
                                    </p:animEffect>
                                  </p:childTnLst>
                                </p:cTn>
                              </p:par>
                              <p:par>
                                <p:cTn id="22" presetID="9" presetClass="entr" presetSubtype="0" fill="hold" nodeType="withEffect">
                                  <p:stCondLst>
                                    <p:cond delay="1250"/>
                                  </p:stCondLst>
                                  <p:childTnLst>
                                    <p:set>
                                      <p:cBhvr>
                                        <p:cTn id="23" dur="1" fill="hold">
                                          <p:stCondLst>
                                            <p:cond delay="0"/>
                                          </p:stCondLst>
                                        </p:cTn>
                                        <p:tgtEl>
                                          <p:spTgt spid="7185"/>
                                        </p:tgtEl>
                                        <p:attrNameLst>
                                          <p:attrName>style.visibility</p:attrName>
                                        </p:attrNameLst>
                                      </p:cBhvr>
                                      <p:to>
                                        <p:strVal val="visible"/>
                                      </p:to>
                                    </p:set>
                                    <p:animEffect filter="dissolve">
                                      <p:cBhvr>
                                        <p:cTn id="24" dur="500"/>
                                        <p:tgtEl>
                                          <p:spTgt spid="7185"/>
                                        </p:tgtEl>
                                      </p:cBhvr>
                                    </p:animEffect>
                                  </p:childTnLst>
                                </p:cTn>
                              </p:par>
                              <p:par>
                                <p:cTn id="25" presetID="9" presetClass="entr" presetSubtype="0" fill="hold" nodeType="withEffect">
                                  <p:stCondLst>
                                    <p:cond delay="1000"/>
                                  </p:stCondLst>
                                  <p:childTnLst>
                                    <p:set>
                                      <p:cBhvr>
                                        <p:cTn id="26" dur="1" fill="hold">
                                          <p:stCondLst>
                                            <p:cond delay="0"/>
                                          </p:stCondLst>
                                        </p:cTn>
                                        <p:tgtEl>
                                          <p:spTgt spid="7183"/>
                                        </p:tgtEl>
                                        <p:attrNameLst>
                                          <p:attrName>style.visibility</p:attrName>
                                        </p:attrNameLst>
                                      </p:cBhvr>
                                      <p:to>
                                        <p:strVal val="visible"/>
                                      </p:to>
                                    </p:set>
                                    <p:animEffect filter="dissolve">
                                      <p:cBhvr>
                                        <p:cTn id="27" dur="500"/>
                                        <p:tgtEl>
                                          <p:spTgt spid="7183"/>
                                        </p:tgtEl>
                                      </p:cBhvr>
                                    </p:animEffect>
                                  </p:childTnLst>
                                </p:cTn>
                              </p:par>
                              <p:par>
                                <p:cTn id="28" presetID="9" presetClass="entr" presetSubtype="0" fill="hold" nodeType="withEffect">
                                  <p:stCondLst>
                                    <p:cond delay="500"/>
                                  </p:stCondLst>
                                  <p:childTnLst>
                                    <p:set>
                                      <p:cBhvr>
                                        <p:cTn id="29" dur="1" fill="hold">
                                          <p:stCondLst>
                                            <p:cond delay="0"/>
                                          </p:stCondLst>
                                        </p:cTn>
                                        <p:tgtEl>
                                          <p:spTgt spid="7179"/>
                                        </p:tgtEl>
                                        <p:attrNameLst>
                                          <p:attrName>style.visibility</p:attrName>
                                        </p:attrNameLst>
                                      </p:cBhvr>
                                      <p:to>
                                        <p:strVal val="visible"/>
                                      </p:to>
                                    </p:set>
                                    <p:animEffect filter="dissolve">
                                      <p:cBhvr>
                                        <p:cTn id="30" dur="500"/>
                                        <p:tgtEl>
                                          <p:spTgt spid="7179"/>
                                        </p:tgtEl>
                                      </p:cBhvr>
                                    </p:animEffect>
                                  </p:childTnLst>
                                </p:cTn>
                              </p:par>
                              <p:par>
                                <p:cTn id="31" presetID="9" presetClass="entr" presetSubtype="0" fill="hold" nodeType="withEffect">
                                  <p:stCondLst>
                                    <p:cond delay="1250"/>
                                  </p:stCondLst>
                                  <p:childTnLst>
                                    <p:set>
                                      <p:cBhvr>
                                        <p:cTn id="32" dur="1" fill="hold">
                                          <p:stCondLst>
                                            <p:cond delay="0"/>
                                          </p:stCondLst>
                                        </p:cTn>
                                        <p:tgtEl>
                                          <p:spTgt spid="7211"/>
                                        </p:tgtEl>
                                        <p:attrNameLst>
                                          <p:attrName>style.visibility</p:attrName>
                                        </p:attrNameLst>
                                      </p:cBhvr>
                                      <p:to>
                                        <p:strVal val="visible"/>
                                      </p:to>
                                    </p:set>
                                    <p:animEffect filter="dissolve">
                                      <p:cBhvr>
                                        <p:cTn id="33" dur="500"/>
                                        <p:tgtEl>
                                          <p:spTgt spid="7211"/>
                                        </p:tgtEl>
                                      </p:cBhvr>
                                    </p:animEffect>
                                  </p:childTnLst>
                                </p:cTn>
                              </p:par>
                              <p:par>
                                <p:cTn id="34" presetID="9" presetClass="entr" presetSubtype="0" fill="hold" nodeType="withEffect">
                                  <p:stCondLst>
                                    <p:cond delay="1000"/>
                                  </p:stCondLst>
                                  <p:childTnLst>
                                    <p:set>
                                      <p:cBhvr>
                                        <p:cTn id="35" dur="1" fill="hold">
                                          <p:stCondLst>
                                            <p:cond delay="0"/>
                                          </p:stCondLst>
                                        </p:cTn>
                                        <p:tgtEl>
                                          <p:spTgt spid="7178"/>
                                        </p:tgtEl>
                                        <p:attrNameLst>
                                          <p:attrName>style.visibility</p:attrName>
                                        </p:attrNameLst>
                                      </p:cBhvr>
                                      <p:to>
                                        <p:strVal val="visible"/>
                                      </p:to>
                                    </p:set>
                                    <p:animEffect filter="dissolve">
                                      <p:cBhvr>
                                        <p:cTn id="36" dur="500"/>
                                        <p:tgtEl>
                                          <p:spTgt spid="7178"/>
                                        </p:tgtEl>
                                      </p:cBhvr>
                                    </p:animEffect>
                                  </p:childTnLst>
                                </p:cTn>
                              </p:par>
                              <p:par>
                                <p:cTn id="37" presetID="9" presetClass="entr" presetSubtype="0" fill="hold" nodeType="withEffect">
                                  <p:stCondLst>
                                    <p:cond delay="500"/>
                                  </p:stCondLst>
                                  <p:childTnLst>
                                    <p:set>
                                      <p:cBhvr>
                                        <p:cTn id="38" dur="1" fill="hold">
                                          <p:stCondLst>
                                            <p:cond delay="0"/>
                                          </p:stCondLst>
                                        </p:cTn>
                                        <p:tgtEl>
                                          <p:spTgt spid="7180"/>
                                        </p:tgtEl>
                                        <p:attrNameLst>
                                          <p:attrName>style.visibility</p:attrName>
                                        </p:attrNameLst>
                                      </p:cBhvr>
                                      <p:to>
                                        <p:strVal val="visible"/>
                                      </p:to>
                                    </p:set>
                                    <p:animEffect filter="dissolve">
                                      <p:cBhvr>
                                        <p:cTn id="39" dur="500"/>
                                        <p:tgtEl>
                                          <p:spTgt spid="7180"/>
                                        </p:tgtEl>
                                      </p:cBhvr>
                                    </p:animEffect>
                                  </p:childTnLst>
                                </p:cTn>
                              </p:par>
                              <p:par>
                                <p:cTn id="40" presetID="9" presetClass="entr" presetSubtype="0" fill="hold" nodeType="withEffect">
                                  <p:stCondLst>
                                    <p:cond delay="1250"/>
                                  </p:stCondLst>
                                  <p:childTnLst>
                                    <p:set>
                                      <p:cBhvr>
                                        <p:cTn id="41" dur="1" fill="hold">
                                          <p:stCondLst>
                                            <p:cond delay="0"/>
                                          </p:stCondLst>
                                        </p:cTn>
                                        <p:tgtEl>
                                          <p:spTgt spid="7181"/>
                                        </p:tgtEl>
                                        <p:attrNameLst>
                                          <p:attrName>style.visibility</p:attrName>
                                        </p:attrNameLst>
                                      </p:cBhvr>
                                      <p:to>
                                        <p:strVal val="visible"/>
                                      </p:to>
                                    </p:set>
                                    <p:animEffect filter="dissolve">
                                      <p:cBhvr>
                                        <p:cTn id="42" dur="500"/>
                                        <p:tgtEl>
                                          <p:spTgt spid="7181"/>
                                        </p:tgtEl>
                                      </p:cBhvr>
                                    </p:animEffect>
                                  </p:childTnLst>
                                </p:cTn>
                              </p:par>
                              <p:par>
                                <p:cTn id="43" presetID="9" presetClass="entr" presetSubtype="0" fill="hold" nodeType="withEffect">
                                  <p:stCondLst>
                                    <p:cond delay="500"/>
                                  </p:stCondLst>
                                  <p:childTnLst>
                                    <p:set>
                                      <p:cBhvr>
                                        <p:cTn id="44" dur="1" fill="hold">
                                          <p:stCondLst>
                                            <p:cond delay="0"/>
                                          </p:stCondLst>
                                        </p:cTn>
                                        <p:tgtEl>
                                          <p:spTgt spid="7205"/>
                                        </p:tgtEl>
                                        <p:attrNameLst>
                                          <p:attrName>style.visibility</p:attrName>
                                        </p:attrNameLst>
                                      </p:cBhvr>
                                      <p:to>
                                        <p:strVal val="visible"/>
                                      </p:to>
                                    </p:set>
                                    <p:animEffect filter="dissolve">
                                      <p:cBhvr>
                                        <p:cTn id="45" dur="500"/>
                                        <p:tgtEl>
                                          <p:spTgt spid="7205"/>
                                        </p:tgtEl>
                                      </p:cBhvr>
                                    </p:animEffect>
                                  </p:childTnLst>
                                </p:cTn>
                              </p:par>
                              <p:par>
                                <p:cTn id="46" presetID="9" presetClass="entr" presetSubtype="0" fill="hold" nodeType="withEffect">
                                  <p:stCondLst>
                                    <p:cond delay="1000"/>
                                  </p:stCondLst>
                                  <p:childTnLst>
                                    <p:set>
                                      <p:cBhvr>
                                        <p:cTn id="47" dur="1" fill="hold">
                                          <p:stCondLst>
                                            <p:cond delay="0"/>
                                          </p:stCondLst>
                                        </p:cTn>
                                        <p:tgtEl>
                                          <p:spTgt spid="7184"/>
                                        </p:tgtEl>
                                        <p:attrNameLst>
                                          <p:attrName>style.visibility</p:attrName>
                                        </p:attrNameLst>
                                      </p:cBhvr>
                                      <p:to>
                                        <p:strVal val="visible"/>
                                      </p:to>
                                    </p:set>
                                    <p:animEffect filter="dissolve">
                                      <p:cBhvr>
                                        <p:cTn id="48" dur="500"/>
                                        <p:tgtEl>
                                          <p:spTgt spid="7184"/>
                                        </p:tgtEl>
                                      </p:cBhvr>
                                    </p:animEffect>
                                  </p:childTnLst>
                                </p:cTn>
                              </p:par>
                              <p:par>
                                <p:cTn id="49" presetID="9" presetClass="entr" presetSubtype="0" fill="hold" nodeType="withEffect">
                                  <p:stCondLst>
                                    <p:cond delay="1250"/>
                                  </p:stCondLst>
                                  <p:childTnLst>
                                    <p:set>
                                      <p:cBhvr>
                                        <p:cTn id="50" dur="1" fill="hold">
                                          <p:stCondLst>
                                            <p:cond delay="0"/>
                                          </p:stCondLst>
                                        </p:cTn>
                                        <p:tgtEl>
                                          <p:spTgt spid="7188"/>
                                        </p:tgtEl>
                                        <p:attrNameLst>
                                          <p:attrName>style.visibility</p:attrName>
                                        </p:attrNameLst>
                                      </p:cBhvr>
                                      <p:to>
                                        <p:strVal val="visible"/>
                                      </p:to>
                                    </p:set>
                                    <p:animEffect filter="dissolve">
                                      <p:cBhvr>
                                        <p:cTn id="51" dur="500"/>
                                        <p:tgtEl>
                                          <p:spTgt spid="7188"/>
                                        </p:tgtEl>
                                      </p:cBhvr>
                                    </p:animEffect>
                                  </p:childTnLst>
                                </p:cTn>
                              </p:par>
                              <p:par>
                                <p:cTn id="52" presetID="9" presetClass="entr" presetSubtype="0" fill="hold" nodeType="withEffect">
                                  <p:stCondLst>
                                    <p:cond delay="1000"/>
                                  </p:stCondLst>
                                  <p:childTnLst>
                                    <p:set>
                                      <p:cBhvr>
                                        <p:cTn id="53" dur="1" fill="hold">
                                          <p:stCondLst>
                                            <p:cond delay="0"/>
                                          </p:stCondLst>
                                        </p:cTn>
                                        <p:tgtEl>
                                          <p:spTgt spid="7182"/>
                                        </p:tgtEl>
                                        <p:attrNameLst>
                                          <p:attrName>style.visibility</p:attrName>
                                        </p:attrNameLst>
                                      </p:cBhvr>
                                      <p:to>
                                        <p:strVal val="visible"/>
                                      </p:to>
                                    </p:set>
                                    <p:animEffect filter="dissolve">
                                      <p:cBhvr>
                                        <p:cTn id="54"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p:bldP spid="7223" grpId="0" bldLvl="0"/>
      <p:bldP spid="7224"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6147"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8196" name="文本框 4"/>
          <p:cNvSpPr/>
          <p:nvPr/>
        </p:nvSpPr>
        <p:spPr>
          <a:xfrm>
            <a:off x="247650" y="55563"/>
            <a:ext cx="3833813"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Our Services</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8197" name="Group 5"/>
          <p:cNvGrpSpPr/>
          <p:nvPr/>
        </p:nvGrpSpPr>
        <p:grpSpPr>
          <a:xfrm>
            <a:off x="10790238" y="257175"/>
            <a:ext cx="1017587" cy="577850"/>
            <a:chOff x="0" y="0"/>
            <a:chExt cx="1016794" cy="578225"/>
          </a:xfrm>
        </p:grpSpPr>
        <p:grpSp>
          <p:nvGrpSpPr>
            <p:cNvPr id="6191" name="Group 6"/>
            <p:cNvGrpSpPr/>
            <p:nvPr/>
          </p:nvGrpSpPr>
          <p:grpSpPr>
            <a:xfrm>
              <a:off x="0" y="0"/>
              <a:ext cx="1016794" cy="360857"/>
              <a:chOff x="0" y="0"/>
              <a:chExt cx="1016794" cy="360857"/>
            </a:xfrm>
          </p:grpSpPr>
          <p:sp>
            <p:nvSpPr>
              <p:cNvPr id="6193"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94"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rgbClr val="46C132"/>
                  </a:solidFill>
                  <a:latin typeface="宋体" panose="02010600030101010101" pitchFamily="2" charset="-122"/>
                  <a:sym typeface="宋体" panose="02010600030101010101" pitchFamily="2" charset="-122"/>
                </a:endParaRPr>
              </a:p>
            </p:txBody>
          </p:sp>
        </p:grpSp>
        <p:sp>
          <p:nvSpPr>
            <p:cNvPr id="6192"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8202" name="Group 10"/>
          <p:cNvGrpSpPr/>
          <p:nvPr/>
        </p:nvGrpSpPr>
        <p:grpSpPr>
          <a:xfrm>
            <a:off x="1384300" y="2849563"/>
            <a:ext cx="2863850" cy="1439862"/>
            <a:chOff x="0" y="0"/>
            <a:chExt cx="2862769" cy="1440000"/>
          </a:xfrm>
        </p:grpSpPr>
        <p:pic>
          <p:nvPicPr>
            <p:cNvPr id="6183" name="图片 63"/>
            <p:cNvPicPr preferRelativeResize="0"/>
            <p:nvPr/>
          </p:nvPicPr>
          <p:blipFill>
            <a:blip r:embed="rId2"/>
            <a:stretch>
              <a:fillRect/>
            </a:stretch>
          </p:blipFill>
          <p:spPr>
            <a:xfrm>
              <a:off x="1422769" y="2412"/>
              <a:ext cx="1440000" cy="1437588"/>
            </a:xfrm>
            <a:prstGeom prst="rect">
              <a:avLst/>
            </a:prstGeom>
            <a:noFill/>
            <a:ln w="9525">
              <a:noFill/>
            </a:ln>
          </p:spPr>
        </p:pic>
        <p:grpSp>
          <p:nvGrpSpPr>
            <p:cNvPr id="6184" name="Group 12"/>
            <p:cNvGrpSpPr/>
            <p:nvPr/>
          </p:nvGrpSpPr>
          <p:grpSpPr>
            <a:xfrm>
              <a:off x="0" y="0"/>
              <a:ext cx="1440000" cy="1440000"/>
              <a:chOff x="0" y="0"/>
              <a:chExt cx="1440000" cy="1440000"/>
            </a:xfrm>
          </p:grpSpPr>
          <p:sp>
            <p:nvSpPr>
              <p:cNvPr id="6185" name="矩形 65"/>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6186" name="Group 14"/>
              <p:cNvGrpSpPr/>
              <p:nvPr/>
            </p:nvGrpSpPr>
            <p:grpSpPr>
              <a:xfrm>
                <a:off x="554900" y="375513"/>
                <a:ext cx="330200" cy="688975"/>
                <a:chOff x="0" y="0"/>
                <a:chExt cx="330200" cy="688975"/>
              </a:xfrm>
            </p:grpSpPr>
            <p:sp>
              <p:nvSpPr>
                <p:cNvPr id="6187" name="Freeform 6"/>
                <p:cNvSpPr>
                  <a:spLocks noEditPoints="1"/>
                </p:cNvSpPr>
                <p:nvPr/>
              </p:nvSpPr>
              <p:spPr>
                <a:xfrm>
                  <a:off x="0" y="0"/>
                  <a:ext cx="330200" cy="688975"/>
                </a:xfrm>
                <a:custGeom>
                  <a:avLst/>
                  <a:gdLst>
                    <a:gd name="txL" fmla="*/ 0 w 88"/>
                    <a:gd name="txT" fmla="*/ 0 h 183"/>
                    <a:gd name="txR" fmla="*/ 88 w 88"/>
                    <a:gd name="txB" fmla="*/ 183 h 183"/>
                  </a:gdLst>
                  <a:ahLst/>
                  <a:cxnLst>
                    <a:cxn ang="0">
                      <a:pos x="1239000455" y="2026938096"/>
                    </a:cxn>
                    <a:cxn ang="0">
                      <a:pos x="1239000455" y="1431614752"/>
                    </a:cxn>
                    <a:cxn ang="0">
                      <a:pos x="872932480" y="878812084"/>
                    </a:cxn>
                    <a:cxn ang="0">
                      <a:pos x="675818089" y="708721852"/>
                    </a:cxn>
                    <a:cxn ang="0">
                      <a:pos x="661739561" y="595323344"/>
                    </a:cxn>
                    <a:cxn ang="0">
                      <a:pos x="492785977" y="396883484"/>
                    </a:cxn>
                    <a:cxn ang="0">
                      <a:pos x="408307309" y="326009416"/>
                    </a:cxn>
                    <a:cxn ang="0">
                      <a:pos x="337910920" y="85045116"/>
                    </a:cxn>
                    <a:cxn ang="0">
                      <a:pos x="337910920" y="42524441"/>
                    </a:cxn>
                    <a:cxn ang="0">
                      <a:pos x="309750114" y="0"/>
                    </a:cxn>
                    <a:cxn ang="0">
                      <a:pos x="267510780" y="0"/>
                    </a:cxn>
                    <a:cxn ang="0">
                      <a:pos x="239353725" y="14174814"/>
                    </a:cxn>
                    <a:cxn ang="0">
                      <a:pos x="225271445" y="42524441"/>
                    </a:cxn>
                    <a:cxn ang="0">
                      <a:pos x="225271445" y="85045116"/>
                    </a:cxn>
                    <a:cxn ang="0">
                      <a:pos x="323828641" y="411058298"/>
                    </a:cxn>
                    <a:cxn ang="0">
                      <a:pos x="436464364" y="496103414"/>
                    </a:cxn>
                    <a:cxn ang="0">
                      <a:pos x="549103839" y="637847784"/>
                    </a:cxn>
                    <a:cxn ang="0">
                      <a:pos x="563182366" y="708721852"/>
                    </a:cxn>
                    <a:cxn ang="0">
                      <a:pos x="366067975" y="878812084"/>
                    </a:cxn>
                    <a:cxn ang="0">
                      <a:pos x="0" y="1431614752"/>
                    </a:cxn>
                    <a:cxn ang="0">
                      <a:pos x="0" y="2026938096"/>
                    </a:cxn>
                    <a:cxn ang="0">
                      <a:pos x="619500227" y="2147483647"/>
                    </a:cxn>
                    <a:cxn ang="0">
                      <a:pos x="1239000455" y="2026938096"/>
                    </a:cxn>
                    <a:cxn ang="0">
                      <a:pos x="872932480" y="1360744449"/>
                    </a:cxn>
                    <a:cxn ang="0">
                      <a:pos x="872932480" y="1006381641"/>
                    </a:cxn>
                    <a:cxn ang="0">
                      <a:pos x="1112286205" y="1431614752"/>
                    </a:cxn>
                    <a:cxn ang="0">
                      <a:pos x="1112286205" y="1686753866"/>
                    </a:cxn>
                    <a:cxn ang="0">
                      <a:pos x="675818089" y="1686753866"/>
                    </a:cxn>
                    <a:cxn ang="0">
                      <a:pos x="675818089" y="1573359123"/>
                    </a:cxn>
                    <a:cxn ang="0">
                      <a:pos x="872932480" y="1360744449"/>
                    </a:cxn>
                    <a:cxn ang="0">
                      <a:pos x="478703698" y="921336525"/>
                    </a:cxn>
                    <a:cxn ang="0">
                      <a:pos x="619500227" y="822116595"/>
                    </a:cxn>
                    <a:cxn ang="0">
                      <a:pos x="760296757" y="921336525"/>
                    </a:cxn>
                    <a:cxn ang="0">
                      <a:pos x="760296757" y="1360744449"/>
                    </a:cxn>
                    <a:cxn ang="0">
                      <a:pos x="619500227" y="1459964379"/>
                    </a:cxn>
                    <a:cxn ang="0">
                      <a:pos x="478703698" y="1360744449"/>
                    </a:cxn>
                    <a:cxn ang="0">
                      <a:pos x="478703698" y="921336525"/>
                    </a:cxn>
                    <a:cxn ang="0">
                      <a:pos x="126714250" y="1431614752"/>
                    </a:cxn>
                    <a:cxn ang="0">
                      <a:pos x="366067975" y="1006381641"/>
                    </a:cxn>
                    <a:cxn ang="0">
                      <a:pos x="366067975" y="1360744449"/>
                    </a:cxn>
                    <a:cxn ang="0">
                      <a:pos x="563182366" y="1573359123"/>
                    </a:cxn>
                    <a:cxn ang="0">
                      <a:pos x="563182366" y="1686753866"/>
                    </a:cxn>
                    <a:cxn ang="0">
                      <a:pos x="126714250" y="1686753866"/>
                    </a:cxn>
                    <a:cxn ang="0">
                      <a:pos x="126714250" y="1431614752"/>
                    </a:cxn>
                    <a:cxn ang="0">
                      <a:pos x="126714250" y="2026938096"/>
                    </a:cxn>
                    <a:cxn ang="0">
                      <a:pos x="126714250" y="1785973796"/>
                    </a:cxn>
                    <a:cxn ang="0">
                      <a:pos x="1112286205" y="1785973796"/>
                    </a:cxn>
                    <a:cxn ang="0">
                      <a:pos x="1112286205" y="2026938096"/>
                    </a:cxn>
                    <a:cxn ang="0">
                      <a:pos x="619500227" y="2147483647"/>
                    </a:cxn>
                    <a:cxn ang="0">
                      <a:pos x="126714250" y="2026938096"/>
                    </a:cxn>
                  </a:cxnLst>
                  <a:rect l="txL" t="txT" r="txR" b="txB"/>
                  <a:pathLst>
                    <a:path w="88" h="183">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alpha val="100000"/>
                  </a:schemeClr>
                </a:solidFill>
                <a:ln w="9525">
                  <a:noFill/>
                </a:ln>
              </p:spPr>
              <p:txBody>
                <a:bodyPr/>
                <a:p>
                  <a:endParaRPr lang="zh-CN" altLang="en-US"/>
                </a:p>
              </p:txBody>
            </p:sp>
            <p:sp>
              <p:nvSpPr>
                <p:cNvPr id="6188" name="Freeform 7"/>
                <p:cNvSpPr/>
                <p:nvPr/>
              </p:nvSpPr>
              <p:spPr>
                <a:xfrm>
                  <a:off x="139700" y="244475"/>
                  <a:ext cx="52388" cy="26988"/>
                </a:xfrm>
                <a:custGeom>
                  <a:avLst/>
                  <a:gdLst>
                    <a:gd name="txL" fmla="*/ 0 w 14"/>
                    <a:gd name="txT" fmla="*/ 0 h 7"/>
                    <a:gd name="txR" fmla="*/ 14 w 14"/>
                    <a:gd name="txB" fmla="*/ 7 h 7"/>
                  </a:gdLst>
                  <a:ahLst/>
                  <a:cxnLst>
                    <a:cxn ang="0">
                      <a:pos x="42007692" y="0"/>
                    </a:cxn>
                    <a:cxn ang="0">
                      <a:pos x="0" y="44591887"/>
                    </a:cxn>
                    <a:cxn ang="0">
                      <a:pos x="0" y="59458419"/>
                    </a:cxn>
                    <a:cxn ang="0">
                      <a:pos x="42007692" y="104050306"/>
                    </a:cxn>
                    <a:cxn ang="0">
                      <a:pos x="154028204" y="104050306"/>
                    </a:cxn>
                    <a:cxn ang="0">
                      <a:pos x="196035896" y="59458419"/>
                    </a:cxn>
                    <a:cxn ang="0">
                      <a:pos x="196035896" y="44591887"/>
                    </a:cxn>
                    <a:cxn ang="0">
                      <a:pos x="154028204" y="0"/>
                    </a:cxn>
                    <a:cxn ang="0">
                      <a:pos x="42007692" y="0"/>
                    </a:cxn>
                  </a:cxnLst>
                  <a:rect l="txL" t="txT" r="txR" b="txB"/>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alpha val="100000"/>
                  </a:schemeClr>
                </a:solidFill>
                <a:ln w="9525">
                  <a:noFill/>
                </a:ln>
              </p:spPr>
              <p:txBody>
                <a:bodyPr/>
                <a:p>
                  <a:endParaRPr lang="zh-CN" altLang="en-US"/>
                </a:p>
              </p:txBody>
            </p:sp>
            <p:sp>
              <p:nvSpPr>
                <p:cNvPr id="6189" name="Freeform 8"/>
                <p:cNvSpPr/>
                <p:nvPr/>
              </p:nvSpPr>
              <p:spPr>
                <a:xfrm>
                  <a:off x="139700" y="290513"/>
                  <a:ext cx="52388" cy="30163"/>
                </a:xfrm>
                <a:custGeom>
                  <a:avLst/>
                  <a:gdLst>
                    <a:gd name="txL" fmla="*/ 0 w 14"/>
                    <a:gd name="txT" fmla="*/ 0 h 8"/>
                    <a:gd name="txR" fmla="*/ 14 w 14"/>
                    <a:gd name="txB" fmla="*/ 8 h 8"/>
                  </a:gdLst>
                  <a:ahLst/>
                  <a:cxnLst>
                    <a:cxn ang="0">
                      <a:pos x="42007692" y="0"/>
                    </a:cxn>
                    <a:cxn ang="0">
                      <a:pos x="0" y="42646712"/>
                    </a:cxn>
                    <a:cxn ang="0">
                      <a:pos x="0" y="71079110"/>
                    </a:cxn>
                    <a:cxn ang="0">
                      <a:pos x="42007692" y="113725821"/>
                    </a:cxn>
                    <a:cxn ang="0">
                      <a:pos x="154028204" y="113725821"/>
                    </a:cxn>
                    <a:cxn ang="0">
                      <a:pos x="196035896" y="71079110"/>
                    </a:cxn>
                    <a:cxn ang="0">
                      <a:pos x="196035896" y="42646712"/>
                    </a:cxn>
                    <a:cxn ang="0">
                      <a:pos x="154028204" y="0"/>
                    </a:cxn>
                    <a:cxn ang="0">
                      <a:pos x="42007692" y="0"/>
                    </a:cxn>
                  </a:cxnLst>
                  <a:rect l="txL" t="txT" r="txR" b="txB"/>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alpha val="100000"/>
                  </a:schemeClr>
                </a:solidFill>
                <a:ln w="9525">
                  <a:noFill/>
                </a:ln>
              </p:spPr>
              <p:txBody>
                <a:bodyPr/>
                <a:p>
                  <a:endParaRPr lang="zh-CN" altLang="en-US"/>
                </a:p>
              </p:txBody>
            </p:sp>
            <p:sp>
              <p:nvSpPr>
                <p:cNvPr id="6190" name="Freeform 9"/>
                <p:cNvSpPr/>
                <p:nvPr/>
              </p:nvSpPr>
              <p:spPr>
                <a:xfrm>
                  <a:off x="139700" y="339725"/>
                  <a:ext cx="52388" cy="25400"/>
                </a:xfrm>
                <a:custGeom>
                  <a:avLst/>
                  <a:gdLst>
                    <a:gd name="txL" fmla="*/ 0 w 14"/>
                    <a:gd name="txT" fmla="*/ 0 h 7"/>
                    <a:gd name="txR" fmla="*/ 14 w 14"/>
                    <a:gd name="txB" fmla="*/ 7 h 7"/>
                  </a:gdLst>
                  <a:ahLst/>
                  <a:cxnLst>
                    <a:cxn ang="0">
                      <a:pos x="42007692" y="0"/>
                    </a:cxn>
                    <a:cxn ang="0">
                      <a:pos x="0" y="39500629"/>
                    </a:cxn>
                    <a:cxn ang="0">
                      <a:pos x="0" y="65833171"/>
                    </a:cxn>
                    <a:cxn ang="0">
                      <a:pos x="42007692" y="92165714"/>
                    </a:cxn>
                    <a:cxn ang="0">
                      <a:pos x="154028204" y="92165714"/>
                    </a:cxn>
                    <a:cxn ang="0">
                      <a:pos x="196035896" y="65833171"/>
                    </a:cxn>
                    <a:cxn ang="0">
                      <a:pos x="196035896" y="39500629"/>
                    </a:cxn>
                    <a:cxn ang="0">
                      <a:pos x="154028204" y="0"/>
                    </a:cxn>
                    <a:cxn ang="0">
                      <a:pos x="42007692" y="0"/>
                    </a:cxn>
                  </a:cxnLst>
                  <a:rect l="txL" t="txT" r="txR" b="txB"/>
                  <a:pathLst>
                    <a:path w="14" h="7">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alpha val="100000"/>
                  </a:schemeClr>
                </a:solidFill>
                <a:ln w="9525">
                  <a:noFill/>
                </a:ln>
              </p:spPr>
              <p:txBody>
                <a:bodyPr/>
                <a:p>
                  <a:endParaRPr lang="zh-CN" altLang="en-US"/>
                </a:p>
              </p:txBody>
            </p:sp>
          </p:grpSp>
        </p:grpSp>
      </p:grpSp>
      <p:grpSp>
        <p:nvGrpSpPr>
          <p:cNvPr id="8211" name="Group 19"/>
          <p:cNvGrpSpPr/>
          <p:nvPr/>
        </p:nvGrpSpPr>
        <p:grpSpPr>
          <a:xfrm>
            <a:off x="4662488" y="2849563"/>
            <a:ext cx="2857500" cy="1439862"/>
            <a:chOff x="0" y="0"/>
            <a:chExt cx="2857809" cy="1440000"/>
          </a:xfrm>
        </p:grpSpPr>
        <p:pic>
          <p:nvPicPr>
            <p:cNvPr id="6177" name="图片 79"/>
            <p:cNvPicPr preferRelativeResize="0"/>
            <p:nvPr/>
          </p:nvPicPr>
          <p:blipFill>
            <a:blip r:embed="rId3"/>
            <a:stretch>
              <a:fillRect/>
            </a:stretch>
          </p:blipFill>
          <p:spPr>
            <a:xfrm>
              <a:off x="1417809" y="0"/>
              <a:ext cx="1440000" cy="1440000"/>
            </a:xfrm>
            <a:prstGeom prst="rect">
              <a:avLst/>
            </a:prstGeom>
            <a:noFill/>
            <a:ln w="9525">
              <a:noFill/>
            </a:ln>
          </p:spPr>
        </p:pic>
        <p:grpSp>
          <p:nvGrpSpPr>
            <p:cNvPr id="6178" name="Group 21"/>
            <p:cNvGrpSpPr/>
            <p:nvPr/>
          </p:nvGrpSpPr>
          <p:grpSpPr>
            <a:xfrm>
              <a:off x="0" y="0"/>
              <a:ext cx="1440000" cy="1440000"/>
              <a:chOff x="0" y="0"/>
              <a:chExt cx="1440000" cy="1440000"/>
            </a:xfrm>
          </p:grpSpPr>
          <p:sp>
            <p:nvSpPr>
              <p:cNvPr id="6179" name="矩形 99"/>
              <p:cNvSpPr/>
              <p:nvPr/>
            </p:nvSpPr>
            <p:spPr>
              <a:xfrm>
                <a:off x="0" y="0"/>
                <a:ext cx="1440000" cy="1440000"/>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6180" name="Group 23"/>
              <p:cNvGrpSpPr/>
              <p:nvPr/>
            </p:nvGrpSpPr>
            <p:grpSpPr>
              <a:xfrm>
                <a:off x="465206" y="571569"/>
                <a:ext cx="509588" cy="296863"/>
                <a:chOff x="0" y="0"/>
                <a:chExt cx="509588" cy="296863"/>
              </a:xfrm>
            </p:grpSpPr>
            <p:sp>
              <p:nvSpPr>
                <p:cNvPr id="6181" name="Freeform 10"/>
                <p:cNvSpPr>
                  <a:spLocks noEditPoints="1"/>
                </p:cNvSpPr>
                <p:nvPr/>
              </p:nvSpPr>
              <p:spPr>
                <a:xfrm>
                  <a:off x="0" y="0"/>
                  <a:ext cx="509588" cy="296863"/>
                </a:xfrm>
                <a:custGeom>
                  <a:avLst/>
                  <a:gdLst>
                    <a:gd name="txL" fmla="*/ 0 w 136"/>
                    <a:gd name="txT" fmla="*/ 0 h 79"/>
                    <a:gd name="txR" fmla="*/ 136 w 136"/>
                    <a:gd name="txB" fmla="*/ 79 h 79"/>
                  </a:gdLst>
                  <a:ahLst/>
                  <a:cxnLst>
                    <a:cxn ang="0">
                      <a:pos x="98279292" y="917847787"/>
                    </a:cxn>
                    <a:cxn ang="0">
                      <a:pos x="140398988" y="917847787"/>
                    </a:cxn>
                    <a:cxn ang="0">
                      <a:pos x="547552306" y="917847787"/>
                    </a:cxn>
                    <a:cxn ang="0">
                      <a:pos x="1263579651" y="917847787"/>
                    </a:cxn>
                    <a:cxn ang="0">
                      <a:pos x="1291659448" y="917847787"/>
                    </a:cxn>
                    <a:cxn ang="0">
                      <a:pos x="1488218031" y="1115539757"/>
                    </a:cxn>
                    <a:cxn ang="0">
                      <a:pos x="1740932463" y="917847787"/>
                    </a:cxn>
                    <a:cxn ang="0">
                      <a:pos x="1825171855" y="917847787"/>
                    </a:cxn>
                    <a:cxn ang="0">
                      <a:pos x="1909411248" y="847247002"/>
                    </a:cxn>
                    <a:cxn ang="0">
                      <a:pos x="1895371349" y="833125342"/>
                    </a:cxn>
                    <a:cxn ang="0">
                      <a:pos x="1895371349" y="819003682"/>
                    </a:cxn>
                    <a:cxn ang="0">
                      <a:pos x="1895371349" y="706037916"/>
                    </a:cxn>
                    <a:cxn ang="0">
                      <a:pos x="1909411248" y="112965766"/>
                    </a:cxn>
                    <a:cxn ang="0">
                      <a:pos x="1783052159" y="0"/>
                    </a:cxn>
                    <a:cxn ang="0">
                      <a:pos x="1038945017" y="0"/>
                    </a:cxn>
                    <a:cxn ang="0">
                      <a:pos x="982785422" y="0"/>
                    </a:cxn>
                    <a:cxn ang="0">
                      <a:pos x="884506130" y="28243320"/>
                    </a:cxn>
                    <a:cxn ang="0">
                      <a:pos x="856426333" y="155326989"/>
                    </a:cxn>
                    <a:cxn ang="0">
                      <a:pos x="856426333" y="691916256"/>
                    </a:cxn>
                    <a:cxn ang="0">
                      <a:pos x="772186940" y="691916256"/>
                    </a:cxn>
                    <a:cxn ang="0">
                      <a:pos x="772186940" y="197691969"/>
                    </a:cxn>
                    <a:cxn ang="0">
                      <a:pos x="252714431" y="112965766"/>
                    </a:cxn>
                    <a:cxn ang="0">
                      <a:pos x="98279292" y="225931532"/>
                    </a:cxn>
                    <a:cxn ang="0">
                      <a:pos x="28079798" y="437745161"/>
                    </a:cxn>
                    <a:cxn ang="0">
                      <a:pos x="28079798" y="437745161"/>
                    </a:cxn>
                    <a:cxn ang="0">
                      <a:pos x="0" y="833125342"/>
                    </a:cxn>
                    <a:cxn ang="0">
                      <a:pos x="224638381" y="917847787"/>
                    </a:cxn>
                    <a:cxn ang="0">
                      <a:pos x="463312913" y="917847787"/>
                    </a:cxn>
                    <a:cxn ang="0">
                      <a:pos x="1488218031" y="1030813553"/>
                    </a:cxn>
                    <a:cxn ang="0">
                      <a:pos x="1488218031" y="790764119"/>
                    </a:cxn>
                    <a:cxn ang="0">
                      <a:pos x="1488218031" y="1030813553"/>
                    </a:cxn>
                    <a:cxn ang="0">
                      <a:pos x="98279292" y="621311712"/>
                    </a:cxn>
                    <a:cxn ang="0">
                      <a:pos x="168478786" y="296536075"/>
                    </a:cxn>
                    <a:cxn ang="0">
                      <a:pos x="196558583" y="240053192"/>
                    </a:cxn>
                    <a:cxn ang="0">
                      <a:pos x="266754330" y="211809872"/>
                    </a:cxn>
                    <a:cxn ang="0">
                      <a:pos x="617751800" y="211809872"/>
                    </a:cxn>
                    <a:cxn ang="0">
                      <a:pos x="687951294" y="437745161"/>
                    </a:cxn>
                    <a:cxn ang="0">
                      <a:pos x="687951294" y="776642459"/>
                    </a:cxn>
                    <a:cxn ang="0">
                      <a:pos x="940665725" y="776642459"/>
                    </a:cxn>
                    <a:cxn ang="0">
                      <a:pos x="940665725" y="98844106"/>
                    </a:cxn>
                    <a:cxn ang="0">
                      <a:pos x="1811131957" y="691916256"/>
                    </a:cxn>
                    <a:cxn ang="0">
                      <a:pos x="1783052159" y="833125342"/>
                    </a:cxn>
                    <a:cxn ang="0">
                      <a:pos x="1488218031" y="720159576"/>
                    </a:cxn>
                    <a:cxn ang="0">
                      <a:pos x="1291659448" y="833125342"/>
                    </a:cxn>
                    <a:cxn ang="0">
                      <a:pos x="1263579651" y="833125342"/>
                    </a:cxn>
                    <a:cxn ang="0">
                      <a:pos x="1263579651" y="833125342"/>
                    </a:cxn>
                    <a:cxn ang="0">
                      <a:pos x="912585928" y="833125342"/>
                    </a:cxn>
                    <a:cxn ang="0">
                      <a:pos x="519472508" y="833125342"/>
                    </a:cxn>
                    <a:cxn ang="0">
                      <a:pos x="168478786" y="833125342"/>
                    </a:cxn>
                    <a:cxn ang="0">
                      <a:pos x="98279292" y="833125342"/>
                    </a:cxn>
                  </a:cxnLst>
                  <a:rect l="txL" t="txT" r="txR" b="txB"/>
                  <a:pathLst>
                    <a:path w="136" h="79">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alpha val="100000"/>
                  </a:schemeClr>
                </a:solidFill>
                <a:ln w="9525">
                  <a:noFill/>
                </a:ln>
              </p:spPr>
              <p:txBody>
                <a:bodyPr/>
                <a:p>
                  <a:endParaRPr lang="zh-CN" altLang="en-US"/>
                </a:p>
              </p:txBody>
            </p:sp>
            <p:sp>
              <p:nvSpPr>
                <p:cNvPr id="6182" name="Freeform 11"/>
                <p:cNvSpPr/>
                <p:nvPr/>
              </p:nvSpPr>
              <p:spPr>
                <a:xfrm>
                  <a:off x="47625" y="77788"/>
                  <a:ext cx="84138" cy="49213"/>
                </a:xfrm>
                <a:custGeom>
                  <a:avLst/>
                  <a:gdLst>
                    <a:gd name="txL" fmla="*/ 0 w 22"/>
                    <a:gd name="txT" fmla="*/ 0 h 13"/>
                    <a:gd name="txR" fmla="*/ 22 w 22"/>
                    <a:gd name="txB" fmla="*/ 13 h 13"/>
                  </a:gdLst>
                  <a:ahLst/>
                  <a:cxnLst>
                    <a:cxn ang="0">
                      <a:pos x="321781957" y="0"/>
                    </a:cxn>
                    <a:cxn ang="0">
                      <a:pos x="117013011" y="0"/>
                    </a:cxn>
                    <a:cxn ang="0">
                      <a:pos x="58506506" y="28660894"/>
                    </a:cxn>
                    <a:cxn ang="0">
                      <a:pos x="58506506" y="28660894"/>
                    </a:cxn>
                    <a:cxn ang="0">
                      <a:pos x="58506506" y="28660894"/>
                    </a:cxn>
                    <a:cxn ang="0">
                      <a:pos x="0" y="186301490"/>
                    </a:cxn>
                    <a:cxn ang="0">
                      <a:pos x="321781957" y="186301490"/>
                    </a:cxn>
                    <a:cxn ang="0">
                      <a:pos x="321781957" y="0"/>
                    </a:cxn>
                  </a:cxnLst>
                  <a:rect l="txL" t="txT" r="txR" b="txB"/>
                  <a:pathLst>
                    <a:path w="22" h="13">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alpha val="100000"/>
                  </a:schemeClr>
                </a:solidFill>
                <a:ln w="9525">
                  <a:noFill/>
                </a:ln>
              </p:spPr>
              <p:txBody>
                <a:bodyPr/>
                <a:p>
                  <a:endParaRPr lang="zh-CN" altLang="en-US"/>
                </a:p>
              </p:txBody>
            </p:sp>
          </p:grpSp>
        </p:grpSp>
      </p:grpSp>
      <p:grpSp>
        <p:nvGrpSpPr>
          <p:cNvPr id="8218" name="Group 26"/>
          <p:cNvGrpSpPr/>
          <p:nvPr/>
        </p:nvGrpSpPr>
        <p:grpSpPr>
          <a:xfrm>
            <a:off x="7934325" y="2849563"/>
            <a:ext cx="2865438" cy="1439862"/>
            <a:chOff x="0" y="0"/>
            <a:chExt cx="2865730" cy="1440000"/>
          </a:xfrm>
        </p:grpSpPr>
        <p:pic>
          <p:nvPicPr>
            <p:cNvPr id="6168" name="图片 80"/>
            <p:cNvPicPr preferRelativeResize="0"/>
            <p:nvPr/>
          </p:nvPicPr>
          <p:blipFill>
            <a:blip r:embed="rId4"/>
            <a:stretch>
              <a:fillRect/>
            </a:stretch>
          </p:blipFill>
          <p:spPr>
            <a:xfrm>
              <a:off x="1425730" y="0"/>
              <a:ext cx="1440000" cy="1440000"/>
            </a:xfrm>
            <a:prstGeom prst="rect">
              <a:avLst/>
            </a:prstGeom>
            <a:noFill/>
            <a:ln w="9525">
              <a:noFill/>
            </a:ln>
          </p:spPr>
        </p:pic>
        <p:sp>
          <p:nvSpPr>
            <p:cNvPr id="6169" name="矩形 82"/>
            <p:cNvSpPr/>
            <p:nvPr/>
          </p:nvSpPr>
          <p:spPr>
            <a:xfrm>
              <a:off x="0" y="0"/>
              <a:ext cx="1440000" cy="1440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6170" name="Group 29"/>
            <p:cNvGrpSpPr/>
            <p:nvPr/>
          </p:nvGrpSpPr>
          <p:grpSpPr>
            <a:xfrm>
              <a:off x="494575" y="486638"/>
              <a:ext cx="450850" cy="466725"/>
              <a:chOff x="0" y="0"/>
              <a:chExt cx="450850" cy="466725"/>
            </a:xfrm>
          </p:grpSpPr>
          <p:sp>
            <p:nvSpPr>
              <p:cNvPr id="6171" name="Freeform 12"/>
              <p:cNvSpPr>
                <a:spLocks noEditPoints="1"/>
              </p:cNvSpPr>
              <p:nvPr/>
            </p:nvSpPr>
            <p:spPr>
              <a:xfrm>
                <a:off x="120650" y="131763"/>
                <a:ext cx="209550" cy="206375"/>
              </a:xfrm>
              <a:custGeom>
                <a:avLst/>
                <a:gdLst>
                  <a:gd name="txL" fmla="*/ 0 w 56"/>
                  <a:gd name="txT" fmla="*/ 0 h 55"/>
                  <a:gd name="txR" fmla="*/ 56 w 56"/>
                  <a:gd name="txB" fmla="*/ 55 h 55"/>
                </a:gdLst>
                <a:ahLst/>
                <a:cxnLst>
                  <a:cxn ang="0">
                    <a:pos x="0" y="380146502"/>
                  </a:cxn>
                  <a:cxn ang="0">
                    <a:pos x="392064308" y="774375284"/>
                  </a:cxn>
                  <a:cxn ang="0">
                    <a:pos x="784128616" y="380146502"/>
                  </a:cxn>
                  <a:cxn ang="0">
                    <a:pos x="392064308" y="0"/>
                  </a:cxn>
                  <a:cxn ang="0">
                    <a:pos x="0" y="380146502"/>
                  </a:cxn>
                  <a:cxn ang="0">
                    <a:pos x="126021873" y="380146502"/>
                  </a:cxn>
                  <a:cxn ang="0">
                    <a:pos x="392064308" y="112635723"/>
                  </a:cxn>
                  <a:cxn ang="0">
                    <a:pos x="658106743" y="380146502"/>
                  </a:cxn>
                  <a:cxn ang="0">
                    <a:pos x="392064308" y="661739561"/>
                  </a:cxn>
                  <a:cxn ang="0">
                    <a:pos x="126021873" y="380146502"/>
                  </a:cxn>
                </a:cxnLst>
                <a:rect l="txL" t="txT" r="txR" b="txB"/>
                <a:pathLst>
                  <a:path w="56" h="55">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alpha val="100000"/>
                </a:schemeClr>
              </a:solidFill>
              <a:ln w="9525">
                <a:noFill/>
              </a:ln>
            </p:spPr>
            <p:txBody>
              <a:bodyPr/>
              <a:p>
                <a:endParaRPr lang="zh-CN" altLang="en-US"/>
              </a:p>
            </p:txBody>
          </p:sp>
          <p:sp>
            <p:nvSpPr>
              <p:cNvPr id="6172" name="Rectangle 13"/>
              <p:cNvSpPr/>
              <p:nvPr/>
            </p:nvSpPr>
            <p:spPr>
              <a:xfrm>
                <a:off x="131763" y="361950"/>
                <a:ext cx="184150" cy="36513"/>
              </a:xfrm>
              <a:prstGeom prst="rect">
                <a:avLst/>
              </a:prstGeom>
              <a:solidFill>
                <a:schemeClr val="bg1"/>
              </a:solidFill>
              <a:ln w="9525">
                <a:noFill/>
              </a:ln>
            </p:spPr>
            <p:txBody>
              <a:bodyPr/>
              <a:p>
                <a:endParaRPr lang="zh-CN" altLang="zh-CN" dirty="0">
                  <a:solidFill>
                    <a:srgbClr val="000000"/>
                  </a:solidFill>
                  <a:latin typeface="Calibri" panose="020F0502020204030204" pitchFamily="34" charset="0"/>
                  <a:sym typeface="宋体" panose="02010600030101010101" pitchFamily="2" charset="-122"/>
                </a:endParaRPr>
              </a:p>
            </p:txBody>
          </p:sp>
          <p:sp>
            <p:nvSpPr>
              <p:cNvPr id="6173" name="Freeform 14"/>
              <p:cNvSpPr/>
              <p:nvPr/>
            </p:nvSpPr>
            <p:spPr>
              <a:xfrm>
                <a:off x="131763" y="428625"/>
                <a:ext cx="184150" cy="38100"/>
              </a:xfrm>
              <a:custGeom>
                <a:avLst/>
                <a:gdLst>
                  <a:gd name="txL" fmla="*/ 0 w 49"/>
                  <a:gd name="txT" fmla="*/ 0 h 10"/>
                  <a:gd name="txR" fmla="*/ 49 w 49"/>
                  <a:gd name="txB" fmla="*/ 10 h 10"/>
                </a:gdLst>
                <a:ahLst/>
                <a:cxnLst>
                  <a:cxn ang="0">
                    <a:pos x="28246355" y="0"/>
                  </a:cxn>
                  <a:cxn ang="0">
                    <a:pos x="0" y="29032200"/>
                  </a:cxn>
                  <a:cxn ang="0">
                    <a:pos x="0" y="130644900"/>
                  </a:cxn>
                  <a:cxn ang="0">
                    <a:pos x="28246355" y="145161000"/>
                  </a:cxn>
                  <a:cxn ang="0">
                    <a:pos x="663819410" y="145161000"/>
                  </a:cxn>
                  <a:cxn ang="0">
                    <a:pos x="692065765" y="130644900"/>
                  </a:cxn>
                  <a:cxn ang="0">
                    <a:pos x="692065765" y="29032200"/>
                  </a:cxn>
                  <a:cxn ang="0">
                    <a:pos x="663819410" y="0"/>
                  </a:cxn>
                  <a:cxn ang="0">
                    <a:pos x="28246355" y="0"/>
                  </a:cxn>
                </a:cxnLst>
                <a:rect l="txL" t="txT" r="txR" b="txB"/>
                <a:pathLst>
                  <a:path w="49" h="10">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alpha val="100000"/>
                </a:schemeClr>
              </a:solidFill>
              <a:ln w="9525">
                <a:noFill/>
              </a:ln>
            </p:spPr>
            <p:txBody>
              <a:bodyPr/>
              <a:p>
                <a:endParaRPr lang="zh-CN" altLang="en-US"/>
              </a:p>
            </p:txBody>
          </p:sp>
          <p:sp>
            <p:nvSpPr>
              <p:cNvPr id="6174" name="Freeform 15"/>
              <p:cNvSpPr/>
              <p:nvPr/>
            </p:nvSpPr>
            <p:spPr>
              <a:xfrm>
                <a:off x="0" y="0"/>
                <a:ext cx="150813" cy="150813"/>
              </a:xfrm>
              <a:custGeom>
                <a:avLst/>
                <a:gdLst>
                  <a:gd name="txL" fmla="*/ 0 w 40"/>
                  <a:gd name="txT" fmla="*/ 0 h 40"/>
                  <a:gd name="txR" fmla="*/ 40 w 40"/>
                  <a:gd name="txB" fmla="*/ 40 h 40"/>
                </a:gdLst>
                <a:ahLst/>
                <a:cxnLst>
                  <a:cxn ang="0">
                    <a:pos x="454889711" y="0"/>
                  </a:cxn>
                  <a:cxn ang="0">
                    <a:pos x="0" y="454889711"/>
                  </a:cxn>
                  <a:cxn ang="0">
                    <a:pos x="0" y="497535857"/>
                  </a:cxn>
                  <a:cxn ang="0">
                    <a:pos x="71078167" y="554399899"/>
                  </a:cxn>
                  <a:cxn ang="0">
                    <a:pos x="99506417" y="568614024"/>
                  </a:cxn>
                  <a:cxn ang="0">
                    <a:pos x="113724313" y="554399899"/>
                  </a:cxn>
                  <a:cxn ang="0">
                    <a:pos x="568614024" y="99506417"/>
                  </a:cxn>
                  <a:cxn ang="0">
                    <a:pos x="568614024" y="85292292"/>
                  </a:cxn>
                  <a:cxn ang="0">
                    <a:pos x="568614024" y="71078167"/>
                  </a:cxn>
                  <a:cxn ang="0">
                    <a:pos x="497535857" y="0"/>
                  </a:cxn>
                  <a:cxn ang="0">
                    <a:pos x="454889711" y="0"/>
                  </a:cxn>
                </a:cxnLst>
                <a:rect l="txL" t="txT" r="txR" b="txB"/>
                <a:pathLst>
                  <a:path w="40" h="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alpha val="100000"/>
                </a:schemeClr>
              </a:solidFill>
              <a:ln w="9525">
                <a:noFill/>
              </a:ln>
            </p:spPr>
            <p:txBody>
              <a:bodyPr/>
              <a:p>
                <a:endParaRPr lang="zh-CN" altLang="en-US"/>
              </a:p>
            </p:txBody>
          </p:sp>
          <p:sp>
            <p:nvSpPr>
              <p:cNvPr id="6175" name="Freeform 16"/>
              <p:cNvSpPr/>
              <p:nvPr/>
            </p:nvSpPr>
            <p:spPr>
              <a:xfrm>
                <a:off x="49213" y="49213"/>
                <a:ext cx="150813" cy="150813"/>
              </a:xfrm>
              <a:custGeom>
                <a:avLst/>
                <a:gdLst>
                  <a:gd name="txL" fmla="*/ 0 w 40"/>
                  <a:gd name="txT" fmla="*/ 0 h 40"/>
                  <a:gd name="txR" fmla="*/ 40 w 40"/>
                  <a:gd name="txB" fmla="*/ 40 h 40"/>
                </a:gdLst>
                <a:ahLst/>
                <a:cxnLst>
                  <a:cxn ang="0">
                    <a:pos x="469107607" y="0"/>
                  </a:cxn>
                  <a:cxn ang="0">
                    <a:pos x="14214125" y="454889711"/>
                  </a:cxn>
                  <a:cxn ang="0">
                    <a:pos x="0" y="483321732"/>
                  </a:cxn>
                  <a:cxn ang="0">
                    <a:pos x="14214125" y="497535857"/>
                  </a:cxn>
                  <a:cxn ang="0">
                    <a:pos x="71078167" y="568614024"/>
                  </a:cxn>
                  <a:cxn ang="0">
                    <a:pos x="113724313" y="568614024"/>
                  </a:cxn>
                  <a:cxn ang="0">
                    <a:pos x="568614024" y="113724313"/>
                  </a:cxn>
                  <a:cxn ang="0">
                    <a:pos x="568614024" y="85292292"/>
                  </a:cxn>
                  <a:cxn ang="0">
                    <a:pos x="568614024" y="71078167"/>
                  </a:cxn>
                  <a:cxn ang="0">
                    <a:pos x="497535857" y="0"/>
                  </a:cxn>
                  <a:cxn ang="0">
                    <a:pos x="469107607" y="0"/>
                  </a:cxn>
                </a:cxnLst>
                <a:rect l="txL" t="txT" r="txR" b="txB"/>
                <a:pathLst>
                  <a:path w="40" h="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alpha val="100000"/>
                </a:schemeClr>
              </a:solidFill>
              <a:ln w="9525">
                <a:noFill/>
              </a:ln>
            </p:spPr>
            <p:txBody>
              <a:bodyPr/>
              <a:p>
                <a:endParaRPr lang="zh-CN" altLang="en-US"/>
              </a:p>
            </p:txBody>
          </p:sp>
          <p:sp>
            <p:nvSpPr>
              <p:cNvPr id="6176" name="Freeform 17"/>
              <p:cNvSpPr/>
              <p:nvPr/>
            </p:nvSpPr>
            <p:spPr>
              <a:xfrm>
                <a:off x="247650" y="0"/>
                <a:ext cx="203200" cy="200025"/>
              </a:xfrm>
              <a:custGeom>
                <a:avLst/>
                <a:gdLst>
                  <a:gd name="txL" fmla="*/ 0 w 54"/>
                  <a:gd name="txT" fmla="*/ 0 h 53"/>
                  <a:gd name="txR" fmla="*/ 54 w 54"/>
                  <a:gd name="txB" fmla="*/ 53 h 53"/>
                </a:gdLst>
                <a:ahLst/>
                <a:cxnLst>
                  <a:cxn ang="0">
                    <a:pos x="283196830" y="0"/>
                  </a:cxn>
                  <a:cxn ang="0">
                    <a:pos x="269036800" y="0"/>
                  </a:cxn>
                  <a:cxn ang="0">
                    <a:pos x="14160030" y="256382987"/>
                  </a:cxn>
                  <a:cxn ang="0">
                    <a:pos x="0" y="270626277"/>
                  </a:cxn>
                  <a:cxn ang="0">
                    <a:pos x="0" y="270626277"/>
                  </a:cxn>
                  <a:cxn ang="0">
                    <a:pos x="14160030" y="299112856"/>
                  </a:cxn>
                  <a:cxn ang="0">
                    <a:pos x="467277215" y="754905672"/>
                  </a:cxn>
                  <a:cxn ang="0">
                    <a:pos x="495597274" y="754905672"/>
                  </a:cxn>
                  <a:cxn ang="0">
                    <a:pos x="750474044" y="498522685"/>
                  </a:cxn>
                  <a:cxn ang="0">
                    <a:pos x="750474044" y="455792816"/>
                  </a:cxn>
                  <a:cxn ang="0">
                    <a:pos x="297356859" y="0"/>
                  </a:cxn>
                  <a:cxn ang="0">
                    <a:pos x="283196830" y="0"/>
                  </a:cxn>
                </a:cxnLst>
                <a:rect l="txL" t="txT" r="txR" b="txB"/>
                <a:pathLst>
                  <a:path w="54" h="53">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alpha val="100000"/>
                </a:schemeClr>
              </a:solidFill>
              <a:ln w="9525">
                <a:noFill/>
              </a:ln>
            </p:spPr>
            <p:txBody>
              <a:bodyPr/>
              <a:p>
                <a:endParaRPr lang="zh-CN" altLang="en-US"/>
              </a:p>
            </p:txBody>
          </p:sp>
        </p:grpSp>
      </p:grpSp>
      <p:sp>
        <p:nvSpPr>
          <p:cNvPr id="8228" name="文本框 118"/>
          <p:cNvSpPr/>
          <p:nvPr/>
        </p:nvSpPr>
        <p:spPr>
          <a:xfrm>
            <a:off x="4286250" y="1190625"/>
            <a:ext cx="3632200" cy="522288"/>
          </a:xfrm>
          <a:prstGeom prst="rect">
            <a:avLst/>
          </a:prstGeom>
          <a:noFill/>
          <a:ln w="9525">
            <a:noFill/>
          </a:ln>
        </p:spPr>
        <p:txBody>
          <a:bodyPr wrap="none">
            <a:spAutoFit/>
          </a:bodyPr>
          <a:p>
            <a:pPr algn="ctr"/>
            <a:r>
              <a:rPr lang="en-US" altLang="zh-CN" sz="2800" b="1" dirty="0">
                <a:solidFill>
                  <a:srgbClr val="249F86"/>
                </a:solidFill>
                <a:latin typeface="Calibri" panose="020F0502020204030204" pitchFamily="34" charset="0"/>
                <a:cs typeface="Calibri" panose="020F0502020204030204" pitchFamily="34" charset="0"/>
                <a:sym typeface="Calibri" panose="020F0502020204030204" pitchFamily="34" charset="0"/>
              </a:rPr>
              <a:t>An Awesome Company</a:t>
            </a:r>
            <a:endParaRPr lang="zh-CN" altLang="en-US" sz="2800" b="1" dirty="0">
              <a:solidFill>
                <a:srgbClr val="249F86"/>
              </a:solidFill>
              <a:latin typeface="Calibri" panose="020F0502020204030204" pitchFamily="34" charset="0"/>
              <a:sym typeface="宋体" panose="02010600030101010101" pitchFamily="2" charset="-122"/>
            </a:endParaRPr>
          </a:p>
        </p:txBody>
      </p:sp>
      <p:sp>
        <p:nvSpPr>
          <p:cNvPr id="8229" name="矩形 119"/>
          <p:cNvSpPr/>
          <p:nvPr/>
        </p:nvSpPr>
        <p:spPr>
          <a:xfrm>
            <a:off x="1384300" y="1712913"/>
            <a:ext cx="9434513" cy="963612"/>
          </a:xfrm>
          <a:prstGeom prst="rect">
            <a:avLst/>
          </a:prstGeom>
          <a:noFill/>
          <a:ln w="9525">
            <a:noFill/>
          </a:ln>
        </p:spPr>
        <p:txBody>
          <a:bodyPr>
            <a:spAutoFit/>
          </a:bodyPr>
          <a:p>
            <a:pPr algn="ctr">
              <a:lnSpc>
                <a:spcPts val="1700"/>
              </a:lnSpc>
            </a:pPr>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dirty="0">
              <a:solidFill>
                <a:schemeClr val="bg1"/>
              </a:solidFill>
              <a:latin typeface="Calibri" panose="020F0502020204030204" pitchFamily="34" charset="0"/>
              <a:sym typeface="宋体" panose="02010600030101010101" pitchFamily="2" charset="-122"/>
            </a:endParaRPr>
          </a:p>
          <a:p>
            <a:pPr algn="ctr">
              <a:lnSpc>
                <a:spcPts val="1700"/>
              </a:lnSpc>
            </a:pPr>
            <a:endParaRPr lang="zh-CN" altLang="en-US" sz="1600" dirty="0">
              <a:solidFill>
                <a:schemeClr val="bg1"/>
              </a:solidFill>
              <a:latin typeface="Calibri" panose="020F0502020204030204" pitchFamily="34" charset="0"/>
              <a:sym typeface="宋体" panose="02010600030101010101" pitchFamily="2" charset="-122"/>
            </a:endParaRPr>
          </a:p>
        </p:txBody>
      </p:sp>
      <p:grpSp>
        <p:nvGrpSpPr>
          <p:cNvPr id="8230" name="Group 38"/>
          <p:cNvGrpSpPr/>
          <p:nvPr/>
        </p:nvGrpSpPr>
        <p:grpSpPr>
          <a:xfrm>
            <a:off x="1406525" y="4330700"/>
            <a:ext cx="2803525" cy="1460500"/>
            <a:chOff x="0" y="0"/>
            <a:chExt cx="2802619" cy="1460883"/>
          </a:xfrm>
        </p:grpSpPr>
        <p:sp>
          <p:nvSpPr>
            <p:cNvPr id="6166" name="文本框 117"/>
            <p:cNvSpPr/>
            <p:nvPr/>
          </p:nvSpPr>
          <p:spPr>
            <a:xfrm>
              <a:off x="669538" y="0"/>
              <a:ext cx="1463542" cy="461665"/>
            </a:xfrm>
            <a:prstGeom prst="rect">
              <a:avLst/>
            </a:prstGeom>
            <a:noFill/>
            <a:ln w="9525">
              <a:noFill/>
            </a:ln>
          </p:spPr>
          <p:txBody>
            <a:bodyPr wrap="none">
              <a:spAutoFit/>
            </a:bodyPr>
            <a:p>
              <a:r>
                <a:rPr lang="en-US" altLang="zh-CN" sz="2400" dirty="0">
                  <a:solidFill>
                    <a:schemeClr val="bg1"/>
                  </a:solidFill>
                  <a:latin typeface="Calibri" panose="020F0502020204030204" pitchFamily="34" charset="0"/>
                  <a:cs typeface="Calibri" panose="020F0502020204030204" pitchFamily="34" charset="0"/>
                  <a:sym typeface="Calibri" panose="020F0502020204030204" pitchFamily="34" charset="0"/>
                </a:rPr>
                <a:t>Service 01</a:t>
              </a:r>
              <a:endParaRPr lang="zh-CN" altLang="en-US" sz="2400" dirty="0">
                <a:solidFill>
                  <a:schemeClr val="bg1"/>
                </a:solidFill>
                <a:latin typeface="Calibri" panose="020F0502020204030204" pitchFamily="34" charset="0"/>
                <a:sym typeface="宋体" panose="02010600030101010101" pitchFamily="2" charset="-122"/>
              </a:endParaRPr>
            </a:p>
          </p:txBody>
        </p:sp>
        <p:sp>
          <p:nvSpPr>
            <p:cNvPr id="6167" name="矩形 121"/>
            <p:cNvSpPr/>
            <p:nvPr/>
          </p:nvSpPr>
          <p:spPr>
            <a:xfrm>
              <a:off x="0" y="496516"/>
              <a:ext cx="2802619" cy="964367"/>
            </a:xfrm>
            <a:prstGeom prst="rect">
              <a:avLst/>
            </a:prstGeom>
            <a:noFill/>
            <a:ln w="9525">
              <a:noFill/>
            </a:ln>
          </p:spPr>
          <p:txBody>
            <a:bodyPr>
              <a:spAutoFit/>
            </a:bodyPr>
            <a:p>
              <a:pPr algn="ctr">
                <a:lnSpc>
                  <a:spcPts val="1700"/>
                </a:lnSpc>
              </a:pPr>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a:t>
              </a:r>
              <a:endParaRPr lang="zh-CN" altLang="en-US" sz="1600" dirty="0">
                <a:solidFill>
                  <a:schemeClr val="bg1"/>
                </a:solidFill>
                <a:latin typeface="Calibri" panose="020F0502020204030204" pitchFamily="34" charset="0"/>
                <a:sym typeface="宋体" panose="02010600030101010101" pitchFamily="2" charset="-122"/>
              </a:endParaRPr>
            </a:p>
          </p:txBody>
        </p:sp>
      </p:grpSp>
      <p:grpSp>
        <p:nvGrpSpPr>
          <p:cNvPr id="8233" name="Group 41"/>
          <p:cNvGrpSpPr/>
          <p:nvPr/>
        </p:nvGrpSpPr>
        <p:grpSpPr>
          <a:xfrm>
            <a:off x="4695825" y="4330700"/>
            <a:ext cx="2803525" cy="1460500"/>
            <a:chOff x="0" y="0"/>
            <a:chExt cx="2802619" cy="1460883"/>
          </a:xfrm>
        </p:grpSpPr>
        <p:sp>
          <p:nvSpPr>
            <p:cNvPr id="6164" name="文本框 124"/>
            <p:cNvSpPr/>
            <p:nvPr/>
          </p:nvSpPr>
          <p:spPr>
            <a:xfrm>
              <a:off x="669538" y="0"/>
              <a:ext cx="1463542" cy="461665"/>
            </a:xfrm>
            <a:prstGeom prst="rect">
              <a:avLst/>
            </a:prstGeom>
            <a:noFill/>
            <a:ln w="9525">
              <a:noFill/>
            </a:ln>
          </p:spPr>
          <p:txBody>
            <a:bodyPr wrap="none">
              <a:spAutoFit/>
            </a:bodyPr>
            <a:p>
              <a:r>
                <a:rPr lang="en-US" altLang="zh-CN" sz="2400" dirty="0">
                  <a:solidFill>
                    <a:schemeClr val="bg1"/>
                  </a:solidFill>
                  <a:latin typeface="Calibri" panose="020F0502020204030204" pitchFamily="34" charset="0"/>
                  <a:cs typeface="Calibri" panose="020F0502020204030204" pitchFamily="34" charset="0"/>
                  <a:sym typeface="Calibri" panose="020F0502020204030204" pitchFamily="34" charset="0"/>
                </a:rPr>
                <a:t>Service 02</a:t>
              </a:r>
              <a:endParaRPr lang="zh-CN" altLang="en-US" sz="2400" dirty="0">
                <a:solidFill>
                  <a:schemeClr val="bg1"/>
                </a:solidFill>
                <a:latin typeface="Calibri" panose="020F0502020204030204" pitchFamily="34" charset="0"/>
                <a:sym typeface="宋体" panose="02010600030101010101" pitchFamily="2" charset="-122"/>
              </a:endParaRPr>
            </a:p>
          </p:txBody>
        </p:sp>
        <p:sp>
          <p:nvSpPr>
            <p:cNvPr id="6165" name="矩形 125"/>
            <p:cNvSpPr/>
            <p:nvPr/>
          </p:nvSpPr>
          <p:spPr>
            <a:xfrm>
              <a:off x="0" y="496516"/>
              <a:ext cx="2802619" cy="964367"/>
            </a:xfrm>
            <a:prstGeom prst="rect">
              <a:avLst/>
            </a:prstGeom>
            <a:noFill/>
            <a:ln w="9525">
              <a:noFill/>
            </a:ln>
          </p:spPr>
          <p:txBody>
            <a:bodyPr>
              <a:spAutoFit/>
            </a:bodyPr>
            <a:p>
              <a:pPr algn="ctr">
                <a:lnSpc>
                  <a:spcPts val="1700"/>
                </a:lnSpc>
              </a:pPr>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a:t>
              </a:r>
              <a:endParaRPr lang="zh-CN" altLang="en-US" sz="1600" dirty="0">
                <a:solidFill>
                  <a:schemeClr val="bg1"/>
                </a:solidFill>
                <a:latin typeface="Calibri" panose="020F0502020204030204" pitchFamily="34" charset="0"/>
                <a:sym typeface="宋体" panose="02010600030101010101" pitchFamily="2" charset="-122"/>
              </a:endParaRPr>
            </a:p>
          </p:txBody>
        </p:sp>
      </p:grpSp>
      <p:grpSp>
        <p:nvGrpSpPr>
          <p:cNvPr id="8236" name="Group 44"/>
          <p:cNvGrpSpPr/>
          <p:nvPr/>
        </p:nvGrpSpPr>
        <p:grpSpPr>
          <a:xfrm>
            <a:off x="7983538" y="4330700"/>
            <a:ext cx="2803525" cy="1460500"/>
            <a:chOff x="0" y="0"/>
            <a:chExt cx="2802619" cy="1460883"/>
          </a:xfrm>
        </p:grpSpPr>
        <p:sp>
          <p:nvSpPr>
            <p:cNvPr id="6162" name="文本框 127"/>
            <p:cNvSpPr/>
            <p:nvPr/>
          </p:nvSpPr>
          <p:spPr>
            <a:xfrm>
              <a:off x="669538" y="0"/>
              <a:ext cx="1463542" cy="461665"/>
            </a:xfrm>
            <a:prstGeom prst="rect">
              <a:avLst/>
            </a:prstGeom>
            <a:noFill/>
            <a:ln w="9525">
              <a:noFill/>
            </a:ln>
          </p:spPr>
          <p:txBody>
            <a:bodyPr wrap="none">
              <a:spAutoFit/>
            </a:bodyPr>
            <a:p>
              <a:r>
                <a:rPr lang="en-US" altLang="zh-CN" sz="2400" dirty="0">
                  <a:solidFill>
                    <a:schemeClr val="bg1"/>
                  </a:solidFill>
                  <a:latin typeface="Calibri" panose="020F0502020204030204" pitchFamily="34" charset="0"/>
                  <a:cs typeface="Calibri" panose="020F0502020204030204" pitchFamily="34" charset="0"/>
                  <a:sym typeface="Calibri" panose="020F0502020204030204" pitchFamily="34" charset="0"/>
                </a:rPr>
                <a:t>Service 03</a:t>
              </a:r>
              <a:endParaRPr lang="zh-CN" altLang="en-US" sz="2400" dirty="0">
                <a:solidFill>
                  <a:schemeClr val="bg1"/>
                </a:solidFill>
                <a:latin typeface="Calibri" panose="020F0502020204030204" pitchFamily="34" charset="0"/>
                <a:sym typeface="宋体" panose="02010600030101010101" pitchFamily="2" charset="-122"/>
              </a:endParaRPr>
            </a:p>
          </p:txBody>
        </p:sp>
        <p:sp>
          <p:nvSpPr>
            <p:cNvPr id="6163" name="矩形 128"/>
            <p:cNvSpPr/>
            <p:nvPr/>
          </p:nvSpPr>
          <p:spPr>
            <a:xfrm>
              <a:off x="0" y="496516"/>
              <a:ext cx="2802619" cy="964367"/>
            </a:xfrm>
            <a:prstGeom prst="rect">
              <a:avLst/>
            </a:prstGeom>
            <a:noFill/>
            <a:ln w="9525">
              <a:noFill/>
            </a:ln>
          </p:spPr>
          <p:txBody>
            <a:bodyPr>
              <a:spAutoFit/>
            </a:bodyPr>
            <a:p>
              <a:pPr algn="ctr">
                <a:lnSpc>
                  <a:spcPts val="1700"/>
                </a:lnSpc>
              </a:pPr>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a:t>
              </a:r>
              <a:endParaRPr lang="zh-CN" altLang="en-US" sz="1600" dirty="0">
                <a:solidFill>
                  <a:schemeClr val="bg1"/>
                </a:solidFill>
                <a:latin typeface="Calibri" panose="020F0502020204030204" pitchFamily="34" charset="0"/>
                <a:sym typeface="宋体" panose="02010600030101010101" pitchFamily="2" charset="-122"/>
              </a:endParaRPr>
            </a:p>
          </p:txBody>
        </p:sp>
      </p:grpSp>
      <p:grpSp>
        <p:nvGrpSpPr>
          <p:cNvPr id="8239" name="Group 47"/>
          <p:cNvGrpSpPr/>
          <p:nvPr/>
        </p:nvGrpSpPr>
        <p:grpSpPr>
          <a:xfrm>
            <a:off x="5780088" y="6584950"/>
            <a:ext cx="638175" cy="254000"/>
            <a:chOff x="0" y="0"/>
            <a:chExt cx="637959" cy="253916"/>
          </a:xfrm>
        </p:grpSpPr>
        <p:sp>
          <p:nvSpPr>
            <p:cNvPr id="6159"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6160"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6161"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02</a:t>
              </a:r>
              <a:endParaRPr lang="zh-CN" altLang="en-US" sz="1000" dirty="0">
                <a:solidFill>
                  <a:schemeClr val="bg1"/>
                </a:solidFill>
                <a:latin typeface="Calibri" panose="020F0502020204030204" pitchFamily="34" charset="0"/>
                <a:sym typeface="宋体" panose="02010600030101010101" pitchFamily="2" charset="-122"/>
              </a:endParaRPr>
            </a:p>
          </p:txBody>
        </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filter="dissolve">
                                      <p:cBhvr>
                                        <p:cTn id="7" dur="500"/>
                                        <p:tgtEl>
                                          <p:spTgt spid="8196"/>
                                        </p:tgtEl>
                                      </p:cBhvr>
                                    </p:animEffect>
                                  </p:childTnLst>
                                </p:cTn>
                              </p:par>
                              <p:par>
                                <p:cTn id="8" presetID="9" presetClass="entr" presetSubtype="0" fill="hold" nodeType="withEffect">
                                  <p:stCondLst>
                                    <p:cond delay="0"/>
                                  </p:stCondLst>
                                  <p:childTnLst>
                                    <p:set>
                                      <p:cBhvr>
                                        <p:cTn id="9" dur="1" fill="hold">
                                          <p:stCondLst>
                                            <p:cond delay="0"/>
                                          </p:stCondLst>
                                        </p:cTn>
                                        <p:tgtEl>
                                          <p:spTgt spid="8239"/>
                                        </p:tgtEl>
                                        <p:attrNameLst>
                                          <p:attrName>style.visibility</p:attrName>
                                        </p:attrNameLst>
                                      </p:cBhvr>
                                      <p:to>
                                        <p:strVal val="visible"/>
                                      </p:to>
                                    </p:set>
                                    <p:animEffect filter="dissolve">
                                      <p:cBhvr>
                                        <p:cTn id="10" dur="500"/>
                                        <p:tgtEl>
                                          <p:spTgt spid="8239"/>
                                        </p:tgtEl>
                                      </p:cBhvr>
                                    </p:animEffect>
                                  </p:childTnLst>
                                </p:cTn>
                              </p:par>
                              <p:par>
                                <p:cTn id="11" presetID="9" presetClass="entr" presetSubtype="0"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animEffect filter="dissolve">
                                      <p:cBhvr>
                                        <p:cTn id="13" dur="500"/>
                                        <p:tgtEl>
                                          <p:spTgt spid="8197"/>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8228"/>
                                        </p:tgtEl>
                                        <p:attrNameLst>
                                          <p:attrName>style.visibility</p:attrName>
                                        </p:attrNameLst>
                                      </p:cBhvr>
                                      <p:to>
                                        <p:strVal val="visible"/>
                                      </p:to>
                                    </p:set>
                                    <p:animEffect filter="dissolve">
                                      <p:cBhvr>
                                        <p:cTn id="17" dur="500"/>
                                        <p:tgtEl>
                                          <p:spTgt spid="822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229"/>
                                        </p:tgtEl>
                                        <p:attrNameLst>
                                          <p:attrName>style.visibility</p:attrName>
                                        </p:attrNameLst>
                                      </p:cBhvr>
                                      <p:to>
                                        <p:strVal val="visible"/>
                                      </p:to>
                                    </p:set>
                                    <p:animEffect filter="wipe(up)">
                                      <p:cBhvr>
                                        <p:cTn id="21" dur="650"/>
                                        <p:tgtEl>
                                          <p:spTgt spid="8229"/>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8202"/>
                                        </p:tgtEl>
                                        <p:attrNameLst>
                                          <p:attrName>style.visibility</p:attrName>
                                        </p:attrNameLst>
                                      </p:cBhvr>
                                      <p:to>
                                        <p:strVal val="visible"/>
                                      </p:to>
                                    </p:set>
                                    <p:anim calcmode="lin" valueType="num">
                                      <p:cBhvr>
                                        <p:cTn id="25" dur="500"/>
                                        <p:tgtEl>
                                          <p:spTgt spid="8202"/>
                                        </p:tgtEl>
                                        <p:attrNameLst>
                                          <p:attrName>ppt_y</p:attrName>
                                        </p:attrNameLst>
                                      </p:cBhvr>
                                      <p:tavLst>
                                        <p:tav tm="0">
                                          <p:val>
                                            <p:strVal val="#ppt_y-#ppt_h*1.125000"/>
                                          </p:val>
                                        </p:tav>
                                        <p:tav tm="100000">
                                          <p:val>
                                            <p:strVal val="#ppt_y"/>
                                          </p:val>
                                        </p:tav>
                                      </p:tavLst>
                                    </p:anim>
                                    <p:animEffect filter="wipe(down)">
                                      <p:cBhvr>
                                        <p:cTn id="26" dur="500"/>
                                        <p:tgtEl>
                                          <p:spTgt spid="8202"/>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230"/>
                                        </p:tgtEl>
                                        <p:attrNameLst>
                                          <p:attrName>style.visibility</p:attrName>
                                        </p:attrNameLst>
                                      </p:cBhvr>
                                      <p:to>
                                        <p:strVal val="visible"/>
                                      </p:to>
                                    </p:set>
                                    <p:animEffect filter="wipe(up)">
                                      <p:cBhvr>
                                        <p:cTn id="30" dur="500"/>
                                        <p:tgtEl>
                                          <p:spTgt spid="8230"/>
                                        </p:tgtEl>
                                      </p:cBhvr>
                                    </p:animEffect>
                                  </p:childTnLst>
                                </p:cTn>
                              </p:par>
                            </p:childTnLst>
                          </p:cTn>
                        </p:par>
                        <p:par>
                          <p:cTn id="31" fill="hold">
                            <p:stCondLst>
                              <p:cond delay="3000"/>
                            </p:stCondLst>
                            <p:childTnLst>
                              <p:par>
                                <p:cTn id="32" presetID="12" presetClass="entr" presetSubtype="1" fill="hold" nodeType="afterEffect">
                                  <p:stCondLst>
                                    <p:cond delay="0"/>
                                  </p:stCondLst>
                                  <p:childTnLst>
                                    <p:set>
                                      <p:cBhvr>
                                        <p:cTn id="33" dur="1" fill="hold">
                                          <p:stCondLst>
                                            <p:cond delay="0"/>
                                          </p:stCondLst>
                                        </p:cTn>
                                        <p:tgtEl>
                                          <p:spTgt spid="8211"/>
                                        </p:tgtEl>
                                        <p:attrNameLst>
                                          <p:attrName>style.visibility</p:attrName>
                                        </p:attrNameLst>
                                      </p:cBhvr>
                                      <p:to>
                                        <p:strVal val="visible"/>
                                      </p:to>
                                    </p:set>
                                    <p:anim calcmode="lin" valueType="num">
                                      <p:cBhvr>
                                        <p:cTn id="34" dur="500"/>
                                        <p:tgtEl>
                                          <p:spTgt spid="8211"/>
                                        </p:tgtEl>
                                        <p:attrNameLst>
                                          <p:attrName>ppt_y</p:attrName>
                                        </p:attrNameLst>
                                      </p:cBhvr>
                                      <p:tavLst>
                                        <p:tav tm="0">
                                          <p:val>
                                            <p:strVal val="#ppt_y-#ppt_h*1.125000"/>
                                          </p:val>
                                        </p:tav>
                                        <p:tav tm="100000">
                                          <p:val>
                                            <p:strVal val="#ppt_y"/>
                                          </p:val>
                                        </p:tav>
                                      </p:tavLst>
                                    </p:anim>
                                    <p:animEffect filter="wipe(down)">
                                      <p:cBhvr>
                                        <p:cTn id="35" dur="500"/>
                                        <p:tgtEl>
                                          <p:spTgt spid="8211"/>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8233"/>
                                        </p:tgtEl>
                                        <p:attrNameLst>
                                          <p:attrName>style.visibility</p:attrName>
                                        </p:attrNameLst>
                                      </p:cBhvr>
                                      <p:to>
                                        <p:strVal val="visible"/>
                                      </p:to>
                                    </p:set>
                                    <p:animEffect filter="wipe(up)">
                                      <p:cBhvr>
                                        <p:cTn id="39" dur="500"/>
                                        <p:tgtEl>
                                          <p:spTgt spid="8233"/>
                                        </p:tgtEl>
                                      </p:cBhvr>
                                    </p:animEffect>
                                  </p:childTnLst>
                                </p:cTn>
                              </p:par>
                            </p:childTnLst>
                          </p:cTn>
                        </p:par>
                        <p:par>
                          <p:cTn id="40" fill="hold">
                            <p:stCondLst>
                              <p:cond delay="4000"/>
                            </p:stCondLst>
                            <p:childTnLst>
                              <p:par>
                                <p:cTn id="41" presetID="12" presetClass="entr" presetSubtype="1" fill="hold" nodeType="afterEffect">
                                  <p:stCondLst>
                                    <p:cond delay="0"/>
                                  </p:stCondLst>
                                  <p:childTnLst>
                                    <p:set>
                                      <p:cBhvr>
                                        <p:cTn id="42" dur="1" fill="hold">
                                          <p:stCondLst>
                                            <p:cond delay="0"/>
                                          </p:stCondLst>
                                        </p:cTn>
                                        <p:tgtEl>
                                          <p:spTgt spid="8218"/>
                                        </p:tgtEl>
                                        <p:attrNameLst>
                                          <p:attrName>style.visibility</p:attrName>
                                        </p:attrNameLst>
                                      </p:cBhvr>
                                      <p:to>
                                        <p:strVal val="visible"/>
                                      </p:to>
                                    </p:set>
                                    <p:anim calcmode="lin" valueType="num">
                                      <p:cBhvr>
                                        <p:cTn id="43" dur="500"/>
                                        <p:tgtEl>
                                          <p:spTgt spid="8218"/>
                                        </p:tgtEl>
                                        <p:attrNameLst>
                                          <p:attrName>ppt_y</p:attrName>
                                        </p:attrNameLst>
                                      </p:cBhvr>
                                      <p:tavLst>
                                        <p:tav tm="0">
                                          <p:val>
                                            <p:strVal val="#ppt_y-#ppt_h*1.125000"/>
                                          </p:val>
                                        </p:tav>
                                        <p:tav tm="100000">
                                          <p:val>
                                            <p:strVal val="#ppt_y"/>
                                          </p:val>
                                        </p:tav>
                                      </p:tavLst>
                                    </p:anim>
                                    <p:animEffect filter="wipe(down)">
                                      <p:cBhvr>
                                        <p:cTn id="44" dur="500"/>
                                        <p:tgtEl>
                                          <p:spTgt spid="8218"/>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8236"/>
                                        </p:tgtEl>
                                        <p:attrNameLst>
                                          <p:attrName>style.visibility</p:attrName>
                                        </p:attrNameLst>
                                      </p:cBhvr>
                                      <p:to>
                                        <p:strVal val="visible"/>
                                      </p:to>
                                    </p:set>
                                    <p:animEffect filter="wipe(up)">
                                      <p:cBhvr>
                                        <p:cTn id="48" dur="500"/>
                                        <p:tgtEl>
                                          <p:spTgt spid="8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ldLvl="0"/>
      <p:bldP spid="8228" grpId="0" bldLvl="0"/>
      <p:bldP spid="8229"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7171"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9220" name="文本框 4"/>
          <p:cNvSpPr/>
          <p:nvPr/>
        </p:nvSpPr>
        <p:spPr>
          <a:xfrm>
            <a:off x="247650" y="55563"/>
            <a:ext cx="3833813"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Our Services</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9221" name="Group 5"/>
          <p:cNvGrpSpPr/>
          <p:nvPr/>
        </p:nvGrpSpPr>
        <p:grpSpPr>
          <a:xfrm>
            <a:off x="10790238" y="257175"/>
            <a:ext cx="1017587" cy="577850"/>
            <a:chOff x="0" y="0"/>
            <a:chExt cx="1016794" cy="578225"/>
          </a:xfrm>
        </p:grpSpPr>
        <p:grpSp>
          <p:nvGrpSpPr>
            <p:cNvPr id="7195" name="Group 6"/>
            <p:cNvGrpSpPr/>
            <p:nvPr/>
          </p:nvGrpSpPr>
          <p:grpSpPr>
            <a:xfrm>
              <a:off x="0" y="0"/>
              <a:ext cx="1016794" cy="360857"/>
              <a:chOff x="0" y="0"/>
              <a:chExt cx="1016794" cy="360857"/>
            </a:xfrm>
          </p:grpSpPr>
          <p:sp>
            <p:nvSpPr>
              <p:cNvPr id="7197"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8"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7196"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9226" name="Group 10"/>
          <p:cNvGrpSpPr/>
          <p:nvPr/>
        </p:nvGrpSpPr>
        <p:grpSpPr>
          <a:xfrm>
            <a:off x="5780088" y="6584950"/>
            <a:ext cx="638175" cy="254000"/>
            <a:chOff x="0" y="0"/>
            <a:chExt cx="637959" cy="253916"/>
          </a:xfrm>
        </p:grpSpPr>
        <p:sp>
          <p:nvSpPr>
            <p:cNvPr id="7192"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7193"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7194"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03</a:t>
              </a:r>
              <a:endParaRPr lang="zh-CN" altLang="en-US" sz="1000" dirty="0">
                <a:solidFill>
                  <a:schemeClr val="bg1"/>
                </a:solidFill>
                <a:latin typeface="Calibri" panose="020F0502020204030204" pitchFamily="34" charset="0"/>
                <a:sym typeface="宋体" panose="02010600030101010101" pitchFamily="2" charset="-122"/>
              </a:endParaRPr>
            </a:p>
          </p:txBody>
        </p:sp>
      </p:grpSp>
      <p:pic>
        <p:nvPicPr>
          <p:cNvPr id="9230" name="图片 2"/>
          <p:cNvPicPr>
            <a:picLocks noChangeAspect="1"/>
          </p:cNvPicPr>
          <p:nvPr/>
        </p:nvPicPr>
        <p:blipFill>
          <a:blip r:embed="rId2"/>
          <a:srcRect l="737" t="2280" r="58640" b="4329"/>
          <a:stretch>
            <a:fillRect/>
          </a:stretch>
        </p:blipFill>
        <p:spPr>
          <a:xfrm>
            <a:off x="814388" y="1495425"/>
            <a:ext cx="2397125" cy="3395663"/>
          </a:xfrm>
          <a:prstGeom prst="rect">
            <a:avLst/>
          </a:prstGeom>
          <a:noFill/>
          <a:ln w="9525">
            <a:noFill/>
          </a:ln>
        </p:spPr>
      </p:pic>
      <p:grpSp>
        <p:nvGrpSpPr>
          <p:cNvPr id="9231" name="Group 15"/>
          <p:cNvGrpSpPr/>
          <p:nvPr/>
        </p:nvGrpSpPr>
        <p:grpSpPr>
          <a:xfrm>
            <a:off x="806450" y="5003800"/>
            <a:ext cx="2411413" cy="936625"/>
            <a:chOff x="0" y="0"/>
            <a:chExt cx="2411238" cy="936000"/>
          </a:xfrm>
        </p:grpSpPr>
        <p:sp>
          <p:nvSpPr>
            <p:cNvPr id="7189" name="矩形 1"/>
            <p:cNvSpPr/>
            <p:nvPr/>
          </p:nvSpPr>
          <p:spPr>
            <a:xfrm>
              <a:off x="7057" y="0"/>
              <a:ext cx="2397125" cy="936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190" name="文本框 58"/>
            <p:cNvSpPr/>
            <p:nvPr/>
          </p:nvSpPr>
          <p:spPr>
            <a:xfrm>
              <a:off x="454583" y="0"/>
              <a:ext cx="1482585" cy="461665"/>
            </a:xfrm>
            <a:prstGeom prst="rect">
              <a:avLst/>
            </a:prstGeom>
            <a:noFill/>
            <a:ln w="9525">
              <a:noFill/>
            </a:ln>
          </p:spPr>
          <p:txBody>
            <a:bodyPr wrap="none">
              <a:spAutoFit/>
            </a:bodyPr>
            <a:p>
              <a:r>
                <a:rPr lang="en-US" altLang="zh-CN" sz="2400" b="1" dirty="0">
                  <a:solidFill>
                    <a:schemeClr val="bg1"/>
                  </a:solidFill>
                  <a:latin typeface="Calibri" panose="020F0502020204030204" pitchFamily="34" charset="0"/>
                  <a:cs typeface="Calibri" panose="020F0502020204030204" pitchFamily="34" charset="0"/>
                  <a:sym typeface="Calibri" panose="020F0502020204030204" pitchFamily="34" charset="0"/>
                </a:rPr>
                <a:t>Service 01</a:t>
              </a:r>
              <a:endParaRPr lang="zh-CN" altLang="en-US" sz="2400" b="1" dirty="0">
                <a:solidFill>
                  <a:schemeClr val="bg1"/>
                </a:solidFill>
                <a:latin typeface="Calibri" panose="020F0502020204030204" pitchFamily="34" charset="0"/>
                <a:sym typeface="宋体" panose="02010600030101010101" pitchFamily="2" charset="-122"/>
              </a:endParaRPr>
            </a:p>
          </p:txBody>
        </p:sp>
        <p:sp>
          <p:nvSpPr>
            <p:cNvPr id="7191" name="矩形 3"/>
            <p:cNvSpPr/>
            <p:nvPr/>
          </p:nvSpPr>
          <p:spPr>
            <a:xfrm>
              <a:off x="0" y="329500"/>
              <a:ext cx="2411238" cy="369332"/>
            </a:xfrm>
            <a:prstGeom prst="rect">
              <a:avLst/>
            </a:prstGeom>
            <a:noFill/>
            <a:ln w="9525">
              <a:noFill/>
            </a:ln>
          </p:spPr>
          <p:txBody>
            <a:bodyPr wrap="none">
              <a:spAutoFit/>
            </a:bodyPr>
            <a:p>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I mean a vision of good </a:t>
              </a:r>
              <a:endParaRPr lang="zh-CN" altLang="en-US" dirty="0">
                <a:solidFill>
                  <a:srgbClr val="000000"/>
                </a:solidFill>
                <a:latin typeface="Calibri" panose="020F0502020204030204" pitchFamily="34" charset="0"/>
                <a:sym typeface="宋体" panose="02010600030101010101" pitchFamily="2" charset="-122"/>
              </a:endParaRPr>
            </a:p>
          </p:txBody>
        </p:sp>
      </p:grpSp>
      <p:pic>
        <p:nvPicPr>
          <p:cNvPr id="9235" name="图片 56"/>
          <p:cNvPicPr>
            <a:picLocks noChangeAspect="1"/>
          </p:cNvPicPr>
          <p:nvPr/>
        </p:nvPicPr>
        <p:blipFill>
          <a:blip r:embed="rId2"/>
          <a:srcRect l="29759" t="1482" r="29617" b="5127"/>
          <a:stretch>
            <a:fillRect/>
          </a:stretch>
        </p:blipFill>
        <p:spPr>
          <a:xfrm>
            <a:off x="3336925" y="1495425"/>
            <a:ext cx="2397125" cy="3395663"/>
          </a:xfrm>
          <a:prstGeom prst="rect">
            <a:avLst/>
          </a:prstGeom>
          <a:noFill/>
          <a:ln w="9525">
            <a:noFill/>
          </a:ln>
        </p:spPr>
      </p:pic>
      <p:grpSp>
        <p:nvGrpSpPr>
          <p:cNvPr id="9236" name="Group 20"/>
          <p:cNvGrpSpPr/>
          <p:nvPr/>
        </p:nvGrpSpPr>
        <p:grpSpPr>
          <a:xfrm>
            <a:off x="3330575" y="5003800"/>
            <a:ext cx="2411413" cy="936625"/>
            <a:chOff x="0" y="0"/>
            <a:chExt cx="2411238" cy="936000"/>
          </a:xfrm>
        </p:grpSpPr>
        <p:sp>
          <p:nvSpPr>
            <p:cNvPr id="7186" name="矩形 53"/>
            <p:cNvSpPr/>
            <p:nvPr/>
          </p:nvSpPr>
          <p:spPr>
            <a:xfrm>
              <a:off x="7764" y="0"/>
              <a:ext cx="2397125" cy="936000"/>
            </a:xfrm>
            <a:prstGeom prst="rect">
              <a:avLst/>
            </a:prstGeom>
            <a:solidFill>
              <a:srgbClr val="249F86"/>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187" name="文本框 59"/>
            <p:cNvSpPr/>
            <p:nvPr/>
          </p:nvSpPr>
          <p:spPr>
            <a:xfrm>
              <a:off x="465034" y="0"/>
              <a:ext cx="1482585" cy="461665"/>
            </a:xfrm>
            <a:prstGeom prst="rect">
              <a:avLst/>
            </a:prstGeom>
            <a:noFill/>
            <a:ln w="9525">
              <a:noFill/>
            </a:ln>
          </p:spPr>
          <p:txBody>
            <a:bodyPr wrap="none">
              <a:spAutoFit/>
            </a:bodyPr>
            <a:p>
              <a:r>
                <a:rPr lang="en-US" altLang="zh-CN" sz="2400" b="1" dirty="0">
                  <a:solidFill>
                    <a:schemeClr val="bg1"/>
                  </a:solidFill>
                  <a:latin typeface="Calibri" panose="020F0502020204030204" pitchFamily="34" charset="0"/>
                  <a:cs typeface="Calibri" panose="020F0502020204030204" pitchFamily="34" charset="0"/>
                  <a:sym typeface="Calibri" panose="020F0502020204030204" pitchFamily="34" charset="0"/>
                </a:rPr>
                <a:t>Service 02</a:t>
              </a:r>
              <a:endParaRPr lang="zh-CN" altLang="en-US" sz="2400" b="1" dirty="0">
                <a:solidFill>
                  <a:schemeClr val="bg1"/>
                </a:solidFill>
                <a:latin typeface="Calibri" panose="020F0502020204030204" pitchFamily="34" charset="0"/>
                <a:sym typeface="宋体" panose="02010600030101010101" pitchFamily="2" charset="-122"/>
              </a:endParaRPr>
            </a:p>
          </p:txBody>
        </p:sp>
        <p:sp>
          <p:nvSpPr>
            <p:cNvPr id="7188" name="矩形 62"/>
            <p:cNvSpPr/>
            <p:nvPr/>
          </p:nvSpPr>
          <p:spPr>
            <a:xfrm>
              <a:off x="0" y="329500"/>
              <a:ext cx="2411238" cy="369332"/>
            </a:xfrm>
            <a:prstGeom prst="rect">
              <a:avLst/>
            </a:prstGeom>
            <a:noFill/>
            <a:ln w="9525">
              <a:noFill/>
            </a:ln>
          </p:spPr>
          <p:txBody>
            <a:bodyPr wrap="none">
              <a:spAutoFit/>
            </a:bodyPr>
            <a:p>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I mean a vision of good </a:t>
              </a:r>
              <a:endParaRPr lang="zh-CN" altLang="en-US" dirty="0">
                <a:solidFill>
                  <a:srgbClr val="000000"/>
                </a:solidFill>
                <a:latin typeface="Calibri" panose="020F0502020204030204" pitchFamily="34" charset="0"/>
                <a:sym typeface="宋体" panose="02010600030101010101" pitchFamily="2" charset="-122"/>
              </a:endParaRPr>
            </a:p>
          </p:txBody>
        </p:sp>
      </p:grpSp>
      <p:pic>
        <p:nvPicPr>
          <p:cNvPr id="9240" name="图片 57"/>
          <p:cNvPicPr>
            <a:picLocks noChangeAspect="1"/>
          </p:cNvPicPr>
          <p:nvPr/>
        </p:nvPicPr>
        <p:blipFill>
          <a:blip r:embed="rId2"/>
          <a:srcRect l="57799" t="682" r="1578" b="5925"/>
          <a:stretch>
            <a:fillRect/>
          </a:stretch>
        </p:blipFill>
        <p:spPr>
          <a:xfrm>
            <a:off x="5861050" y="1495425"/>
            <a:ext cx="2397125" cy="3395663"/>
          </a:xfrm>
          <a:prstGeom prst="rect">
            <a:avLst/>
          </a:prstGeom>
          <a:noFill/>
          <a:ln w="9525">
            <a:noFill/>
          </a:ln>
        </p:spPr>
      </p:pic>
      <p:grpSp>
        <p:nvGrpSpPr>
          <p:cNvPr id="9241" name="Group 25"/>
          <p:cNvGrpSpPr/>
          <p:nvPr/>
        </p:nvGrpSpPr>
        <p:grpSpPr>
          <a:xfrm>
            <a:off x="5854700" y="5003800"/>
            <a:ext cx="2409825" cy="936625"/>
            <a:chOff x="0" y="0"/>
            <a:chExt cx="2411238" cy="936000"/>
          </a:xfrm>
        </p:grpSpPr>
        <p:sp>
          <p:nvSpPr>
            <p:cNvPr id="7183" name="矩形 55"/>
            <p:cNvSpPr/>
            <p:nvPr/>
          </p:nvSpPr>
          <p:spPr>
            <a:xfrm>
              <a:off x="10451" y="0"/>
              <a:ext cx="2397125" cy="936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184" name="文本框 60"/>
            <p:cNvSpPr/>
            <p:nvPr/>
          </p:nvSpPr>
          <p:spPr>
            <a:xfrm>
              <a:off x="467721" y="0"/>
              <a:ext cx="1482585" cy="461665"/>
            </a:xfrm>
            <a:prstGeom prst="rect">
              <a:avLst/>
            </a:prstGeom>
            <a:noFill/>
            <a:ln w="9525">
              <a:noFill/>
            </a:ln>
          </p:spPr>
          <p:txBody>
            <a:bodyPr wrap="none">
              <a:spAutoFit/>
            </a:bodyPr>
            <a:p>
              <a:r>
                <a:rPr lang="en-US" altLang="zh-CN" sz="2400" b="1" dirty="0">
                  <a:solidFill>
                    <a:schemeClr val="bg1"/>
                  </a:solidFill>
                  <a:latin typeface="Calibri" panose="020F0502020204030204" pitchFamily="34" charset="0"/>
                  <a:cs typeface="Calibri" panose="020F0502020204030204" pitchFamily="34" charset="0"/>
                  <a:sym typeface="Calibri" panose="020F0502020204030204" pitchFamily="34" charset="0"/>
                </a:rPr>
                <a:t>Service 03</a:t>
              </a:r>
              <a:endParaRPr lang="zh-CN" altLang="en-US" sz="2400" b="1" dirty="0">
                <a:solidFill>
                  <a:schemeClr val="bg1"/>
                </a:solidFill>
                <a:latin typeface="Calibri" panose="020F0502020204030204" pitchFamily="34" charset="0"/>
                <a:sym typeface="宋体" panose="02010600030101010101" pitchFamily="2" charset="-122"/>
              </a:endParaRPr>
            </a:p>
          </p:txBody>
        </p:sp>
        <p:sp>
          <p:nvSpPr>
            <p:cNvPr id="7185" name="矩形 64"/>
            <p:cNvSpPr/>
            <p:nvPr/>
          </p:nvSpPr>
          <p:spPr>
            <a:xfrm>
              <a:off x="0" y="329500"/>
              <a:ext cx="2411238" cy="369332"/>
            </a:xfrm>
            <a:prstGeom prst="rect">
              <a:avLst/>
            </a:prstGeom>
            <a:noFill/>
            <a:ln w="9525">
              <a:noFill/>
            </a:ln>
          </p:spPr>
          <p:txBody>
            <a:bodyPr wrap="none">
              <a:spAutoFit/>
            </a:bodyPr>
            <a:p>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I mean a vision of good </a:t>
              </a:r>
              <a:endParaRPr lang="zh-CN" altLang="en-US" dirty="0">
                <a:solidFill>
                  <a:srgbClr val="000000"/>
                </a:solidFill>
                <a:latin typeface="Calibri" panose="020F0502020204030204" pitchFamily="34" charset="0"/>
                <a:sym typeface="宋体" panose="02010600030101010101" pitchFamily="2" charset="-122"/>
              </a:endParaRPr>
            </a:p>
          </p:txBody>
        </p:sp>
      </p:grpSp>
      <p:sp>
        <p:nvSpPr>
          <p:cNvPr id="9245" name="文本框 66"/>
          <p:cNvSpPr/>
          <p:nvPr/>
        </p:nvSpPr>
        <p:spPr>
          <a:xfrm>
            <a:off x="8547100" y="1301750"/>
            <a:ext cx="2311400" cy="523875"/>
          </a:xfrm>
          <a:prstGeom prst="rect">
            <a:avLst/>
          </a:prstGeom>
          <a:noFill/>
          <a:ln w="9525">
            <a:noFill/>
          </a:ln>
        </p:spPr>
        <p:txBody>
          <a:bodyPr wrap="none">
            <a:spAutoFit/>
          </a:bodyPr>
          <a:p>
            <a:r>
              <a:rPr lang="en-US" altLang="zh-CN" sz="2800" b="1" dirty="0">
                <a:solidFill>
                  <a:srgbClr val="249F86"/>
                </a:solidFill>
                <a:latin typeface="Calibri" panose="020F0502020204030204" pitchFamily="34" charset="0"/>
                <a:cs typeface="Calibri" panose="020F0502020204030204" pitchFamily="34" charset="0"/>
                <a:sym typeface="Calibri" panose="020F0502020204030204" pitchFamily="34" charset="0"/>
              </a:rPr>
              <a:t>Our Company</a:t>
            </a:r>
            <a:endParaRPr lang="zh-CN" altLang="en-US" sz="2800" b="1" dirty="0">
              <a:solidFill>
                <a:srgbClr val="249F86"/>
              </a:solidFill>
              <a:latin typeface="Calibri" panose="020F0502020204030204" pitchFamily="34" charset="0"/>
              <a:sym typeface="宋体" panose="02010600030101010101" pitchFamily="2" charset="-122"/>
            </a:endParaRPr>
          </a:p>
        </p:txBody>
      </p:sp>
      <p:sp>
        <p:nvSpPr>
          <p:cNvPr id="9246" name="矩形 78"/>
          <p:cNvSpPr/>
          <p:nvPr/>
        </p:nvSpPr>
        <p:spPr>
          <a:xfrm>
            <a:off x="8547100" y="1854200"/>
            <a:ext cx="2868613" cy="4197350"/>
          </a:xfrm>
          <a:prstGeom prst="rect">
            <a:avLst/>
          </a:prstGeom>
          <a:noFill/>
          <a:ln w="9525">
            <a:noFill/>
          </a:ln>
        </p:spPr>
        <p:txBody>
          <a:bodyPr>
            <a:spAutoFit/>
          </a:bodyPr>
          <a:p>
            <a:pPr>
              <a:lnSpc>
                <a:spcPts val="2000"/>
              </a:lnSpc>
            </a:pPr>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dirty="0">
              <a:solidFill>
                <a:schemeClr val="bg1"/>
              </a:solidFill>
              <a:latin typeface="Calibri" panose="020F0502020204030204" pitchFamily="34" charset="0"/>
              <a:sym typeface="宋体" panose="02010600030101010101" pitchFamily="2" charset="-122"/>
            </a:endParaRPr>
          </a:p>
          <a:p>
            <a:pPr>
              <a:lnSpc>
                <a:spcPts val="2000"/>
              </a:lnSpc>
            </a:pPr>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a:t>
            </a:r>
            <a:endParaRPr lang="zh-CN" altLang="en-US" dirty="0">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filter="dissolve">
                                      <p:cBhvr>
                                        <p:cTn id="7" dur="500"/>
                                        <p:tgtEl>
                                          <p:spTgt spid="9220"/>
                                        </p:tgtEl>
                                      </p:cBhvr>
                                    </p:animEffect>
                                  </p:childTnLst>
                                </p:cTn>
                              </p:par>
                              <p:par>
                                <p:cTn id="8" presetID="9" presetClass="entr" presetSubtype="0" fill="hold"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filter="dissolve">
                                      <p:cBhvr>
                                        <p:cTn id="10" dur="500"/>
                                        <p:tgtEl>
                                          <p:spTgt spid="9226"/>
                                        </p:tgtEl>
                                      </p:cBhvr>
                                    </p:animEffect>
                                  </p:childTnLst>
                                </p:cTn>
                              </p:par>
                              <p:par>
                                <p:cTn id="11" presetID="9"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Effect filter="dissolve">
                                      <p:cBhvr>
                                        <p:cTn id="13" dur="500"/>
                                        <p:tgtEl>
                                          <p:spTgt spid="9221"/>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231"/>
                                        </p:tgtEl>
                                        <p:attrNameLst>
                                          <p:attrName>style.visibility</p:attrName>
                                        </p:attrNameLst>
                                      </p:cBhvr>
                                      <p:to>
                                        <p:strVal val="visible"/>
                                      </p:to>
                                    </p:set>
                                    <p:anim calcmode="lin" valueType="num">
                                      <p:cBhvr>
                                        <p:cTn id="17" dur="500"/>
                                        <p:tgtEl>
                                          <p:spTgt spid="9231"/>
                                        </p:tgtEl>
                                        <p:attrNameLst>
                                          <p:attrName>ppt_y</p:attrName>
                                        </p:attrNameLst>
                                      </p:cBhvr>
                                      <p:tavLst>
                                        <p:tav tm="0">
                                          <p:val>
                                            <p:strVal val="#ppt_y+#ppt_h*1.125000"/>
                                          </p:val>
                                        </p:tav>
                                        <p:tav tm="100000">
                                          <p:val>
                                            <p:strVal val="#ppt_y"/>
                                          </p:val>
                                        </p:tav>
                                      </p:tavLst>
                                    </p:anim>
                                    <p:animEffect filter="wipe(up)">
                                      <p:cBhvr>
                                        <p:cTn id="18" dur="500"/>
                                        <p:tgtEl>
                                          <p:spTgt spid="9231"/>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9230"/>
                                        </p:tgtEl>
                                        <p:attrNameLst>
                                          <p:attrName>style.visibility</p:attrName>
                                        </p:attrNameLst>
                                      </p:cBhvr>
                                      <p:to>
                                        <p:strVal val="visible"/>
                                      </p:to>
                                    </p:set>
                                    <p:animEffect filter="wipe(down)">
                                      <p:cBhvr>
                                        <p:cTn id="22" dur="500"/>
                                        <p:tgtEl>
                                          <p:spTgt spid="9230"/>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9236"/>
                                        </p:tgtEl>
                                        <p:attrNameLst>
                                          <p:attrName>style.visibility</p:attrName>
                                        </p:attrNameLst>
                                      </p:cBhvr>
                                      <p:to>
                                        <p:strVal val="visible"/>
                                      </p:to>
                                    </p:set>
                                    <p:anim calcmode="lin" valueType="num">
                                      <p:cBhvr>
                                        <p:cTn id="26" dur="500"/>
                                        <p:tgtEl>
                                          <p:spTgt spid="9236"/>
                                        </p:tgtEl>
                                        <p:attrNameLst>
                                          <p:attrName>ppt_y</p:attrName>
                                        </p:attrNameLst>
                                      </p:cBhvr>
                                      <p:tavLst>
                                        <p:tav tm="0">
                                          <p:val>
                                            <p:strVal val="#ppt_y+#ppt_h*1.125000"/>
                                          </p:val>
                                        </p:tav>
                                        <p:tav tm="100000">
                                          <p:val>
                                            <p:strVal val="#ppt_y"/>
                                          </p:val>
                                        </p:tav>
                                      </p:tavLst>
                                    </p:anim>
                                    <p:animEffect filter="wipe(up)">
                                      <p:cBhvr>
                                        <p:cTn id="27" dur="500"/>
                                        <p:tgtEl>
                                          <p:spTgt spid="9236"/>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9235"/>
                                        </p:tgtEl>
                                        <p:attrNameLst>
                                          <p:attrName>style.visibility</p:attrName>
                                        </p:attrNameLst>
                                      </p:cBhvr>
                                      <p:to>
                                        <p:strVal val="visible"/>
                                      </p:to>
                                    </p:set>
                                    <p:animEffect filter="wipe(down)">
                                      <p:cBhvr>
                                        <p:cTn id="31" dur="500"/>
                                        <p:tgtEl>
                                          <p:spTgt spid="9235"/>
                                        </p:tgtEl>
                                      </p:cBhvr>
                                    </p:animEffect>
                                  </p:childTnLst>
                                </p:cTn>
                              </p:par>
                            </p:childTnLst>
                          </p:cTn>
                        </p:par>
                        <p:par>
                          <p:cTn id="32" fill="hold">
                            <p:stCondLst>
                              <p:cond delay="2500"/>
                            </p:stCondLst>
                            <p:childTnLst>
                              <p:par>
                                <p:cTn id="33" presetID="12" presetClass="entr" presetSubtype="4" fill="hold" nodeType="afterEffect">
                                  <p:stCondLst>
                                    <p:cond delay="0"/>
                                  </p:stCondLst>
                                  <p:childTnLst>
                                    <p:set>
                                      <p:cBhvr>
                                        <p:cTn id="34" dur="1" fill="hold">
                                          <p:stCondLst>
                                            <p:cond delay="0"/>
                                          </p:stCondLst>
                                        </p:cTn>
                                        <p:tgtEl>
                                          <p:spTgt spid="9241"/>
                                        </p:tgtEl>
                                        <p:attrNameLst>
                                          <p:attrName>style.visibility</p:attrName>
                                        </p:attrNameLst>
                                      </p:cBhvr>
                                      <p:to>
                                        <p:strVal val="visible"/>
                                      </p:to>
                                    </p:set>
                                    <p:anim calcmode="lin" valueType="num">
                                      <p:cBhvr>
                                        <p:cTn id="35" dur="500"/>
                                        <p:tgtEl>
                                          <p:spTgt spid="9241"/>
                                        </p:tgtEl>
                                        <p:attrNameLst>
                                          <p:attrName>ppt_y</p:attrName>
                                        </p:attrNameLst>
                                      </p:cBhvr>
                                      <p:tavLst>
                                        <p:tav tm="0">
                                          <p:val>
                                            <p:strVal val="#ppt_y+#ppt_h*1.125000"/>
                                          </p:val>
                                        </p:tav>
                                        <p:tav tm="100000">
                                          <p:val>
                                            <p:strVal val="#ppt_y"/>
                                          </p:val>
                                        </p:tav>
                                      </p:tavLst>
                                    </p:anim>
                                    <p:animEffect filter="wipe(up)">
                                      <p:cBhvr>
                                        <p:cTn id="36" dur="500"/>
                                        <p:tgtEl>
                                          <p:spTgt spid="9241"/>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9240"/>
                                        </p:tgtEl>
                                        <p:attrNameLst>
                                          <p:attrName>style.visibility</p:attrName>
                                        </p:attrNameLst>
                                      </p:cBhvr>
                                      <p:to>
                                        <p:strVal val="visible"/>
                                      </p:to>
                                    </p:set>
                                    <p:animEffect filter="wipe(down)">
                                      <p:cBhvr>
                                        <p:cTn id="40" dur="500"/>
                                        <p:tgtEl>
                                          <p:spTgt spid="9240"/>
                                        </p:tgtEl>
                                      </p:cBhvr>
                                    </p:animEffec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9245"/>
                                        </p:tgtEl>
                                        <p:attrNameLst>
                                          <p:attrName>style.visibility</p:attrName>
                                        </p:attrNameLst>
                                      </p:cBhvr>
                                      <p:to>
                                        <p:strVal val="visible"/>
                                      </p:to>
                                    </p:set>
                                    <p:animEffect filter="dissolve">
                                      <p:cBhvr>
                                        <p:cTn id="44" dur="500"/>
                                        <p:tgtEl>
                                          <p:spTgt spid="924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9246"/>
                                        </p:tgtEl>
                                        <p:attrNameLst>
                                          <p:attrName>style.visibility</p:attrName>
                                        </p:attrNameLst>
                                      </p:cBhvr>
                                      <p:to>
                                        <p:strVal val="visible"/>
                                      </p:to>
                                    </p:set>
                                    <p:animEffect filter="wipe(up)">
                                      <p:cBhvr>
                                        <p:cTn id="48" dur="650"/>
                                        <p:tgtEl>
                                          <p:spTgt spid="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ldLvl="0"/>
      <p:bldP spid="9245" grpId="0" bldLvl="0"/>
      <p:bldP spid="9246"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8195"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pic>
        <p:nvPicPr>
          <p:cNvPr id="8196"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0245" name="矩形 3"/>
          <p:cNvSpPr/>
          <p:nvPr/>
        </p:nvSpPr>
        <p:spPr>
          <a:xfrm>
            <a:off x="0" y="2171700"/>
            <a:ext cx="12192000" cy="2628900"/>
          </a:xfrm>
          <a:prstGeom prst="rect">
            <a:avLst/>
          </a:prstGeom>
          <a:solidFill>
            <a:srgbClr val="FFFFFF">
              <a:alpha val="7059"/>
            </a:srgbClr>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246" name="文本框 5"/>
          <p:cNvSpPr/>
          <p:nvPr/>
        </p:nvSpPr>
        <p:spPr>
          <a:xfrm>
            <a:off x="3849688" y="2652713"/>
            <a:ext cx="4527550" cy="1016000"/>
          </a:xfrm>
          <a:prstGeom prst="rect">
            <a:avLst/>
          </a:prstGeom>
          <a:noFill/>
          <a:ln w="9525">
            <a:noFill/>
          </a:ln>
        </p:spPr>
        <p:txBody>
          <a:bodyPr wrap="none">
            <a:spAutoFit/>
          </a:bodyPr>
          <a:p>
            <a:r>
              <a:rPr lang="en-US" altLang="zh-CN" sz="6000" b="1" dirty="0">
                <a:solidFill>
                  <a:schemeClr val="bg1"/>
                </a:solidFill>
                <a:latin typeface="Calibri" panose="020F0502020204030204" pitchFamily="34" charset="0"/>
                <a:cs typeface="Calibri" panose="020F0502020204030204" pitchFamily="34" charset="0"/>
                <a:sym typeface="Calibri" panose="020F0502020204030204" pitchFamily="34" charset="0"/>
              </a:rPr>
              <a:t>PARAGRAPH</a:t>
            </a:r>
            <a:endParaRPr lang="zh-CN" altLang="en-US" sz="6000" b="1" dirty="0">
              <a:solidFill>
                <a:schemeClr val="bg1"/>
              </a:solidFill>
              <a:latin typeface="Calibri" panose="020F0502020204030204" pitchFamily="34" charset="0"/>
              <a:sym typeface="宋体" panose="02010600030101010101" pitchFamily="2" charset="-122"/>
            </a:endParaRPr>
          </a:p>
        </p:txBody>
      </p:sp>
      <p:sp>
        <p:nvSpPr>
          <p:cNvPr id="10247" name="文本框 6"/>
          <p:cNvSpPr/>
          <p:nvPr/>
        </p:nvSpPr>
        <p:spPr>
          <a:xfrm>
            <a:off x="2584450" y="3581400"/>
            <a:ext cx="7010400" cy="712788"/>
          </a:xfrm>
          <a:prstGeom prst="rect">
            <a:avLst/>
          </a:prstGeom>
          <a:noFill/>
          <a:ln w="9525">
            <a:noFill/>
          </a:ln>
        </p:spPr>
        <p:txBody>
          <a:bodyPr>
            <a:spAutoFit/>
          </a:bodyPr>
          <a:p>
            <a:pPr algn="ctr">
              <a:lnSpc>
                <a:spcPts val="2400"/>
              </a:lnSpc>
            </a:pPr>
            <a:r>
              <a:rPr lang="en-US" altLang="zh-CN" sz="2000" dirty="0">
                <a:solidFill>
                  <a:srgbClr val="F2F2F2"/>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2000" dirty="0">
              <a:solidFill>
                <a:srgbClr val="F2F2F2"/>
              </a:solidFill>
              <a:latin typeface="Arial" panose="020B0604020202020204" pitchFamily="34" charset="0"/>
              <a:sym typeface="Arial" panose="020B0604020202020204" pitchFamily="34" charset="0"/>
            </a:endParaRPr>
          </a:p>
        </p:txBody>
      </p:sp>
      <p:grpSp>
        <p:nvGrpSpPr>
          <p:cNvPr id="10248" name="Group 8"/>
          <p:cNvGrpSpPr/>
          <p:nvPr/>
        </p:nvGrpSpPr>
        <p:grpSpPr>
          <a:xfrm>
            <a:off x="5645150" y="1716088"/>
            <a:ext cx="889000" cy="889000"/>
            <a:chOff x="0" y="0"/>
            <a:chExt cx="888824" cy="888824"/>
          </a:xfrm>
        </p:grpSpPr>
        <p:sp>
          <p:nvSpPr>
            <p:cNvPr id="8201" name="矩形 4"/>
            <p:cNvSpPr/>
            <p:nvPr/>
          </p:nvSpPr>
          <p:spPr>
            <a:xfrm rot="2700000">
              <a:off x="0" y="0"/>
              <a:ext cx="888824" cy="888824"/>
            </a:xfrm>
            <a:prstGeom prst="rect">
              <a:avLst/>
            </a:prstGeom>
            <a:solidFill>
              <a:srgbClr val="2F374C"/>
            </a:solidFill>
            <a:ln w="12700">
              <a:noFill/>
            </a:ln>
          </p:spPr>
          <p:txBody>
            <a:bodyPr anchor="ctr"/>
            <a:p>
              <a:pPr algn="ctr"/>
              <a:endParaRPr lang="zh-CN" altLang="zh-CN" dirty="0">
                <a:solidFill>
                  <a:srgbClr val="A5A5A5"/>
                </a:solidFill>
                <a:latin typeface="宋体" panose="02010600030101010101" pitchFamily="2" charset="-122"/>
                <a:sym typeface="宋体" panose="02010600030101010101" pitchFamily="2" charset="-122"/>
              </a:endParaRPr>
            </a:p>
          </p:txBody>
        </p:sp>
        <p:grpSp>
          <p:nvGrpSpPr>
            <p:cNvPr id="8202" name="Group 10"/>
            <p:cNvGrpSpPr/>
            <p:nvPr/>
          </p:nvGrpSpPr>
          <p:grpSpPr>
            <a:xfrm>
              <a:off x="193587" y="234862"/>
              <a:ext cx="501650" cy="419100"/>
              <a:chOff x="0" y="0"/>
              <a:chExt cx="501650" cy="419100"/>
            </a:xfrm>
          </p:grpSpPr>
          <p:sp>
            <p:nvSpPr>
              <p:cNvPr id="8203" name="Freeform 14"/>
              <p:cNvSpPr>
                <a:spLocks noEditPoints="1"/>
              </p:cNvSpPr>
              <p:nvPr/>
            </p:nvSpPr>
            <p:spPr>
              <a:xfrm>
                <a:off x="0" y="0"/>
                <a:ext cx="501650" cy="419100"/>
              </a:xfrm>
              <a:custGeom>
                <a:avLst/>
                <a:gdLst>
                  <a:gd name="txL" fmla="*/ 0 w 131"/>
                  <a:gd name="txT" fmla="*/ 0 h 109"/>
                  <a:gd name="txR" fmla="*/ 131 w 131"/>
                  <a:gd name="txB" fmla="*/ 109 h 109"/>
                </a:gdLst>
                <a:ahLst/>
                <a:cxnLst>
                  <a:cxn ang="0">
                    <a:pos x="131979903" y="0"/>
                  </a:cxn>
                  <a:cxn ang="0">
                    <a:pos x="0" y="133054638"/>
                  </a:cxn>
                  <a:cxn ang="0">
                    <a:pos x="0" y="1478365638"/>
                  </a:cxn>
                  <a:cxn ang="0">
                    <a:pos x="131979903" y="1611420275"/>
                  </a:cxn>
                  <a:cxn ang="0">
                    <a:pos x="1789033246" y="1611420275"/>
                  </a:cxn>
                  <a:cxn ang="0">
                    <a:pos x="1921013149" y="1478365638"/>
                  </a:cxn>
                  <a:cxn ang="0">
                    <a:pos x="1921013149" y="133054638"/>
                  </a:cxn>
                  <a:cxn ang="0">
                    <a:pos x="1789033246" y="0"/>
                  </a:cxn>
                  <a:cxn ang="0">
                    <a:pos x="131979903" y="0"/>
                  </a:cxn>
                  <a:cxn ang="0">
                    <a:pos x="131979903" y="133054638"/>
                  </a:cxn>
                  <a:cxn ang="0">
                    <a:pos x="1789033246" y="133054638"/>
                  </a:cxn>
                  <a:cxn ang="0">
                    <a:pos x="1789033246" y="960938626"/>
                  </a:cxn>
                  <a:cxn ang="0">
                    <a:pos x="1466422514" y="650481650"/>
                  </a:cxn>
                  <a:cxn ang="0">
                    <a:pos x="1407763929" y="650481650"/>
                  </a:cxn>
                  <a:cxn ang="0">
                    <a:pos x="1055823904" y="990506323"/>
                  </a:cxn>
                  <a:cxn ang="0">
                    <a:pos x="557241245" y="487859315"/>
                  </a:cxn>
                  <a:cxn ang="0">
                    <a:pos x="527911952" y="473079311"/>
                  </a:cxn>
                  <a:cxn ang="0">
                    <a:pos x="498582659" y="487859315"/>
                  </a:cxn>
                  <a:cxn ang="0">
                    <a:pos x="131979903" y="872235534"/>
                  </a:cxn>
                  <a:cxn ang="0">
                    <a:pos x="131979903" y="872235534"/>
                  </a:cxn>
                  <a:cxn ang="0">
                    <a:pos x="131979903" y="133054638"/>
                  </a:cxn>
                  <a:cxn ang="0">
                    <a:pos x="131979903" y="1034857869"/>
                  </a:cxn>
                  <a:cxn ang="0">
                    <a:pos x="527911952" y="620913952"/>
                  </a:cxn>
                  <a:cxn ang="0">
                    <a:pos x="1099815928" y="1197476359"/>
                  </a:cxn>
                  <a:cxn ang="0">
                    <a:pos x="1129145221" y="1212260207"/>
                  </a:cxn>
                  <a:cxn ang="0">
                    <a:pos x="1158474514" y="1197476359"/>
                  </a:cxn>
                  <a:cxn ang="0">
                    <a:pos x="1187803806" y="1182692510"/>
                  </a:cxn>
                  <a:cxn ang="0">
                    <a:pos x="1187803806" y="1123560961"/>
                  </a:cxn>
                  <a:cxn ang="0">
                    <a:pos x="1129145221" y="1079209415"/>
                  </a:cxn>
                  <a:cxn ang="0">
                    <a:pos x="1437093221" y="768752439"/>
                  </a:cxn>
                  <a:cxn ang="0">
                    <a:pos x="1789033246" y="1108777112"/>
                  </a:cxn>
                  <a:cxn ang="0">
                    <a:pos x="1789033246" y="1478365638"/>
                  </a:cxn>
                  <a:cxn ang="0">
                    <a:pos x="131979903" y="1478365638"/>
                  </a:cxn>
                  <a:cxn ang="0">
                    <a:pos x="131979903" y="1034857869"/>
                  </a:cxn>
                </a:cxnLst>
                <a:rect l="txL" t="txT" r="txR" b="txB"/>
                <a:pathLst>
                  <a:path w="131" h="109">
                    <a:moveTo>
                      <a:pt x="9" y="0"/>
                    </a:moveTo>
                    <a:cubicBezTo>
                      <a:pt x="4" y="0"/>
                      <a:pt x="0" y="4"/>
                      <a:pt x="0" y="9"/>
                    </a:cubicBezTo>
                    <a:cubicBezTo>
                      <a:pt x="0" y="100"/>
                      <a:pt x="0" y="100"/>
                      <a:pt x="0" y="100"/>
                    </a:cubicBezTo>
                    <a:cubicBezTo>
                      <a:pt x="0" y="105"/>
                      <a:pt x="4" y="109"/>
                      <a:pt x="9" y="109"/>
                    </a:cubicBezTo>
                    <a:cubicBezTo>
                      <a:pt x="122" y="109"/>
                      <a:pt x="122" y="109"/>
                      <a:pt x="122" y="109"/>
                    </a:cubicBezTo>
                    <a:cubicBezTo>
                      <a:pt x="127" y="109"/>
                      <a:pt x="131" y="105"/>
                      <a:pt x="131" y="100"/>
                    </a:cubicBezTo>
                    <a:cubicBezTo>
                      <a:pt x="131" y="9"/>
                      <a:pt x="131" y="9"/>
                      <a:pt x="131" y="9"/>
                    </a:cubicBezTo>
                    <a:cubicBezTo>
                      <a:pt x="131" y="4"/>
                      <a:pt x="127" y="0"/>
                      <a:pt x="122" y="0"/>
                    </a:cubicBezTo>
                    <a:lnTo>
                      <a:pt x="9" y="0"/>
                    </a:lnTo>
                    <a:close/>
                    <a:moveTo>
                      <a:pt x="9" y="9"/>
                    </a:moveTo>
                    <a:cubicBezTo>
                      <a:pt x="122" y="9"/>
                      <a:pt x="122" y="9"/>
                      <a:pt x="122" y="9"/>
                    </a:cubicBezTo>
                    <a:cubicBezTo>
                      <a:pt x="122" y="65"/>
                      <a:pt x="122" y="65"/>
                      <a:pt x="122" y="65"/>
                    </a:cubicBezTo>
                    <a:cubicBezTo>
                      <a:pt x="100" y="44"/>
                      <a:pt x="100" y="44"/>
                      <a:pt x="100" y="44"/>
                    </a:cubicBezTo>
                    <a:cubicBezTo>
                      <a:pt x="99" y="43"/>
                      <a:pt x="97" y="43"/>
                      <a:pt x="96" y="44"/>
                    </a:cubicBezTo>
                    <a:cubicBezTo>
                      <a:pt x="72" y="67"/>
                      <a:pt x="72" y="67"/>
                      <a:pt x="72" y="67"/>
                    </a:cubicBezTo>
                    <a:cubicBezTo>
                      <a:pt x="38" y="33"/>
                      <a:pt x="38" y="33"/>
                      <a:pt x="38" y="33"/>
                    </a:cubicBezTo>
                    <a:cubicBezTo>
                      <a:pt x="38" y="33"/>
                      <a:pt x="37" y="32"/>
                      <a:pt x="36" y="32"/>
                    </a:cubicBezTo>
                    <a:cubicBezTo>
                      <a:pt x="36" y="32"/>
                      <a:pt x="35" y="33"/>
                      <a:pt x="34" y="33"/>
                    </a:cubicBezTo>
                    <a:cubicBezTo>
                      <a:pt x="34" y="33"/>
                      <a:pt x="10" y="59"/>
                      <a:pt x="9" y="59"/>
                    </a:cubicBezTo>
                    <a:cubicBezTo>
                      <a:pt x="9" y="59"/>
                      <a:pt x="9" y="59"/>
                      <a:pt x="9" y="59"/>
                    </a:cubicBezTo>
                    <a:cubicBezTo>
                      <a:pt x="9" y="59"/>
                      <a:pt x="9" y="9"/>
                      <a:pt x="9" y="9"/>
                    </a:cubicBezTo>
                    <a:close/>
                    <a:moveTo>
                      <a:pt x="9" y="70"/>
                    </a:moveTo>
                    <a:cubicBezTo>
                      <a:pt x="36" y="42"/>
                      <a:pt x="36" y="42"/>
                      <a:pt x="36" y="42"/>
                    </a:cubicBezTo>
                    <a:cubicBezTo>
                      <a:pt x="75" y="81"/>
                      <a:pt x="75" y="81"/>
                      <a:pt x="75" y="81"/>
                    </a:cubicBezTo>
                    <a:cubicBezTo>
                      <a:pt x="76" y="82"/>
                      <a:pt x="77" y="82"/>
                      <a:pt x="77" y="82"/>
                    </a:cubicBezTo>
                    <a:cubicBezTo>
                      <a:pt x="78" y="82"/>
                      <a:pt x="79" y="82"/>
                      <a:pt x="79" y="81"/>
                    </a:cubicBezTo>
                    <a:cubicBezTo>
                      <a:pt x="81" y="80"/>
                      <a:pt x="81" y="80"/>
                      <a:pt x="81" y="80"/>
                    </a:cubicBezTo>
                    <a:cubicBezTo>
                      <a:pt x="82" y="79"/>
                      <a:pt x="82" y="77"/>
                      <a:pt x="81" y="76"/>
                    </a:cubicBezTo>
                    <a:cubicBezTo>
                      <a:pt x="77" y="73"/>
                      <a:pt x="77" y="73"/>
                      <a:pt x="77" y="73"/>
                    </a:cubicBezTo>
                    <a:cubicBezTo>
                      <a:pt x="98" y="52"/>
                      <a:pt x="98" y="52"/>
                      <a:pt x="98" y="52"/>
                    </a:cubicBezTo>
                    <a:cubicBezTo>
                      <a:pt x="122" y="75"/>
                      <a:pt x="122" y="75"/>
                      <a:pt x="122" y="75"/>
                    </a:cubicBezTo>
                    <a:cubicBezTo>
                      <a:pt x="122" y="100"/>
                      <a:pt x="122" y="100"/>
                      <a:pt x="122" y="100"/>
                    </a:cubicBezTo>
                    <a:cubicBezTo>
                      <a:pt x="9" y="100"/>
                      <a:pt x="9" y="100"/>
                      <a:pt x="9" y="100"/>
                    </a:cubicBezTo>
                    <a:lnTo>
                      <a:pt x="9" y="70"/>
                    </a:lnTo>
                    <a:close/>
                  </a:path>
                </a:pathLst>
              </a:custGeom>
              <a:solidFill>
                <a:schemeClr val="bg1">
                  <a:alpha val="100000"/>
                </a:schemeClr>
              </a:solidFill>
              <a:ln w="9525">
                <a:noFill/>
              </a:ln>
            </p:spPr>
            <p:txBody>
              <a:bodyPr/>
              <a:p>
                <a:endParaRPr lang="zh-CN" altLang="en-US"/>
              </a:p>
            </p:txBody>
          </p:sp>
          <p:sp>
            <p:nvSpPr>
              <p:cNvPr id="8204" name="Oval 15"/>
              <p:cNvSpPr/>
              <p:nvPr/>
            </p:nvSpPr>
            <p:spPr>
              <a:xfrm>
                <a:off x="217488" y="65087"/>
                <a:ext cx="100013" cy="100013"/>
              </a:xfrm>
              <a:prstGeom prst="ellipse">
                <a:avLst/>
              </a:prstGeom>
              <a:solidFill>
                <a:schemeClr val="bg1"/>
              </a:solidFill>
              <a:ln w="9525">
                <a:noFill/>
              </a:ln>
            </p:spPr>
            <p:txBody>
              <a:bodyPr/>
              <a:p>
                <a:endParaRPr lang="zh-CN" altLang="zh-CN" dirty="0">
                  <a:solidFill>
                    <a:srgbClr val="000000"/>
                  </a:solidFill>
                  <a:latin typeface="Calibri" panose="020F0502020204030204" pitchFamily="34" charset="0"/>
                  <a:sym typeface="宋体" panose="02010600030101010101" pitchFamily="2" charset="-122"/>
                </a:endParaRPr>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filter="barn(outHorizontal)">
                                      <p:cBhvr>
                                        <p:cTn id="7" dur="500"/>
                                        <p:tgtEl>
                                          <p:spTgt spid="1024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48"/>
                                        </p:tgtEl>
                                        <p:attrNameLst>
                                          <p:attrName>style.visibility</p:attrName>
                                        </p:attrNameLst>
                                      </p:cBhvr>
                                      <p:to>
                                        <p:strVal val="visible"/>
                                      </p:to>
                                    </p:set>
                                    <p:animEffect filter="dissolve">
                                      <p:cBhvr>
                                        <p:cTn id="11" dur="500"/>
                                        <p:tgtEl>
                                          <p:spTgt spid="10248"/>
                                        </p:tgtEl>
                                      </p:cBhvr>
                                    </p:animEffect>
                                  </p:childTnLst>
                                </p:cTn>
                              </p:par>
                            </p:childTnLst>
                          </p:cTn>
                        </p:par>
                        <p:par>
                          <p:cTn id="12" fill="hold">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ppt_w</p:attrName>
                                        </p:attrNameLst>
                                      </p:cBhvr>
                                      <p:tavLst>
                                        <p:tav tm="0">
                                          <p:val>
                                            <p:strVal val="(6*min(max(#ppt_w*#ppt_h,.3),1)-7.4)/-.7*#ppt_w"/>
                                          </p:val>
                                        </p:tav>
                                        <p:tav tm="100000">
                                          <p:val>
                                            <p:strVal val="#ppt_w"/>
                                          </p:val>
                                        </p:tav>
                                      </p:tavLst>
                                    </p:anim>
                                    <p:anim calcmode="lin" valueType="num">
                                      <p:cBhvr>
                                        <p:cTn id="16" dur="500" fill="hold"/>
                                        <p:tgtEl>
                                          <p:spTgt spid="10246"/>
                                        </p:tgtEl>
                                        <p:attrNameLst>
                                          <p:attrName>ppt_h</p:attrName>
                                        </p:attrNameLst>
                                      </p:cBhvr>
                                      <p:tavLst>
                                        <p:tav tm="0">
                                          <p:val>
                                            <p:strVal val="(6*min(max(#ppt_w*#ppt_h,.3),1)-7.4)/-.7*#ppt_h"/>
                                          </p:val>
                                        </p:tav>
                                        <p:tav tm="100000">
                                          <p:val>
                                            <p:strVal val="#ppt_h"/>
                                          </p:val>
                                        </p:tav>
                                      </p:tavLst>
                                    </p:anim>
                                    <p:anim calcmode="lin" valueType="num">
                                      <p:cBhvr>
                                        <p:cTn id="17" dur="500" fill="hold"/>
                                        <p:tgtEl>
                                          <p:spTgt spid="10246"/>
                                        </p:tgtEl>
                                        <p:attrNameLst>
                                          <p:attrName>ppt_x</p:attrName>
                                        </p:attrNameLst>
                                      </p:cBhvr>
                                      <p:tavLst>
                                        <p:tav tm="0">
                                          <p:val>
                                            <p:fltVal val="0.500000"/>
                                          </p:val>
                                        </p:tav>
                                        <p:tav tm="100000">
                                          <p:val>
                                            <p:strVal val="#ppt_x"/>
                                          </p:val>
                                        </p:tav>
                                      </p:tavLst>
                                    </p:anim>
                                    <p:anim calcmode="lin" valueType="num">
                                      <p:cBhvr>
                                        <p:cTn id="18" dur="500" fill="hold"/>
                                        <p:tgtEl>
                                          <p:spTgt spid="10246"/>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679"/>
                            </p:stCondLst>
                            <p:childTnLst>
                              <p:par>
                                <p:cTn id="20" presetID="9" presetClass="entr" presetSubtype="0" fill="hold" grpId="0" nodeType="afterEffect">
                                  <p:stCondLst>
                                    <p:cond delay="0"/>
                                  </p:stCondLst>
                                  <p:childTnLst>
                                    <p:set>
                                      <p:cBhvr>
                                        <p:cTn id="21" dur="1" fill="hold">
                                          <p:stCondLst>
                                            <p:cond delay="0"/>
                                          </p:stCondLst>
                                        </p:cTn>
                                        <p:tgtEl>
                                          <p:spTgt spid="10247"/>
                                        </p:tgtEl>
                                        <p:attrNameLst>
                                          <p:attrName>style.visibility</p:attrName>
                                        </p:attrNameLst>
                                      </p:cBhvr>
                                      <p:to>
                                        <p:strVal val="visible"/>
                                      </p:to>
                                    </p:set>
                                    <p:animEffect filter="dissolve">
                                      <p:cBhvr>
                                        <p:cTn id="2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ldLvl="0" animBg="1"/>
      <p:bldP spid="10246" grpId="0" bldLvl="0"/>
      <p:bldP spid="10247"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9219"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11268" name="文本框 4"/>
          <p:cNvSpPr/>
          <p:nvPr/>
        </p:nvSpPr>
        <p:spPr>
          <a:xfrm>
            <a:off x="247650" y="55563"/>
            <a:ext cx="4727575"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Paragraph Slide</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11269" name="Group 5"/>
          <p:cNvGrpSpPr/>
          <p:nvPr/>
        </p:nvGrpSpPr>
        <p:grpSpPr>
          <a:xfrm>
            <a:off x="10790238" y="257175"/>
            <a:ext cx="1017587" cy="577850"/>
            <a:chOff x="0" y="0"/>
            <a:chExt cx="1016794" cy="578225"/>
          </a:xfrm>
        </p:grpSpPr>
        <p:grpSp>
          <p:nvGrpSpPr>
            <p:cNvPr id="9233" name="Group 6"/>
            <p:cNvGrpSpPr/>
            <p:nvPr/>
          </p:nvGrpSpPr>
          <p:grpSpPr>
            <a:xfrm>
              <a:off x="0" y="0"/>
              <a:ext cx="1016794" cy="360857"/>
              <a:chOff x="0" y="0"/>
              <a:chExt cx="1016794" cy="360857"/>
            </a:xfrm>
          </p:grpSpPr>
          <p:sp>
            <p:nvSpPr>
              <p:cNvPr id="9235"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6"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9234"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11274" name="Group 10"/>
          <p:cNvGrpSpPr/>
          <p:nvPr/>
        </p:nvGrpSpPr>
        <p:grpSpPr>
          <a:xfrm>
            <a:off x="5780088" y="6584950"/>
            <a:ext cx="638175" cy="254000"/>
            <a:chOff x="0" y="0"/>
            <a:chExt cx="637959" cy="253916"/>
          </a:xfrm>
        </p:grpSpPr>
        <p:sp>
          <p:nvSpPr>
            <p:cNvPr id="9230"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9231"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9232"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04</a:t>
              </a:r>
              <a:endParaRPr lang="zh-CN" altLang="en-US" sz="1000" dirty="0">
                <a:solidFill>
                  <a:schemeClr val="bg1"/>
                </a:solidFill>
                <a:latin typeface="Calibri" panose="020F0502020204030204" pitchFamily="34" charset="0"/>
                <a:sym typeface="宋体" panose="02010600030101010101" pitchFamily="2" charset="-122"/>
              </a:endParaRPr>
            </a:p>
          </p:txBody>
        </p:sp>
      </p:grpSp>
      <p:pic>
        <p:nvPicPr>
          <p:cNvPr id="11278" name="图片 29"/>
          <p:cNvPicPr>
            <a:picLocks noChangeAspect="1"/>
          </p:cNvPicPr>
          <p:nvPr/>
        </p:nvPicPr>
        <p:blipFill>
          <a:blip r:embed="rId2"/>
          <a:srcRect l="13773" t="3078" r="32164" b="2504"/>
          <a:stretch>
            <a:fillRect/>
          </a:stretch>
        </p:blipFill>
        <p:spPr>
          <a:xfrm>
            <a:off x="782638" y="1473200"/>
            <a:ext cx="4360862" cy="4660900"/>
          </a:xfrm>
          <a:prstGeom prst="rect">
            <a:avLst/>
          </a:prstGeom>
          <a:noFill/>
          <a:ln w="9525">
            <a:noFill/>
          </a:ln>
        </p:spPr>
      </p:pic>
      <p:grpSp>
        <p:nvGrpSpPr>
          <p:cNvPr id="11279" name="Group 15"/>
          <p:cNvGrpSpPr/>
          <p:nvPr/>
        </p:nvGrpSpPr>
        <p:grpSpPr>
          <a:xfrm>
            <a:off x="782638" y="1473200"/>
            <a:ext cx="1439862" cy="1441450"/>
            <a:chOff x="0" y="0"/>
            <a:chExt cx="1440000" cy="1440000"/>
          </a:xfrm>
        </p:grpSpPr>
        <p:sp>
          <p:nvSpPr>
            <p:cNvPr id="9228" name="矩形 30"/>
            <p:cNvSpPr/>
            <p:nvPr/>
          </p:nvSpPr>
          <p:spPr>
            <a:xfrm>
              <a:off x="0" y="0"/>
              <a:ext cx="1440000" cy="1440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229" name="Freeform 6"/>
            <p:cNvSpPr>
              <a:spLocks noEditPoints="1"/>
            </p:cNvSpPr>
            <p:nvPr/>
          </p:nvSpPr>
          <p:spPr>
            <a:xfrm>
              <a:off x="433456" y="431075"/>
              <a:ext cx="573088" cy="577850"/>
            </a:xfrm>
            <a:custGeom>
              <a:avLst/>
              <a:gdLst>
                <a:gd name="txL" fmla="*/ 0 w 150"/>
                <a:gd name="txT" fmla="*/ 0 h 151"/>
                <a:gd name="txR" fmla="*/ 150 w 150"/>
                <a:gd name="txB" fmla="*/ 151 h 151"/>
              </a:gdLst>
              <a:ahLst/>
              <a:cxnLst>
                <a:cxn ang="0">
                  <a:pos x="1999771473" y="673650642"/>
                </a:cxn>
                <a:cxn ang="0">
                  <a:pos x="1897593703" y="673650642"/>
                </a:cxn>
                <a:cxn ang="0">
                  <a:pos x="1766222831" y="820095435"/>
                </a:cxn>
                <a:cxn ang="0">
                  <a:pos x="1707836625" y="907963076"/>
                </a:cxn>
                <a:cxn ang="0">
                  <a:pos x="1605658855" y="893317832"/>
                </a:cxn>
                <a:cxn ang="0">
                  <a:pos x="1182349315" y="673650642"/>
                </a:cxn>
                <a:cxn ang="0">
                  <a:pos x="1386704854" y="351470566"/>
                </a:cxn>
                <a:cxn ang="0">
                  <a:pos x="700649748" y="351470566"/>
                </a:cxn>
                <a:cxn ang="0">
                  <a:pos x="905005287" y="673650642"/>
                </a:cxn>
                <a:cxn ang="0">
                  <a:pos x="525487311" y="820095435"/>
                </a:cxn>
                <a:cxn ang="0">
                  <a:pos x="262745566" y="1596258963"/>
                </a:cxn>
                <a:cxn ang="0">
                  <a:pos x="29193103" y="2079529077"/>
                </a:cxn>
                <a:cxn ang="0">
                  <a:pos x="14598462" y="2147483647"/>
                </a:cxn>
                <a:cxn ang="0">
                  <a:pos x="2014369935" y="2147483647"/>
                </a:cxn>
                <a:cxn ang="0">
                  <a:pos x="2072756140" y="2064883832"/>
                </a:cxn>
                <a:cxn ang="0">
                  <a:pos x="1737029728" y="1640190870"/>
                </a:cxn>
                <a:cxn ang="0">
                  <a:pos x="1503477265" y="1552323229"/>
                </a:cxn>
                <a:cxn ang="0">
                  <a:pos x="1547268829" y="1435165098"/>
                </a:cxn>
                <a:cxn ang="0">
                  <a:pos x="1649446599" y="1508391322"/>
                </a:cxn>
                <a:cxn ang="0">
                  <a:pos x="2028968396" y="1171566001"/>
                </a:cxn>
                <a:cxn ang="0">
                  <a:pos x="2116547705" y="995830718"/>
                </a:cxn>
                <a:cxn ang="0">
                  <a:pos x="1985176832" y="673650642"/>
                </a:cxn>
                <a:cxn ang="0">
                  <a:pos x="1036379980" y="117158131"/>
                </a:cxn>
                <a:cxn ang="0">
                  <a:pos x="1153152391" y="556492511"/>
                </a:cxn>
                <a:cxn ang="0">
                  <a:pos x="1036379980" y="585783000"/>
                </a:cxn>
                <a:cxn ang="0">
                  <a:pos x="948796852" y="571137756"/>
                </a:cxn>
                <a:cxn ang="0">
                  <a:pos x="1591060394" y="1640190870"/>
                </a:cxn>
                <a:cxn ang="0">
                  <a:pos x="2014369935" y="2123460984"/>
                </a:cxn>
                <a:cxn ang="0">
                  <a:pos x="2014369935" y="2123460984"/>
                </a:cxn>
                <a:cxn ang="0">
                  <a:pos x="87583129" y="2123460984"/>
                </a:cxn>
                <a:cxn ang="0">
                  <a:pos x="87583129" y="2123460984"/>
                </a:cxn>
                <a:cxn ang="0">
                  <a:pos x="87583129" y="2123460984"/>
                </a:cxn>
                <a:cxn ang="0">
                  <a:pos x="569278875" y="1947725702"/>
                </a:cxn>
                <a:cxn ang="0">
                  <a:pos x="788232876" y="1991661436"/>
                </a:cxn>
                <a:cxn ang="0">
                  <a:pos x="875812185" y="1684122777"/>
                </a:cxn>
                <a:cxn ang="0">
                  <a:pos x="1591060394" y="1640190870"/>
                </a:cxn>
                <a:cxn ang="0">
                  <a:pos x="1985176832" y="1010475963"/>
                </a:cxn>
                <a:cxn ang="0">
                  <a:pos x="1780821292" y="1405878435"/>
                </a:cxn>
                <a:cxn ang="0">
                  <a:pos x="1634851958" y="1361942701"/>
                </a:cxn>
                <a:cxn ang="0">
                  <a:pos x="1459689521" y="1186211245"/>
                </a:cxn>
                <a:cxn ang="0">
                  <a:pos x="1372106393" y="1230143153"/>
                </a:cxn>
                <a:cxn ang="0">
                  <a:pos x="1036379980" y="1552323229"/>
                </a:cxn>
                <a:cxn ang="0">
                  <a:pos x="729842850" y="1523032739"/>
                </a:cxn>
                <a:cxn ang="0">
                  <a:pos x="700649748" y="1156920756"/>
                </a:cxn>
                <a:cxn ang="0">
                  <a:pos x="554680413" y="1479100832"/>
                </a:cxn>
                <a:cxn ang="0">
                  <a:pos x="802827517" y="1845212816"/>
                </a:cxn>
                <a:cxn ang="0">
                  <a:pos x="686055107" y="1889148550"/>
                </a:cxn>
                <a:cxn ang="0">
                  <a:pos x="335726412" y="1523032739"/>
                </a:cxn>
                <a:cxn ang="0">
                  <a:pos x="613070439" y="893317832"/>
                </a:cxn>
                <a:cxn ang="0">
                  <a:pos x="977989954" y="776163528"/>
                </a:cxn>
                <a:cxn ang="0">
                  <a:pos x="934202211" y="1391233191"/>
                </a:cxn>
                <a:cxn ang="0">
                  <a:pos x="1153152391" y="1376587946"/>
                </a:cxn>
                <a:cxn ang="0">
                  <a:pos x="1109364647" y="776163528"/>
                </a:cxn>
                <a:cxn ang="0">
                  <a:pos x="1518075727" y="951894984"/>
                </a:cxn>
                <a:cxn ang="0">
                  <a:pos x="1649446599" y="1127630267"/>
                </a:cxn>
                <a:cxn ang="0">
                  <a:pos x="1737029728" y="1112985022"/>
                </a:cxn>
                <a:cxn ang="0">
                  <a:pos x="1810014395" y="966540228"/>
                </a:cxn>
                <a:cxn ang="0">
                  <a:pos x="1853805959" y="864027342"/>
                </a:cxn>
                <a:cxn ang="0">
                  <a:pos x="1926786806" y="776163528"/>
                </a:cxn>
                <a:cxn ang="0">
                  <a:pos x="1970578370" y="776163528"/>
                </a:cxn>
                <a:cxn ang="0">
                  <a:pos x="2014369935" y="951894984"/>
                </a:cxn>
              </a:cxnLst>
              <a:rect l="txL" t="txT" r="txR" b="txB"/>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alpha val="100000"/>
              </a:schemeClr>
            </a:solidFill>
            <a:ln w="9525">
              <a:noFill/>
            </a:ln>
          </p:spPr>
          <p:txBody>
            <a:bodyPr/>
            <a:p>
              <a:endParaRPr lang="zh-CN" altLang="en-US"/>
            </a:p>
          </p:txBody>
        </p:sp>
      </p:grpSp>
      <p:sp>
        <p:nvSpPr>
          <p:cNvPr id="11282" name="文本框 36"/>
          <p:cNvSpPr/>
          <p:nvPr/>
        </p:nvSpPr>
        <p:spPr>
          <a:xfrm>
            <a:off x="5297488" y="1347788"/>
            <a:ext cx="6154737" cy="1944687"/>
          </a:xfrm>
          <a:prstGeom prst="rect">
            <a:avLst/>
          </a:prstGeom>
          <a:noFill/>
          <a:ln w="9525">
            <a:noFill/>
          </a:ln>
        </p:spPr>
        <p:txBody>
          <a:bodyPr>
            <a:spAutoFit/>
          </a:bodyPr>
          <a:p>
            <a:pPr>
              <a:lnSpc>
                <a:spcPts val="3600"/>
              </a:lnSpc>
            </a:pPr>
            <a:r>
              <a:rPr lang="en-US" altLang="zh-CN" sz="3600" b="1" dirty="0">
                <a:solidFill>
                  <a:schemeClr val="bg1"/>
                </a:solidFill>
                <a:latin typeface="Arial" panose="020B0604020202020204" pitchFamily="34" charset="0"/>
                <a:sym typeface="Arial" panose="020B0604020202020204" pitchFamily="34" charset="0"/>
              </a:rPr>
              <a:t>Don't aim for success if you want it; just do what you love and believe in, and it will come naturally.</a:t>
            </a:r>
            <a:endParaRPr lang="zh-CN" altLang="en-US" sz="3600" b="1" dirty="0">
              <a:solidFill>
                <a:schemeClr val="bg1"/>
              </a:solidFill>
              <a:latin typeface="Arial" panose="020B0604020202020204" pitchFamily="34" charset="0"/>
              <a:sym typeface="Arial" panose="020B0604020202020204" pitchFamily="34" charset="0"/>
            </a:endParaRPr>
          </a:p>
        </p:txBody>
      </p:sp>
      <p:sp>
        <p:nvSpPr>
          <p:cNvPr id="11283" name="矩形 37"/>
          <p:cNvSpPr/>
          <p:nvPr/>
        </p:nvSpPr>
        <p:spPr>
          <a:xfrm>
            <a:off x="5314950" y="3417888"/>
            <a:ext cx="6137275" cy="1076325"/>
          </a:xfrm>
          <a:prstGeom prst="rect">
            <a:avLst/>
          </a:prstGeom>
          <a:noFill/>
          <a:ln w="9525">
            <a:noFill/>
          </a:ln>
        </p:spPr>
        <p:txBody>
          <a:bodyPr>
            <a:spAutoFit/>
          </a:bodyPr>
          <a:p>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a:t>
            </a:r>
            <a:endParaRPr lang="zh-CN" altLang="en-US" sz="1600" dirty="0">
              <a:solidFill>
                <a:schemeClr val="bg1"/>
              </a:solidFill>
              <a:latin typeface="Calibri" panose="020F0502020204030204" pitchFamily="34" charset="0"/>
              <a:sym typeface="宋体" panose="02010600030101010101" pitchFamily="2" charset="-122"/>
            </a:endParaRPr>
          </a:p>
        </p:txBody>
      </p:sp>
      <p:sp>
        <p:nvSpPr>
          <p:cNvPr id="11284" name="矩形 38"/>
          <p:cNvSpPr/>
          <p:nvPr/>
        </p:nvSpPr>
        <p:spPr>
          <a:xfrm>
            <a:off x="5314950" y="4429125"/>
            <a:ext cx="6137275" cy="1816100"/>
          </a:xfrm>
          <a:prstGeom prst="rect">
            <a:avLst/>
          </a:prstGeom>
          <a:noFill/>
          <a:ln w="9525">
            <a:noFill/>
          </a:ln>
        </p:spPr>
        <p:txBody>
          <a:bodyPr>
            <a:spAutoFit/>
          </a:bodyPr>
          <a:p>
            <a:r>
              <a:rPr lang="en-US" altLang="zh-CN" sz="1600" dirty="0">
                <a:solidFill>
                  <a:schemeClr val="bg1"/>
                </a:solidFill>
                <a:latin typeface="Calibri" panose="020F0502020204030204" pitchFamily="34" charset="0"/>
                <a:cs typeface="Calibri" panose="020F0502020204030204" pitchFamily="34" charset="0"/>
                <a:sym typeface="Calibri" panose="020F0502020204030204"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But all sunshine without shade, all pleasure without pain, is not life at all. But all sunshine without shade, all pleasure without pain, is not life at all. But all sunshine without shade, all pleasure without pain, is not life at all. </a:t>
            </a:r>
            <a:endParaRPr lang="zh-CN" altLang="en-US" sz="1600" dirty="0">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filter="dissolve">
                                      <p:cBhvr>
                                        <p:cTn id="7" dur="500"/>
                                        <p:tgtEl>
                                          <p:spTgt spid="11268"/>
                                        </p:tgtEl>
                                      </p:cBhvr>
                                    </p:animEffect>
                                  </p:childTnLst>
                                </p:cTn>
                              </p:par>
                              <p:par>
                                <p:cTn id="8" presetID="9" presetClass="entr" presetSubtype="0" fill="hold"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filter="dissolve">
                                      <p:cBhvr>
                                        <p:cTn id="10" dur="500"/>
                                        <p:tgtEl>
                                          <p:spTgt spid="11274"/>
                                        </p:tgtEl>
                                      </p:cBhvr>
                                    </p:animEffect>
                                  </p:childTnLst>
                                </p:cTn>
                              </p:par>
                              <p:par>
                                <p:cTn id="11" presetID="9"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filter="dissolve">
                                      <p:cBhvr>
                                        <p:cTn id="13" dur="500"/>
                                        <p:tgtEl>
                                          <p:spTgt spid="11269"/>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1278"/>
                                        </p:tgtEl>
                                        <p:attrNameLst>
                                          <p:attrName>style.visibility</p:attrName>
                                        </p:attrNameLst>
                                      </p:cBhvr>
                                      <p:to>
                                        <p:strVal val="visible"/>
                                      </p:to>
                                    </p:set>
                                    <p:animEffect filter="wipe(up)">
                                      <p:cBhvr>
                                        <p:cTn id="17" dur="500"/>
                                        <p:tgtEl>
                                          <p:spTgt spid="11278"/>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11279"/>
                                        </p:tgtEl>
                                        <p:attrNameLst>
                                          <p:attrName>style.visibility</p:attrName>
                                        </p:attrNameLst>
                                      </p:cBhvr>
                                      <p:to>
                                        <p:strVal val="visible"/>
                                      </p:to>
                                    </p:set>
                                    <p:animEffect filter="dissolve">
                                      <p:cBhvr>
                                        <p:cTn id="21" dur="500"/>
                                        <p:tgtEl>
                                          <p:spTgt spid="11279"/>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11282"/>
                                        </p:tgtEl>
                                        <p:attrNameLst>
                                          <p:attrName>style.visibility</p:attrName>
                                        </p:attrNameLst>
                                      </p:cBhvr>
                                      <p:to>
                                        <p:strVal val="visible"/>
                                      </p:to>
                                    </p:set>
                                    <p:animEffect filter="dissolve">
                                      <p:cBhvr>
                                        <p:cTn id="25" dur="500"/>
                                        <p:tgtEl>
                                          <p:spTgt spid="1128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1283">
                                            <p:txEl>
                                              <p:charRg st="0" end="260"/>
                                            </p:txEl>
                                          </p:spTgt>
                                        </p:tgtEl>
                                        <p:attrNameLst>
                                          <p:attrName>style.visibility</p:attrName>
                                        </p:attrNameLst>
                                      </p:cBhvr>
                                      <p:to>
                                        <p:strVal val="visible"/>
                                      </p:to>
                                    </p:set>
                                    <p:animEffect filter="wipe(up)">
                                      <p:cBhvr>
                                        <p:cTn id="29" dur="650"/>
                                        <p:tgtEl>
                                          <p:spTgt spid="11283">
                                            <p:txEl>
                                              <p:charRg st="0" end="260"/>
                                            </p:txEl>
                                          </p:spTgt>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1284">
                                            <p:txEl>
                                              <p:charRg st="0" end="497"/>
                                            </p:txEl>
                                          </p:spTgt>
                                        </p:tgtEl>
                                        <p:attrNameLst>
                                          <p:attrName>style.visibility</p:attrName>
                                        </p:attrNameLst>
                                      </p:cBhvr>
                                      <p:to>
                                        <p:strVal val="visible"/>
                                      </p:to>
                                    </p:set>
                                    <p:animEffect filter="wipe(up)">
                                      <p:cBhvr>
                                        <p:cTn id="33" dur="650"/>
                                        <p:tgtEl>
                                          <p:spTgt spid="11284">
                                            <p:txEl>
                                              <p:charRg st="0" end="4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p:bldP spid="11282" grpId="0" bldLvl="0"/>
      <p:bldP spid="11283" grpId="0" bldLvl="0" build="p"/>
      <p:bldP spid="11284" grpId="0" bldLvl="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http://pic3.bbzhi.com/xitongbizhi/manglongfenggekuanpingbizhi1/computer_kuan_187087_16.jpg"/>
          <p:cNvPicPr>
            <a:picLocks noChangeAspect="1"/>
          </p:cNvPicPr>
          <p:nvPr/>
        </p:nvPicPr>
        <p:blipFill>
          <a:blip r:embed="rId1"/>
          <a:srcRect t="49391" r="53949"/>
          <a:stretch>
            <a:fillRect/>
          </a:stretch>
        </p:blipFill>
        <p:spPr>
          <a:xfrm>
            <a:off x="0" y="0"/>
            <a:ext cx="12192000" cy="6858000"/>
          </a:xfrm>
          <a:prstGeom prst="rect">
            <a:avLst/>
          </a:prstGeom>
          <a:noFill/>
          <a:ln w="9525">
            <a:noFill/>
          </a:ln>
        </p:spPr>
      </p:pic>
      <p:sp>
        <p:nvSpPr>
          <p:cNvPr id="10243" name="矩形 7"/>
          <p:cNvSpPr/>
          <p:nvPr/>
        </p:nvSpPr>
        <p:spPr>
          <a:xfrm>
            <a:off x="0" y="895350"/>
            <a:ext cx="12192000" cy="5962650"/>
          </a:xfrm>
          <a:prstGeom prst="rect">
            <a:avLst/>
          </a:prstGeom>
          <a:solidFill>
            <a:srgbClr val="FFFFFF">
              <a:alpha val="7059"/>
            </a:srgbClr>
          </a:solidFill>
          <a:ln w="12700">
            <a:noFill/>
          </a:ln>
        </p:spPr>
        <p:txBody>
          <a:bodyPr anchor="ctr"/>
          <a:p>
            <a:endParaRPr lang="zh-CN" altLang="zh-CN" dirty="0">
              <a:solidFill>
                <a:srgbClr val="FFFFFF"/>
              </a:solidFill>
              <a:latin typeface="宋体" panose="02010600030101010101" pitchFamily="2" charset="-122"/>
              <a:sym typeface="宋体" panose="02010600030101010101" pitchFamily="2" charset="-122"/>
            </a:endParaRPr>
          </a:p>
        </p:txBody>
      </p:sp>
      <p:sp>
        <p:nvSpPr>
          <p:cNvPr id="12292" name="文本框 4"/>
          <p:cNvSpPr/>
          <p:nvPr/>
        </p:nvSpPr>
        <p:spPr>
          <a:xfrm>
            <a:off x="247650" y="55563"/>
            <a:ext cx="4727575" cy="831850"/>
          </a:xfrm>
          <a:prstGeom prst="rect">
            <a:avLst/>
          </a:prstGeom>
          <a:noFill/>
          <a:ln w="9525">
            <a:noFill/>
          </a:ln>
        </p:spPr>
        <p:txBody>
          <a:bodyPr wrap="none">
            <a:spAutoFit/>
          </a:bodyPr>
          <a:p>
            <a:r>
              <a:rPr lang="en-US" altLang="zh-CN" sz="4800" b="1" dirty="0">
                <a:solidFill>
                  <a:schemeClr val="bg1"/>
                </a:solidFill>
                <a:latin typeface="Calibri" panose="020F0502020204030204" pitchFamily="34" charset="0"/>
                <a:cs typeface="Calibri" panose="020F0502020204030204" pitchFamily="34" charset="0"/>
                <a:sym typeface="Calibri" panose="020F0502020204030204" pitchFamily="34" charset="0"/>
              </a:rPr>
              <a:t>Paragraph Slide</a:t>
            </a:r>
            <a:endParaRPr lang="zh-CN" altLang="en-US" sz="4800" b="1" dirty="0">
              <a:solidFill>
                <a:schemeClr val="bg1"/>
              </a:solidFill>
              <a:latin typeface="Calibri" panose="020F0502020204030204" pitchFamily="34" charset="0"/>
              <a:sym typeface="宋体" panose="02010600030101010101" pitchFamily="2" charset="-122"/>
            </a:endParaRPr>
          </a:p>
        </p:txBody>
      </p:sp>
      <p:grpSp>
        <p:nvGrpSpPr>
          <p:cNvPr id="12293" name="Group 5"/>
          <p:cNvGrpSpPr/>
          <p:nvPr/>
        </p:nvGrpSpPr>
        <p:grpSpPr>
          <a:xfrm>
            <a:off x="10790238" y="257175"/>
            <a:ext cx="1017587" cy="577850"/>
            <a:chOff x="0" y="0"/>
            <a:chExt cx="1016794" cy="578225"/>
          </a:xfrm>
        </p:grpSpPr>
        <p:grpSp>
          <p:nvGrpSpPr>
            <p:cNvPr id="10272" name="Group 6"/>
            <p:cNvGrpSpPr/>
            <p:nvPr/>
          </p:nvGrpSpPr>
          <p:grpSpPr>
            <a:xfrm>
              <a:off x="0" y="0"/>
              <a:ext cx="1016794" cy="360857"/>
              <a:chOff x="0" y="0"/>
              <a:chExt cx="1016794" cy="360857"/>
            </a:xfrm>
          </p:grpSpPr>
          <p:sp>
            <p:nvSpPr>
              <p:cNvPr id="10274" name="矩形 8"/>
              <p:cNvSpPr/>
              <p:nvPr/>
            </p:nvSpPr>
            <p:spPr>
              <a:xfrm>
                <a:off x="199462" y="26540"/>
                <a:ext cx="800159" cy="307777"/>
              </a:xfrm>
              <a:prstGeom prst="rect">
                <a:avLst/>
              </a:prstGeom>
              <a:noFill/>
              <a:ln w="9525">
                <a:noFill/>
              </a:ln>
            </p:spPr>
            <p:txBody>
              <a:bodyPr>
                <a:spAutoFit/>
              </a:bodyPr>
              <a:p>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5" name="矩形 9"/>
              <p:cNvSpPr/>
              <p:nvPr/>
            </p:nvSpPr>
            <p:spPr>
              <a:xfrm>
                <a:off x="0" y="0"/>
                <a:ext cx="1016794" cy="360857"/>
              </a:xfrm>
              <a:prstGeom prst="rect">
                <a:avLst/>
              </a:prstGeom>
              <a:noFill/>
              <a:ln w="22225" cap="flat" cmpd="sng">
                <a:solidFill>
                  <a:schemeClr val="bg1"/>
                </a:solidFill>
                <a:prstDash val="solid"/>
                <a:bevel/>
                <a:headEnd type="none" w="med" len="med"/>
                <a:tailEnd type="none" w="med" len="med"/>
              </a:ln>
            </p:spPr>
            <p:txBody>
              <a:bodyPr anchor="ctr"/>
              <a:p>
                <a:pPr algn="ctr"/>
                <a:endParaRPr lang="zh-CN" altLang="zh-CN" dirty="0">
                  <a:solidFill>
                    <a:schemeClr val="bg1"/>
                  </a:solidFill>
                  <a:latin typeface="宋体" panose="02010600030101010101" pitchFamily="2" charset="-122"/>
                  <a:sym typeface="宋体" panose="02010600030101010101" pitchFamily="2" charset="-122"/>
                </a:endParaRPr>
              </a:p>
            </p:txBody>
          </p:sp>
        </p:grpSp>
        <p:sp>
          <p:nvSpPr>
            <p:cNvPr id="10273" name="文本框 7"/>
            <p:cNvSpPr/>
            <p:nvPr/>
          </p:nvSpPr>
          <p:spPr>
            <a:xfrm>
              <a:off x="132470" y="316498"/>
              <a:ext cx="184587" cy="261727"/>
            </a:xfrm>
            <a:prstGeom prst="rect">
              <a:avLst/>
            </a:prstGeom>
            <a:noFill/>
            <a:ln w="9525">
              <a:noFill/>
            </a:ln>
          </p:spPr>
          <p:txBody>
            <a:bodyPr wrap="none">
              <a:spAutoFit/>
            </a:bodyPr>
            <a:p>
              <a:endParaRPr lang="zh-CN" altLang="en-US" sz="1100" dirty="0">
                <a:solidFill>
                  <a:schemeClr val="bg1"/>
                </a:solidFill>
                <a:latin typeface="Calibri" panose="020F0502020204030204" pitchFamily="34" charset="0"/>
                <a:sym typeface="宋体" panose="02010600030101010101" pitchFamily="2" charset="-122"/>
              </a:endParaRPr>
            </a:p>
          </p:txBody>
        </p:sp>
      </p:grpSp>
      <p:grpSp>
        <p:nvGrpSpPr>
          <p:cNvPr id="12298" name="Group 10"/>
          <p:cNvGrpSpPr/>
          <p:nvPr/>
        </p:nvGrpSpPr>
        <p:grpSpPr>
          <a:xfrm>
            <a:off x="5780088" y="6584950"/>
            <a:ext cx="638175" cy="254000"/>
            <a:chOff x="0" y="0"/>
            <a:chExt cx="637959" cy="253916"/>
          </a:xfrm>
        </p:grpSpPr>
        <p:sp>
          <p:nvSpPr>
            <p:cNvPr id="10269"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0270"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0271" name="文本框 132"/>
            <p:cNvSpPr/>
            <p:nvPr/>
          </p:nvSpPr>
          <p:spPr>
            <a:xfrm>
              <a:off x="167607" y="0"/>
              <a:ext cx="322524" cy="253916"/>
            </a:xfrm>
            <a:prstGeom prst="rect">
              <a:avLst/>
            </a:prstGeom>
            <a:noFill/>
            <a:ln w="9525">
              <a:noFill/>
            </a:ln>
          </p:spPr>
          <p:txBody>
            <a:bodyPr wrap="none">
              <a:spAutoFit/>
            </a:bodyPr>
            <a:p>
              <a:r>
                <a:rPr lang="en-US" altLang="zh-CN" sz="1000" dirty="0">
                  <a:solidFill>
                    <a:schemeClr val="bg1"/>
                  </a:solidFill>
                  <a:latin typeface="Calibri" panose="020F0502020204030204" pitchFamily="34" charset="0"/>
                  <a:cs typeface="Calibri" panose="020F0502020204030204" pitchFamily="34" charset="0"/>
                  <a:sym typeface="Calibri" panose="020F0502020204030204" pitchFamily="34" charset="0"/>
                </a:rPr>
                <a:t>05</a:t>
              </a:r>
              <a:endParaRPr lang="zh-CN" altLang="en-US" sz="1000" dirty="0">
                <a:solidFill>
                  <a:schemeClr val="bg1"/>
                </a:solidFill>
                <a:latin typeface="Calibri" panose="020F0502020204030204" pitchFamily="34" charset="0"/>
                <a:sym typeface="宋体" panose="02010600030101010101" pitchFamily="2" charset="-122"/>
              </a:endParaRPr>
            </a:p>
          </p:txBody>
        </p:sp>
      </p:grpSp>
      <p:grpSp>
        <p:nvGrpSpPr>
          <p:cNvPr id="12302" name="Group 14"/>
          <p:cNvGrpSpPr/>
          <p:nvPr/>
        </p:nvGrpSpPr>
        <p:grpSpPr>
          <a:xfrm>
            <a:off x="744538" y="1489075"/>
            <a:ext cx="1439862" cy="1439863"/>
            <a:chOff x="0" y="0"/>
            <a:chExt cx="1440000" cy="1440000"/>
          </a:xfrm>
        </p:grpSpPr>
        <p:sp>
          <p:nvSpPr>
            <p:cNvPr id="10267" name="矩形 20"/>
            <p:cNvSpPr/>
            <p:nvPr/>
          </p:nvSpPr>
          <p:spPr>
            <a:xfrm>
              <a:off x="0" y="0"/>
              <a:ext cx="1440000" cy="1440000"/>
            </a:xfrm>
            <a:prstGeom prst="rect">
              <a:avLst/>
            </a:prstGeom>
            <a:solidFill>
              <a:srgbClr val="28AE60"/>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268" name="Freeform 6"/>
            <p:cNvSpPr>
              <a:spLocks noEditPoints="1"/>
            </p:cNvSpPr>
            <p:nvPr/>
          </p:nvSpPr>
          <p:spPr>
            <a:xfrm>
              <a:off x="433456" y="431075"/>
              <a:ext cx="573088" cy="577850"/>
            </a:xfrm>
            <a:custGeom>
              <a:avLst/>
              <a:gdLst>
                <a:gd name="txL" fmla="*/ 0 w 150"/>
                <a:gd name="txT" fmla="*/ 0 h 151"/>
                <a:gd name="txR" fmla="*/ 150 w 150"/>
                <a:gd name="txB" fmla="*/ 151 h 151"/>
              </a:gdLst>
              <a:ahLst/>
              <a:cxnLst>
                <a:cxn ang="0">
                  <a:pos x="1999771473" y="673650642"/>
                </a:cxn>
                <a:cxn ang="0">
                  <a:pos x="1897593703" y="673650642"/>
                </a:cxn>
                <a:cxn ang="0">
                  <a:pos x="1766222831" y="820095435"/>
                </a:cxn>
                <a:cxn ang="0">
                  <a:pos x="1707836625" y="907963076"/>
                </a:cxn>
                <a:cxn ang="0">
                  <a:pos x="1605658855" y="893317832"/>
                </a:cxn>
                <a:cxn ang="0">
                  <a:pos x="1182349315" y="673650642"/>
                </a:cxn>
                <a:cxn ang="0">
                  <a:pos x="1386704854" y="351470566"/>
                </a:cxn>
                <a:cxn ang="0">
                  <a:pos x="700649748" y="351470566"/>
                </a:cxn>
                <a:cxn ang="0">
                  <a:pos x="905005287" y="673650642"/>
                </a:cxn>
                <a:cxn ang="0">
                  <a:pos x="525487311" y="820095435"/>
                </a:cxn>
                <a:cxn ang="0">
                  <a:pos x="262745566" y="1596258963"/>
                </a:cxn>
                <a:cxn ang="0">
                  <a:pos x="29193103" y="2079529077"/>
                </a:cxn>
                <a:cxn ang="0">
                  <a:pos x="14598462" y="2147483647"/>
                </a:cxn>
                <a:cxn ang="0">
                  <a:pos x="2014369935" y="2147483647"/>
                </a:cxn>
                <a:cxn ang="0">
                  <a:pos x="2072756140" y="2064883832"/>
                </a:cxn>
                <a:cxn ang="0">
                  <a:pos x="1737029728" y="1640190870"/>
                </a:cxn>
                <a:cxn ang="0">
                  <a:pos x="1503477265" y="1552323229"/>
                </a:cxn>
                <a:cxn ang="0">
                  <a:pos x="1547268829" y="1435165098"/>
                </a:cxn>
                <a:cxn ang="0">
                  <a:pos x="1649446599" y="1508391322"/>
                </a:cxn>
                <a:cxn ang="0">
                  <a:pos x="2028968396" y="1171566001"/>
                </a:cxn>
                <a:cxn ang="0">
                  <a:pos x="2116547705" y="995830718"/>
                </a:cxn>
                <a:cxn ang="0">
                  <a:pos x="1985176832" y="673650642"/>
                </a:cxn>
                <a:cxn ang="0">
                  <a:pos x="1036379980" y="117158131"/>
                </a:cxn>
                <a:cxn ang="0">
                  <a:pos x="1153152391" y="556492511"/>
                </a:cxn>
                <a:cxn ang="0">
                  <a:pos x="1036379980" y="585783000"/>
                </a:cxn>
                <a:cxn ang="0">
                  <a:pos x="948796852" y="571137756"/>
                </a:cxn>
                <a:cxn ang="0">
                  <a:pos x="1591060394" y="1640190870"/>
                </a:cxn>
                <a:cxn ang="0">
                  <a:pos x="2014369935" y="2123460984"/>
                </a:cxn>
                <a:cxn ang="0">
                  <a:pos x="2014369935" y="2123460984"/>
                </a:cxn>
                <a:cxn ang="0">
                  <a:pos x="87583129" y="2123460984"/>
                </a:cxn>
                <a:cxn ang="0">
                  <a:pos x="87583129" y="2123460984"/>
                </a:cxn>
                <a:cxn ang="0">
                  <a:pos x="87583129" y="2123460984"/>
                </a:cxn>
                <a:cxn ang="0">
                  <a:pos x="569278875" y="1947725702"/>
                </a:cxn>
                <a:cxn ang="0">
                  <a:pos x="788232876" y="1991661436"/>
                </a:cxn>
                <a:cxn ang="0">
                  <a:pos x="875812185" y="1684122777"/>
                </a:cxn>
                <a:cxn ang="0">
                  <a:pos x="1591060394" y="1640190870"/>
                </a:cxn>
                <a:cxn ang="0">
                  <a:pos x="1985176832" y="1010475963"/>
                </a:cxn>
                <a:cxn ang="0">
                  <a:pos x="1780821292" y="1405878435"/>
                </a:cxn>
                <a:cxn ang="0">
                  <a:pos x="1634851958" y="1361942701"/>
                </a:cxn>
                <a:cxn ang="0">
                  <a:pos x="1459689521" y="1186211245"/>
                </a:cxn>
                <a:cxn ang="0">
                  <a:pos x="1372106393" y="1230143153"/>
                </a:cxn>
                <a:cxn ang="0">
                  <a:pos x="1036379980" y="1552323229"/>
                </a:cxn>
                <a:cxn ang="0">
                  <a:pos x="729842850" y="1523032739"/>
                </a:cxn>
                <a:cxn ang="0">
                  <a:pos x="700649748" y="1156920756"/>
                </a:cxn>
                <a:cxn ang="0">
                  <a:pos x="554680413" y="1479100832"/>
                </a:cxn>
                <a:cxn ang="0">
                  <a:pos x="802827517" y="1845212816"/>
                </a:cxn>
                <a:cxn ang="0">
                  <a:pos x="686055107" y="1889148550"/>
                </a:cxn>
                <a:cxn ang="0">
                  <a:pos x="335726412" y="1523032739"/>
                </a:cxn>
                <a:cxn ang="0">
                  <a:pos x="613070439" y="893317832"/>
                </a:cxn>
                <a:cxn ang="0">
                  <a:pos x="977989954" y="776163528"/>
                </a:cxn>
                <a:cxn ang="0">
                  <a:pos x="934202211" y="1391233191"/>
                </a:cxn>
                <a:cxn ang="0">
                  <a:pos x="1153152391" y="1376587946"/>
                </a:cxn>
                <a:cxn ang="0">
                  <a:pos x="1109364647" y="776163528"/>
                </a:cxn>
                <a:cxn ang="0">
                  <a:pos x="1518075727" y="951894984"/>
                </a:cxn>
                <a:cxn ang="0">
                  <a:pos x="1649446599" y="1127630267"/>
                </a:cxn>
                <a:cxn ang="0">
                  <a:pos x="1737029728" y="1112985022"/>
                </a:cxn>
                <a:cxn ang="0">
                  <a:pos x="1810014395" y="966540228"/>
                </a:cxn>
                <a:cxn ang="0">
                  <a:pos x="1853805959" y="864027342"/>
                </a:cxn>
                <a:cxn ang="0">
                  <a:pos x="1926786806" y="776163528"/>
                </a:cxn>
                <a:cxn ang="0">
                  <a:pos x="1970578370" y="776163528"/>
                </a:cxn>
                <a:cxn ang="0">
                  <a:pos x="2014369935" y="951894984"/>
                </a:cxn>
              </a:cxnLst>
              <a:rect l="txL" t="txT" r="txR" b="txB"/>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alpha val="100000"/>
              </a:schemeClr>
            </a:solidFill>
            <a:ln w="9525">
              <a:noFill/>
            </a:ln>
          </p:spPr>
          <p:txBody>
            <a:bodyPr/>
            <a:p>
              <a:endParaRPr lang="zh-CN" altLang="en-US"/>
            </a:p>
          </p:txBody>
        </p:sp>
      </p:grpSp>
      <p:pic>
        <p:nvPicPr>
          <p:cNvPr id="12305" name="图片 22"/>
          <p:cNvPicPr preferRelativeResize="0"/>
          <p:nvPr/>
        </p:nvPicPr>
        <p:blipFill>
          <a:blip r:embed="rId2"/>
          <a:stretch>
            <a:fillRect/>
          </a:stretch>
        </p:blipFill>
        <p:spPr>
          <a:xfrm>
            <a:off x="744538" y="3000375"/>
            <a:ext cx="2678112" cy="2938463"/>
          </a:xfrm>
          <a:prstGeom prst="rect">
            <a:avLst/>
          </a:prstGeom>
          <a:noFill/>
          <a:ln w="9525">
            <a:noFill/>
          </a:ln>
        </p:spPr>
      </p:pic>
      <p:grpSp>
        <p:nvGrpSpPr>
          <p:cNvPr id="12306" name="Group 18"/>
          <p:cNvGrpSpPr/>
          <p:nvPr/>
        </p:nvGrpSpPr>
        <p:grpSpPr>
          <a:xfrm>
            <a:off x="4718050" y="1489075"/>
            <a:ext cx="1439863" cy="1439863"/>
            <a:chOff x="0" y="0"/>
            <a:chExt cx="1440000" cy="1440000"/>
          </a:xfrm>
        </p:grpSpPr>
        <p:sp>
          <p:nvSpPr>
            <p:cNvPr id="10256" name="矩形 24"/>
            <p:cNvSpPr/>
            <p:nvPr/>
          </p:nvSpPr>
          <p:spPr>
            <a:xfrm>
              <a:off x="0" y="0"/>
              <a:ext cx="1440000" cy="1440000"/>
            </a:xfrm>
            <a:prstGeom prst="rect">
              <a:avLst/>
            </a:prstGeom>
            <a:solidFill>
              <a:srgbClr val="46C132"/>
            </a:solidFill>
            <a:ln w="127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0257" name="Group 20"/>
            <p:cNvGrpSpPr/>
            <p:nvPr/>
          </p:nvGrpSpPr>
          <p:grpSpPr>
            <a:xfrm>
              <a:off x="384443" y="438833"/>
              <a:ext cx="671114" cy="562335"/>
              <a:chOff x="0" y="0"/>
              <a:chExt cx="577850" cy="484188"/>
            </a:xfrm>
          </p:grpSpPr>
          <p:sp>
            <p:nvSpPr>
              <p:cNvPr id="10258" name="Freeform 25"/>
              <p:cNvSpPr>
                <a:spLocks noEditPoints="1"/>
              </p:cNvSpPr>
              <p:nvPr/>
            </p:nvSpPr>
            <p:spPr>
              <a:xfrm>
                <a:off x="0" y="0"/>
                <a:ext cx="577850" cy="484188"/>
              </a:xfrm>
              <a:custGeom>
                <a:avLst/>
                <a:gdLst>
                  <a:gd name="txL" fmla="*/ 0 w 154"/>
                  <a:gd name="txT" fmla="*/ 0 h 129"/>
                  <a:gd name="txR" fmla="*/ 154 w 154"/>
                  <a:gd name="txB" fmla="*/ 129 h 129"/>
                </a:gdLst>
                <a:ahLst/>
                <a:cxnLst>
                  <a:cxn ang="0">
                    <a:pos x="1027807536" y="1803262494"/>
                  </a:cxn>
                  <a:cxn ang="0">
                    <a:pos x="1140443259" y="1803262494"/>
                  </a:cxn>
                  <a:cxn ang="0">
                    <a:pos x="2055615073" y="1690555539"/>
                  </a:cxn>
                  <a:cxn ang="0">
                    <a:pos x="2140089989" y="1676469046"/>
                  </a:cxn>
                  <a:cxn ang="0">
                    <a:pos x="2147483647" y="1606029076"/>
                  </a:cxn>
                  <a:cxn ang="0">
                    <a:pos x="2147483647" y="239496650"/>
                  </a:cxn>
                  <a:cxn ang="0">
                    <a:pos x="2097854407" y="140879941"/>
                  </a:cxn>
                  <a:cxn ang="0">
                    <a:pos x="1084125398" y="253583143"/>
                  </a:cxn>
                  <a:cxn ang="0">
                    <a:pos x="70396389" y="140879941"/>
                  </a:cxn>
                  <a:cxn ang="0">
                    <a:pos x="0" y="239496650"/>
                  </a:cxn>
                  <a:cxn ang="0">
                    <a:pos x="0" y="1606029076"/>
                  </a:cxn>
                  <a:cxn ang="0">
                    <a:pos x="42239334" y="1676469046"/>
                  </a:cxn>
                  <a:cxn ang="0">
                    <a:pos x="112635723" y="1690555539"/>
                  </a:cxn>
                  <a:cxn ang="0">
                    <a:pos x="1027807536" y="1803262494"/>
                  </a:cxn>
                  <a:cxn ang="0">
                    <a:pos x="1126364732" y="366286345"/>
                  </a:cxn>
                  <a:cxn ang="0">
                    <a:pos x="2055615073" y="253583143"/>
                  </a:cxn>
                  <a:cxn ang="0">
                    <a:pos x="2055615073" y="1577852337"/>
                  </a:cxn>
                  <a:cxn ang="0">
                    <a:pos x="1126364732" y="1676469046"/>
                  </a:cxn>
                  <a:cxn ang="0">
                    <a:pos x="1126364732" y="366286345"/>
                  </a:cxn>
                  <a:cxn ang="0">
                    <a:pos x="112635723" y="1577852337"/>
                  </a:cxn>
                  <a:cxn ang="0">
                    <a:pos x="112635723" y="253583143"/>
                  </a:cxn>
                  <a:cxn ang="0">
                    <a:pos x="1041886064" y="366286345"/>
                  </a:cxn>
                  <a:cxn ang="0">
                    <a:pos x="1041886064" y="1676469046"/>
                  </a:cxn>
                  <a:cxn ang="0">
                    <a:pos x="112635723" y="1577852337"/>
                  </a:cxn>
                </a:cxnLst>
                <a:rect l="txL" t="txT" r="txR" b="tx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alpha val="100000"/>
                </a:schemeClr>
              </a:solidFill>
              <a:ln w="9525">
                <a:noFill/>
              </a:ln>
            </p:spPr>
            <p:txBody>
              <a:bodyPr/>
              <a:p>
                <a:endParaRPr lang="zh-CN" altLang="en-US"/>
              </a:p>
            </p:txBody>
          </p:sp>
          <p:sp>
            <p:nvSpPr>
              <p:cNvPr id="10259" name="Freeform 26"/>
              <p:cNvSpPr/>
              <p:nvPr/>
            </p:nvSpPr>
            <p:spPr>
              <a:xfrm>
                <a:off x="87312" y="123825"/>
                <a:ext cx="138113" cy="33338"/>
              </a:xfrm>
              <a:custGeom>
                <a:avLst/>
                <a:gdLst>
                  <a:gd name="txL" fmla="*/ 0 w 37"/>
                  <a:gd name="txT" fmla="*/ 0 h 9"/>
                  <a:gd name="txR" fmla="*/ 37 w 37"/>
                  <a:gd name="txB" fmla="*/ 9 h 9"/>
                </a:gdLst>
                <a:ahLst/>
                <a:cxnLst>
                  <a:cxn ang="0">
                    <a:pos x="27868964" y="27440878"/>
                  </a:cxn>
                  <a:cxn ang="0">
                    <a:pos x="0" y="41165022"/>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10260" name="Freeform 27"/>
              <p:cNvSpPr/>
              <p:nvPr/>
            </p:nvSpPr>
            <p:spPr>
              <a:xfrm>
                <a:off x="87312" y="187325"/>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10261" name="Freeform 28"/>
              <p:cNvSpPr/>
              <p:nvPr/>
            </p:nvSpPr>
            <p:spPr>
              <a:xfrm>
                <a:off x="87312" y="247650"/>
                <a:ext cx="138113" cy="33338"/>
              </a:xfrm>
              <a:custGeom>
                <a:avLst/>
                <a:gdLst>
                  <a:gd name="txL" fmla="*/ 0 w 37"/>
                  <a:gd name="txT" fmla="*/ 0 h 9"/>
                  <a:gd name="txR" fmla="*/ 37 w 37"/>
                  <a:gd name="txB" fmla="*/ 9 h 9"/>
                </a:gdLst>
                <a:ahLst/>
                <a:cxnLst>
                  <a:cxn ang="0">
                    <a:pos x="27868964" y="27440878"/>
                  </a:cxn>
                  <a:cxn ang="0">
                    <a:pos x="0" y="54885461"/>
                  </a:cxn>
                  <a:cxn ang="0">
                    <a:pos x="0" y="82326339"/>
                  </a:cxn>
                  <a:cxn ang="0">
                    <a:pos x="13934482" y="96050482"/>
                  </a:cxn>
                  <a:cxn ang="0">
                    <a:pos x="27868964" y="109770921"/>
                  </a:cxn>
                  <a:cxn ang="0">
                    <a:pos x="487677003" y="123491360"/>
                  </a:cxn>
                  <a:cxn ang="0">
                    <a:pos x="501611485" y="123491360"/>
                  </a:cxn>
                  <a:cxn ang="0">
                    <a:pos x="515545967" y="109770921"/>
                  </a:cxn>
                  <a:cxn ang="0">
                    <a:pos x="515545967" y="68605900"/>
                  </a:cxn>
                  <a:cxn ang="0">
                    <a:pos x="487677003" y="41165022"/>
                  </a:cxn>
                  <a:cxn ang="0">
                    <a:pos x="27868964" y="27440878"/>
                  </a:cxn>
                </a:cxnLst>
                <a:rect l="txL" t="txT" r="txR" b="tx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alpha val="100000"/>
                </a:schemeClr>
              </a:solidFill>
              <a:ln w="9525">
                <a:noFill/>
              </a:ln>
            </p:spPr>
            <p:txBody>
              <a:bodyPr/>
              <a:p>
                <a:endParaRPr lang="zh-CN" altLang="en-US"/>
              </a:p>
            </p:txBody>
          </p:sp>
          <p:sp>
            <p:nvSpPr>
              <p:cNvPr id="10262" name="Freeform 29"/>
              <p:cNvSpPr/>
              <p:nvPr/>
            </p:nvSpPr>
            <p:spPr>
              <a:xfrm>
                <a:off x="87312" y="311150"/>
                <a:ext cx="138113" cy="33338"/>
              </a:xfrm>
              <a:custGeom>
                <a:avLst/>
                <a:gdLst>
                  <a:gd name="txL" fmla="*/ 0 w 37"/>
                  <a:gd name="txT" fmla="*/ 0 h 9"/>
                  <a:gd name="txR" fmla="*/ 37 w 37"/>
                  <a:gd name="txB" fmla="*/ 9 h 9"/>
                </a:gdLst>
                <a:ahLst/>
                <a:cxnLst>
                  <a:cxn ang="0">
                    <a:pos x="27868964" y="13720439"/>
                  </a:cxn>
                  <a:cxn ang="0">
                    <a:pos x="0" y="41165022"/>
                  </a:cxn>
                  <a:cxn ang="0">
                    <a:pos x="0" y="68605900"/>
                  </a:cxn>
                  <a:cxn ang="0">
                    <a:pos x="13934482" y="96050482"/>
                  </a:cxn>
                  <a:cxn ang="0">
                    <a:pos x="27868964" y="96050482"/>
                  </a:cxn>
                  <a:cxn ang="0">
                    <a:pos x="487677003" y="123491360"/>
                  </a:cxn>
                  <a:cxn ang="0">
                    <a:pos x="501611485" y="109770921"/>
                  </a:cxn>
                  <a:cxn ang="0">
                    <a:pos x="515545967" y="96050482"/>
                  </a:cxn>
                  <a:cxn ang="0">
                    <a:pos x="515545967" y="68605900"/>
                  </a:cxn>
                  <a:cxn ang="0">
                    <a:pos x="487677003" y="41165022"/>
                  </a:cxn>
                  <a:cxn ang="0">
                    <a:pos x="27868964" y="13720439"/>
                  </a:cxn>
                </a:cxnLst>
                <a:rect l="txL" t="txT" r="txR" b="tx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alpha val="100000"/>
                </a:schemeClr>
              </a:solidFill>
              <a:ln w="9525">
                <a:noFill/>
              </a:ln>
            </p:spPr>
            <p:txBody>
              <a:bodyPr/>
              <a:p>
                <a:endParaRPr lang="zh-CN" altLang="en-US"/>
              </a:p>
            </p:txBody>
          </p:sp>
          <p:sp>
            <p:nvSpPr>
              <p:cNvPr id="10263" name="Freeform 30"/>
              <p:cNvSpPr/>
              <p:nvPr/>
            </p:nvSpPr>
            <p:spPr>
              <a:xfrm>
                <a:off x="354012" y="123825"/>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41165022"/>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10264" name="Freeform 31"/>
              <p:cNvSpPr/>
              <p:nvPr/>
            </p:nvSpPr>
            <p:spPr>
              <a:xfrm>
                <a:off x="354012" y="187325"/>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sp>
            <p:nvSpPr>
              <p:cNvPr id="10265" name="Freeform 32"/>
              <p:cNvSpPr/>
              <p:nvPr/>
            </p:nvSpPr>
            <p:spPr>
              <a:xfrm>
                <a:off x="354012" y="247650"/>
                <a:ext cx="138113" cy="33338"/>
              </a:xfrm>
              <a:custGeom>
                <a:avLst/>
                <a:gdLst>
                  <a:gd name="txL" fmla="*/ 0 w 37"/>
                  <a:gd name="txT" fmla="*/ 0 h 9"/>
                  <a:gd name="txR" fmla="*/ 37 w 37"/>
                  <a:gd name="txB" fmla="*/ 9 h 9"/>
                </a:gdLst>
                <a:ahLst/>
                <a:cxnLst>
                  <a:cxn ang="0">
                    <a:pos x="27868964" y="41165022"/>
                  </a:cxn>
                  <a:cxn ang="0">
                    <a:pos x="0" y="68605900"/>
                  </a:cxn>
                  <a:cxn ang="0">
                    <a:pos x="0" y="109770921"/>
                  </a:cxn>
                  <a:cxn ang="0">
                    <a:pos x="13934482" y="123491360"/>
                  </a:cxn>
                  <a:cxn ang="0">
                    <a:pos x="41799713" y="123491360"/>
                  </a:cxn>
                  <a:cxn ang="0">
                    <a:pos x="487677003" y="109770921"/>
                  </a:cxn>
                  <a:cxn ang="0">
                    <a:pos x="501611485" y="96050482"/>
                  </a:cxn>
                  <a:cxn ang="0">
                    <a:pos x="515545967" y="82326339"/>
                  </a:cxn>
                  <a:cxn ang="0">
                    <a:pos x="515545967" y="54885461"/>
                  </a:cxn>
                  <a:cxn ang="0">
                    <a:pos x="501611485" y="27440878"/>
                  </a:cxn>
                  <a:cxn ang="0">
                    <a:pos x="27868964" y="41165022"/>
                  </a:cxn>
                </a:cxnLst>
                <a:rect l="txL" t="txT" r="txR" b="tx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alpha val="100000"/>
                </a:schemeClr>
              </a:solidFill>
              <a:ln w="9525">
                <a:noFill/>
              </a:ln>
            </p:spPr>
            <p:txBody>
              <a:bodyPr/>
              <a:p>
                <a:endParaRPr lang="zh-CN" altLang="en-US"/>
              </a:p>
            </p:txBody>
          </p:sp>
          <p:sp>
            <p:nvSpPr>
              <p:cNvPr id="10266" name="Freeform 33"/>
              <p:cNvSpPr/>
              <p:nvPr/>
            </p:nvSpPr>
            <p:spPr>
              <a:xfrm>
                <a:off x="354012" y="311150"/>
                <a:ext cx="138113" cy="33338"/>
              </a:xfrm>
              <a:custGeom>
                <a:avLst/>
                <a:gdLst>
                  <a:gd name="txL" fmla="*/ 0 w 37"/>
                  <a:gd name="txT" fmla="*/ 0 h 9"/>
                  <a:gd name="txR" fmla="*/ 37 w 37"/>
                  <a:gd name="txB" fmla="*/ 9 h 9"/>
                </a:gdLst>
                <a:ahLst/>
                <a:cxnLst>
                  <a:cxn ang="0">
                    <a:pos x="27868964" y="41165022"/>
                  </a:cxn>
                  <a:cxn ang="0">
                    <a:pos x="0" y="68605900"/>
                  </a:cxn>
                  <a:cxn ang="0">
                    <a:pos x="0" y="96050482"/>
                  </a:cxn>
                  <a:cxn ang="0">
                    <a:pos x="13934482" y="109770921"/>
                  </a:cxn>
                  <a:cxn ang="0">
                    <a:pos x="41799713" y="123491360"/>
                  </a:cxn>
                  <a:cxn ang="0">
                    <a:pos x="487677003" y="96050482"/>
                  </a:cxn>
                  <a:cxn ang="0">
                    <a:pos x="501611485" y="96050482"/>
                  </a:cxn>
                  <a:cxn ang="0">
                    <a:pos x="515545967" y="68605900"/>
                  </a:cxn>
                  <a:cxn ang="0">
                    <a:pos x="515545967" y="41165022"/>
                  </a:cxn>
                  <a:cxn ang="0">
                    <a:pos x="501611485" y="13720439"/>
                  </a:cxn>
                  <a:cxn ang="0">
                    <a:pos x="27868964" y="41165022"/>
                  </a:cxn>
                </a:cxnLst>
                <a:rect l="txL" t="txT" r="txR" b="tx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alpha val="100000"/>
                </a:schemeClr>
              </a:solidFill>
              <a:ln w="9525">
                <a:noFill/>
              </a:ln>
            </p:spPr>
            <p:txBody>
              <a:bodyPr/>
              <a:p>
                <a:endParaRPr lang="zh-CN" altLang="en-US"/>
              </a:p>
            </p:txBody>
          </p:sp>
        </p:grpSp>
      </p:grpSp>
      <p:pic>
        <p:nvPicPr>
          <p:cNvPr id="12318" name="图片 40"/>
          <p:cNvPicPr preferRelativeResize="0"/>
          <p:nvPr/>
        </p:nvPicPr>
        <p:blipFill>
          <a:blip r:embed="rId3"/>
          <a:stretch>
            <a:fillRect/>
          </a:stretch>
        </p:blipFill>
        <p:spPr>
          <a:xfrm>
            <a:off x="3482975" y="3000375"/>
            <a:ext cx="2676525" cy="2938463"/>
          </a:xfrm>
          <a:prstGeom prst="rect">
            <a:avLst/>
          </a:prstGeom>
          <a:noFill/>
          <a:ln w="9525">
            <a:noFill/>
          </a:ln>
        </p:spPr>
      </p:pic>
      <p:pic>
        <p:nvPicPr>
          <p:cNvPr id="12319" name="图片 41"/>
          <p:cNvPicPr preferRelativeResize="0"/>
          <p:nvPr/>
        </p:nvPicPr>
        <p:blipFill>
          <a:blip r:embed="rId4"/>
          <a:srcRect l="423" t="12511" r="18739" b="39650"/>
          <a:stretch>
            <a:fillRect/>
          </a:stretch>
        </p:blipFill>
        <p:spPr>
          <a:xfrm>
            <a:off x="2247900" y="1489075"/>
            <a:ext cx="2408238" cy="1439863"/>
          </a:xfrm>
          <a:prstGeom prst="rect">
            <a:avLst/>
          </a:prstGeom>
          <a:noFill/>
          <a:ln w="9525">
            <a:noFill/>
          </a:ln>
        </p:spPr>
      </p:pic>
      <p:sp>
        <p:nvSpPr>
          <p:cNvPr id="12320" name="文本框 42"/>
          <p:cNvSpPr/>
          <p:nvPr/>
        </p:nvSpPr>
        <p:spPr>
          <a:xfrm>
            <a:off x="6254750" y="1346200"/>
            <a:ext cx="2049463" cy="523875"/>
          </a:xfrm>
          <a:prstGeom prst="rect">
            <a:avLst/>
          </a:prstGeom>
          <a:noFill/>
          <a:ln w="9525">
            <a:noFill/>
          </a:ln>
        </p:spPr>
        <p:txBody>
          <a:bodyPr wrap="none">
            <a:spAutoFit/>
          </a:bodyPr>
          <a:p>
            <a:r>
              <a:rPr lang="en-US" altLang="zh-CN" sz="2800" b="1" dirty="0">
                <a:solidFill>
                  <a:srgbClr val="249F86"/>
                </a:solidFill>
                <a:latin typeface="Calibri" panose="020F0502020204030204" pitchFamily="34" charset="0"/>
                <a:cs typeface="Calibri" panose="020F0502020204030204" pitchFamily="34" charset="0"/>
                <a:sym typeface="Calibri" panose="020F0502020204030204" pitchFamily="34" charset="0"/>
              </a:rPr>
              <a:t>First chapter</a:t>
            </a:r>
            <a:endParaRPr lang="zh-CN" altLang="en-US" sz="2800" b="1" dirty="0">
              <a:solidFill>
                <a:srgbClr val="249F86"/>
              </a:solidFill>
              <a:latin typeface="Calibri" panose="020F0502020204030204" pitchFamily="34" charset="0"/>
              <a:sym typeface="宋体" panose="02010600030101010101" pitchFamily="2" charset="-122"/>
            </a:endParaRPr>
          </a:p>
        </p:txBody>
      </p:sp>
      <p:sp>
        <p:nvSpPr>
          <p:cNvPr id="12321" name="矩形 43"/>
          <p:cNvSpPr/>
          <p:nvPr/>
        </p:nvSpPr>
        <p:spPr>
          <a:xfrm>
            <a:off x="6254750" y="1785938"/>
            <a:ext cx="5535613" cy="1887537"/>
          </a:xfrm>
          <a:prstGeom prst="rect">
            <a:avLst/>
          </a:prstGeom>
          <a:noFill/>
          <a:ln w="9525">
            <a:noFill/>
          </a:ln>
        </p:spPr>
        <p:txBody>
          <a:bodyPr>
            <a:spAutoFit/>
          </a:bodyPr>
          <a:p>
            <a:pPr>
              <a:lnSpc>
                <a:spcPts val="2000"/>
              </a:lnSpc>
            </a:pPr>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By faith I mean a vision of good one cherishes and the enthusiasm that pushes one to seek</a:t>
            </a:r>
            <a:endParaRPr lang="zh-CN" altLang="en-US" dirty="0">
              <a:solidFill>
                <a:schemeClr val="bg1"/>
              </a:solidFill>
              <a:latin typeface="Calibri" panose="020F0502020204030204" pitchFamily="34" charset="0"/>
              <a:sym typeface="宋体" panose="02010600030101010101" pitchFamily="2" charset="-122"/>
            </a:endParaRPr>
          </a:p>
        </p:txBody>
      </p:sp>
      <p:sp>
        <p:nvSpPr>
          <p:cNvPr id="12322" name="文本框 44"/>
          <p:cNvSpPr/>
          <p:nvPr/>
        </p:nvSpPr>
        <p:spPr>
          <a:xfrm>
            <a:off x="6254750" y="3702050"/>
            <a:ext cx="2566988" cy="523875"/>
          </a:xfrm>
          <a:prstGeom prst="rect">
            <a:avLst/>
          </a:prstGeom>
          <a:noFill/>
          <a:ln w="9525">
            <a:noFill/>
          </a:ln>
        </p:spPr>
        <p:txBody>
          <a:bodyPr wrap="none">
            <a:spAutoFit/>
          </a:bodyPr>
          <a:p>
            <a:r>
              <a:rPr lang="en-US" altLang="zh-CN" sz="2800" b="1" dirty="0">
                <a:solidFill>
                  <a:srgbClr val="249F86"/>
                </a:solidFill>
                <a:latin typeface="Calibri" panose="020F0502020204030204" pitchFamily="34" charset="0"/>
                <a:cs typeface="Calibri" panose="020F0502020204030204" pitchFamily="34" charset="0"/>
                <a:sym typeface="Calibri" panose="020F0502020204030204" pitchFamily="34" charset="0"/>
              </a:rPr>
              <a:t>Second chapter</a:t>
            </a:r>
            <a:endParaRPr lang="zh-CN" altLang="en-US" sz="2800" b="1" dirty="0">
              <a:solidFill>
                <a:srgbClr val="249F86"/>
              </a:solidFill>
              <a:latin typeface="Calibri" panose="020F0502020204030204" pitchFamily="34" charset="0"/>
              <a:sym typeface="宋体" panose="02010600030101010101" pitchFamily="2" charset="-122"/>
            </a:endParaRPr>
          </a:p>
        </p:txBody>
      </p:sp>
      <p:sp>
        <p:nvSpPr>
          <p:cNvPr id="12323" name="矩形 45"/>
          <p:cNvSpPr/>
          <p:nvPr/>
        </p:nvSpPr>
        <p:spPr>
          <a:xfrm>
            <a:off x="6254750" y="4105275"/>
            <a:ext cx="5535613" cy="1887538"/>
          </a:xfrm>
          <a:prstGeom prst="rect">
            <a:avLst/>
          </a:prstGeom>
          <a:noFill/>
          <a:ln w="9525">
            <a:noFill/>
          </a:ln>
        </p:spPr>
        <p:txBody>
          <a:bodyPr>
            <a:spAutoFit/>
          </a:bodyPr>
          <a:p>
            <a:pPr>
              <a:lnSpc>
                <a:spcPts val="2000"/>
              </a:lnSpc>
            </a:pPr>
            <a:r>
              <a:rPr lang="en-US" altLang="zh-CN" dirty="0">
                <a:solidFill>
                  <a:schemeClr val="bg1"/>
                </a:solidFill>
                <a:latin typeface="Calibri" panose="020F0502020204030204" pitchFamily="34" charset="0"/>
                <a:cs typeface="Calibri" panose="020F0502020204030204" pitchFamily="34" charset="0"/>
                <a:sym typeface="Calibri" panose="020F0502020204030204"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By faith I mean a vision of good one cherishes and the enthusiasm that pushes one to seek its fulfillment </a:t>
            </a:r>
            <a:endParaRPr lang="zh-CN" altLang="en-US" dirty="0">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filter="dissolve">
                                      <p:cBhvr>
                                        <p:cTn id="7" dur="500"/>
                                        <p:tgtEl>
                                          <p:spTgt spid="12292"/>
                                        </p:tgtEl>
                                      </p:cBhvr>
                                    </p:animEffect>
                                  </p:childTnLst>
                                </p:cTn>
                              </p:par>
                              <p:par>
                                <p:cTn id="8" presetID="9" presetClass="entr" presetSubtype="0" fill="hold" nodeType="withEffect">
                                  <p:stCondLst>
                                    <p:cond delay="0"/>
                                  </p:stCondLst>
                                  <p:childTnLst>
                                    <p:set>
                                      <p:cBhvr>
                                        <p:cTn id="9" dur="1" fill="hold">
                                          <p:stCondLst>
                                            <p:cond delay="0"/>
                                          </p:stCondLst>
                                        </p:cTn>
                                        <p:tgtEl>
                                          <p:spTgt spid="12298"/>
                                        </p:tgtEl>
                                        <p:attrNameLst>
                                          <p:attrName>style.visibility</p:attrName>
                                        </p:attrNameLst>
                                      </p:cBhvr>
                                      <p:to>
                                        <p:strVal val="visible"/>
                                      </p:to>
                                    </p:set>
                                    <p:animEffect filter="dissolve">
                                      <p:cBhvr>
                                        <p:cTn id="10" dur="500"/>
                                        <p:tgtEl>
                                          <p:spTgt spid="12298"/>
                                        </p:tgtEl>
                                      </p:cBhvr>
                                    </p:animEffect>
                                  </p:childTnLst>
                                </p:cTn>
                              </p:par>
                              <p:par>
                                <p:cTn id="11" presetID="9"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filter="dissolve">
                                      <p:cBhvr>
                                        <p:cTn id="13" dur="500"/>
                                        <p:tgtEl>
                                          <p:spTgt spid="12293"/>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2302"/>
                                        </p:tgtEl>
                                        <p:attrNameLst>
                                          <p:attrName>style.visibility</p:attrName>
                                        </p:attrNameLst>
                                      </p:cBhvr>
                                      <p:to>
                                        <p:strVal val="visible"/>
                                      </p:to>
                                    </p:set>
                                    <p:animEffect filter="dissolve">
                                      <p:cBhvr>
                                        <p:cTn id="17" dur="500"/>
                                        <p:tgtEl>
                                          <p:spTgt spid="12302"/>
                                        </p:tgtEl>
                                      </p:cBhvr>
                                    </p:animEffect>
                                  </p:childTnLst>
                                </p:cTn>
                              </p:par>
                              <p:par>
                                <p:cTn id="18" presetID="9" presetClass="entr" presetSubtype="0" fill="hold" nodeType="withEffect">
                                  <p:stCondLst>
                                    <p:cond delay="250"/>
                                  </p:stCondLst>
                                  <p:childTnLst>
                                    <p:set>
                                      <p:cBhvr>
                                        <p:cTn id="19" dur="1" fill="hold">
                                          <p:stCondLst>
                                            <p:cond delay="0"/>
                                          </p:stCondLst>
                                        </p:cTn>
                                        <p:tgtEl>
                                          <p:spTgt spid="12305"/>
                                        </p:tgtEl>
                                        <p:attrNameLst>
                                          <p:attrName>style.visibility</p:attrName>
                                        </p:attrNameLst>
                                      </p:cBhvr>
                                      <p:to>
                                        <p:strVal val="visible"/>
                                      </p:to>
                                    </p:set>
                                    <p:animEffect filter="dissolve">
                                      <p:cBhvr>
                                        <p:cTn id="20" dur="500"/>
                                        <p:tgtEl>
                                          <p:spTgt spid="12305"/>
                                        </p:tgtEl>
                                      </p:cBhvr>
                                    </p:animEffect>
                                  </p:childTnLst>
                                </p:cTn>
                              </p:par>
                              <p:par>
                                <p:cTn id="21" presetID="9" presetClass="entr" presetSubtype="0" fill="hold" nodeType="withEffect">
                                  <p:stCondLst>
                                    <p:cond delay="1000"/>
                                  </p:stCondLst>
                                  <p:childTnLst>
                                    <p:set>
                                      <p:cBhvr>
                                        <p:cTn id="22" dur="1" fill="hold">
                                          <p:stCondLst>
                                            <p:cond delay="0"/>
                                          </p:stCondLst>
                                        </p:cTn>
                                        <p:tgtEl>
                                          <p:spTgt spid="12306"/>
                                        </p:tgtEl>
                                        <p:attrNameLst>
                                          <p:attrName>style.visibility</p:attrName>
                                        </p:attrNameLst>
                                      </p:cBhvr>
                                      <p:to>
                                        <p:strVal val="visible"/>
                                      </p:to>
                                    </p:set>
                                    <p:animEffect filter="dissolve">
                                      <p:cBhvr>
                                        <p:cTn id="23" dur="500"/>
                                        <p:tgtEl>
                                          <p:spTgt spid="12306"/>
                                        </p:tgtEl>
                                      </p:cBhvr>
                                    </p:animEffect>
                                  </p:childTnLst>
                                </p:cTn>
                              </p:par>
                              <p:par>
                                <p:cTn id="24" presetID="9" presetClass="entr" presetSubtype="0" fill="hold" nodeType="withEffect">
                                  <p:stCondLst>
                                    <p:cond delay="500"/>
                                  </p:stCondLst>
                                  <p:childTnLst>
                                    <p:set>
                                      <p:cBhvr>
                                        <p:cTn id="25" dur="1" fill="hold">
                                          <p:stCondLst>
                                            <p:cond delay="0"/>
                                          </p:stCondLst>
                                        </p:cTn>
                                        <p:tgtEl>
                                          <p:spTgt spid="12318"/>
                                        </p:tgtEl>
                                        <p:attrNameLst>
                                          <p:attrName>style.visibility</p:attrName>
                                        </p:attrNameLst>
                                      </p:cBhvr>
                                      <p:to>
                                        <p:strVal val="visible"/>
                                      </p:to>
                                    </p:set>
                                    <p:animEffect filter="dissolve">
                                      <p:cBhvr>
                                        <p:cTn id="26" dur="500"/>
                                        <p:tgtEl>
                                          <p:spTgt spid="12318"/>
                                        </p:tgtEl>
                                      </p:cBhvr>
                                    </p:animEffect>
                                  </p:childTnLst>
                                </p:cTn>
                              </p:par>
                              <p:par>
                                <p:cTn id="27" presetID="9" presetClass="entr" presetSubtype="0" fill="hold" nodeType="withEffect">
                                  <p:stCondLst>
                                    <p:cond delay="750"/>
                                  </p:stCondLst>
                                  <p:childTnLst>
                                    <p:set>
                                      <p:cBhvr>
                                        <p:cTn id="28" dur="1" fill="hold">
                                          <p:stCondLst>
                                            <p:cond delay="0"/>
                                          </p:stCondLst>
                                        </p:cTn>
                                        <p:tgtEl>
                                          <p:spTgt spid="12319"/>
                                        </p:tgtEl>
                                        <p:attrNameLst>
                                          <p:attrName>style.visibility</p:attrName>
                                        </p:attrNameLst>
                                      </p:cBhvr>
                                      <p:to>
                                        <p:strVal val="visible"/>
                                      </p:to>
                                    </p:set>
                                    <p:animEffect filter="dissolve">
                                      <p:cBhvr>
                                        <p:cTn id="29" dur="500"/>
                                        <p:tgtEl>
                                          <p:spTgt spid="12319"/>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12320"/>
                                        </p:tgtEl>
                                        <p:attrNameLst>
                                          <p:attrName>style.visibility</p:attrName>
                                        </p:attrNameLst>
                                      </p:cBhvr>
                                      <p:to>
                                        <p:strVal val="visible"/>
                                      </p:to>
                                    </p:set>
                                    <p:animEffect filter="dissolve">
                                      <p:cBhvr>
                                        <p:cTn id="33" dur="500"/>
                                        <p:tgtEl>
                                          <p:spTgt spid="12320"/>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2321"/>
                                        </p:tgtEl>
                                        <p:attrNameLst>
                                          <p:attrName>style.visibility</p:attrName>
                                        </p:attrNameLst>
                                      </p:cBhvr>
                                      <p:to>
                                        <p:strVal val="visible"/>
                                      </p:to>
                                    </p:set>
                                    <p:animEffect filter="wipe(up)">
                                      <p:cBhvr>
                                        <p:cTn id="37" dur="650"/>
                                        <p:tgtEl>
                                          <p:spTgt spid="12321"/>
                                        </p:tgtEl>
                                      </p:cBhvr>
                                    </p:animEffect>
                                  </p:childTnLst>
                                </p:cTn>
                              </p:par>
                            </p:childTnLst>
                          </p:cTn>
                        </p:par>
                        <p:par>
                          <p:cTn id="38" fill="hold">
                            <p:stCondLst>
                              <p:cond delay="2500"/>
                            </p:stCondLst>
                            <p:childTnLst>
                              <p:par>
                                <p:cTn id="39" presetID="9" presetClass="entr" presetSubtype="0" fill="hold" grpId="0" nodeType="afterEffect">
                                  <p:stCondLst>
                                    <p:cond delay="0"/>
                                  </p:stCondLst>
                                  <p:childTnLst>
                                    <p:set>
                                      <p:cBhvr>
                                        <p:cTn id="40" dur="1" fill="hold">
                                          <p:stCondLst>
                                            <p:cond delay="0"/>
                                          </p:stCondLst>
                                        </p:cTn>
                                        <p:tgtEl>
                                          <p:spTgt spid="12322"/>
                                        </p:tgtEl>
                                        <p:attrNameLst>
                                          <p:attrName>style.visibility</p:attrName>
                                        </p:attrNameLst>
                                      </p:cBhvr>
                                      <p:to>
                                        <p:strVal val="visible"/>
                                      </p:to>
                                    </p:set>
                                    <p:animEffect filter="dissolve">
                                      <p:cBhvr>
                                        <p:cTn id="41" dur="500"/>
                                        <p:tgtEl>
                                          <p:spTgt spid="12322"/>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2323"/>
                                        </p:tgtEl>
                                        <p:attrNameLst>
                                          <p:attrName>style.visibility</p:attrName>
                                        </p:attrNameLst>
                                      </p:cBhvr>
                                      <p:to>
                                        <p:strVal val="visible"/>
                                      </p:to>
                                    </p:set>
                                    <p:animEffect filter="wipe(up)">
                                      <p:cBhvr>
                                        <p:cTn id="45" dur="650"/>
                                        <p:tgtEl>
                                          <p:spTgt spid="12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p:bldP spid="12320" grpId="0" bldLvl="0"/>
      <p:bldP spid="12321" grpId="0" bldLvl="0"/>
      <p:bldP spid="12322" grpId="0" bldLvl="0"/>
      <p:bldP spid="12323" grpId="0" bldLvl="0"/>
    </p:bldLst>
  </p:timing>
</p:sld>
</file>

<file path=ppt/theme/theme1.xml><?xml version="1.0" encoding="utf-8"?>
<a:theme xmlns:a="http://schemas.openxmlformats.org/drawingml/2006/main" name="https://www.freeppt7.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7808</Words>
  <Application>WPS 演示</Application>
  <PresentationFormat>自定义</PresentationFormat>
  <Paragraphs>358</Paragraphs>
  <Slides>25</Slides>
  <Notes>2</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Arial</vt:lpstr>
      <vt:lpstr>宋体</vt:lpstr>
      <vt:lpstr>Wingdings</vt:lpstr>
      <vt:lpstr>Calibri Light</vt:lpstr>
      <vt:lpstr>Calibri</vt:lpstr>
      <vt:lpstr>Impact</vt:lpstr>
      <vt:lpstr>微软雅黑</vt:lpstr>
      <vt:lpstr>Arial Unicode MS</vt:lpstr>
      <vt:lpstr>Meiryo</vt:lpstr>
      <vt:lpstr>Yu Gothic UI</vt:lpstr>
      <vt:lpstr>https://www.freeppt7.com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John</dc:creator>
  <cp:lastModifiedBy>一起学吧</cp:lastModifiedBy>
  <cp:revision>41</cp:revision>
  <dcterms:created xsi:type="dcterms:W3CDTF">2014-06-17T15:52:00Z</dcterms:created>
  <dcterms:modified xsi:type="dcterms:W3CDTF">2018-12-17T09:12:36Z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