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63" r:id="rId4"/>
    <p:sldId id="257" r:id="rId5"/>
    <p:sldId id="260" r:id="rId6"/>
    <p:sldId id="262" r:id="rId7"/>
    <p:sldId id="258" r:id="rId9"/>
    <p:sldId id="259" r:id="rId10"/>
    <p:sldId id="266" r:id="rId11"/>
    <p:sldId id="261" r:id="rId12"/>
    <p:sldId id="264" r:id="rId13"/>
    <p:sldId id="265" r:id="rId14"/>
    <p:sldId id="267" r:id="rId15"/>
    <p:sldId id="270" r:id="rId16"/>
    <p:sldId id="274" r:id="rId17"/>
    <p:sldId id="269" r:id="rId18"/>
    <p:sldId id="268" r:id="rId19"/>
    <p:sldId id="272" r:id="rId20"/>
    <p:sldId id="273" r:id="rId21"/>
    <p:sldId id="271" r:id="rId22"/>
    <p:sldId id="275" r:id="rId23"/>
    <p:sldId id="276" r:id="rId24"/>
    <p:sldId id="283"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484C"/>
    <a:srgbClr val="36254B"/>
    <a:srgbClr val="FB7643"/>
    <a:srgbClr val="E15C2F"/>
    <a:srgbClr val="EF994E"/>
    <a:srgbClr val="E4E3EA"/>
    <a:srgbClr val="F1F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700"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EF994E"/>
            </a:solidFill>
            <a:ln>
              <a:noFill/>
            </a:ln>
            <a:effectLst/>
          </c:spPr>
          <c:invertIfNegative val="0"/>
          <c:dLbls>
            <c:delete val="1"/>
          </c:dLbls>
          <c:cat>
            <c:strRef>
              <c:f>Sheet1!$A$2:$A$5</c:f>
              <c:strCache>
                <c:ptCount val="4"/>
                <c:pt idx="0">
                  <c:v>ITEM #1</c:v>
                </c:pt>
                <c:pt idx="1">
                  <c:v>ITEM #2</c:v>
                </c:pt>
                <c:pt idx="2">
                  <c:v>ITEM #3</c:v>
                </c:pt>
                <c:pt idx="3">
                  <c:v>ITEM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B7643"/>
            </a:solidFill>
            <a:ln>
              <a:noFill/>
            </a:ln>
            <a:effectLst/>
          </c:spPr>
          <c:invertIfNegative val="0"/>
          <c:dLbls>
            <c:delete val="1"/>
          </c:dLbls>
          <c:cat>
            <c:strRef>
              <c:f>Sheet1!$A$2:$A$5</c:f>
              <c:strCache>
                <c:ptCount val="4"/>
                <c:pt idx="0">
                  <c:v>ITEM #1</c:v>
                </c:pt>
                <c:pt idx="1">
                  <c:v>ITEM #2</c:v>
                </c:pt>
                <c:pt idx="2">
                  <c:v>ITEM #3</c:v>
                </c:pt>
                <c:pt idx="3">
                  <c:v>ITEM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E15C2F"/>
            </a:solidFill>
            <a:ln>
              <a:noFill/>
            </a:ln>
            <a:effectLst/>
          </c:spPr>
          <c:invertIfNegative val="0"/>
          <c:dLbls>
            <c:delete val="1"/>
          </c:dLbls>
          <c:cat>
            <c:strRef>
              <c:f>Sheet1!$A$2:$A$5</c:f>
              <c:strCache>
                <c:ptCount val="4"/>
                <c:pt idx="0">
                  <c:v>ITEM #1</c:v>
                </c:pt>
                <c:pt idx="1">
                  <c:v>ITEM #2</c:v>
                </c:pt>
                <c:pt idx="2">
                  <c:v>ITEM #3</c:v>
                </c:pt>
                <c:pt idx="3">
                  <c:v>ITEM #4</c:v>
                </c:pt>
              </c:strCache>
            </c:strRef>
          </c:cat>
          <c:val>
            <c:numRef>
              <c:f>Sheet1!$D$2:$D$5</c:f>
              <c:numCache>
                <c:formatCode>General</c:formatCode>
                <c:ptCount val="4"/>
                <c:pt idx="0">
                  <c:v>2</c:v>
                </c:pt>
                <c:pt idx="1">
                  <c:v>2</c:v>
                </c:pt>
                <c:pt idx="2">
                  <c:v>3</c:v>
                </c:pt>
                <c:pt idx="3">
                  <c:v>5.6</c:v>
                </c:pt>
              </c:numCache>
            </c:numRef>
          </c:val>
        </c:ser>
        <c:dLbls>
          <c:showLegendKey val="0"/>
          <c:showVal val="0"/>
          <c:showCatName val="0"/>
          <c:showSerName val="0"/>
          <c:showPercent val="0"/>
          <c:showBubbleSize val="0"/>
        </c:dLbls>
        <c:gapWidth val="182"/>
        <c:axId val="624723328"/>
        <c:axId val="624723720"/>
      </c:barChart>
      <c:catAx>
        <c:axId val="624723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rgbClr val="36254B"/>
                </a:solidFill>
                <a:latin typeface="+mn-lt"/>
                <a:ea typeface="+mn-ea"/>
                <a:cs typeface="+mn-cs"/>
              </a:defRPr>
            </a:pPr>
          </a:p>
        </c:txPr>
        <c:crossAx val="624723720"/>
        <c:crosses val="autoZero"/>
        <c:auto val="1"/>
        <c:lblAlgn val="ctr"/>
        <c:lblOffset val="100"/>
        <c:noMultiLvlLbl val="0"/>
      </c:catAx>
      <c:valAx>
        <c:axId val="6247237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247233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07CC7-913F-4A55-802D-C5BAD91814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5E670-F0BA-41EA-8656-9188DD2B6F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Both"/>
            </a:pPr>
            <a:r>
              <a:rPr lang="en-US" altLang="zh-CN" dirty="0" smtClean="0"/>
              <a:t>http://pixabay.com/static/uploads/photo/2014/08/06/11/19/businessman-411487_640.jpg</a:t>
            </a:r>
            <a:endParaRPr lang="en-US" altLang="zh-CN" dirty="0" smtClean="0"/>
          </a:p>
          <a:p>
            <a:pPr marL="228600" indent="-228600">
              <a:buAutoNum type="arabicParenBoth"/>
            </a:pPr>
            <a:r>
              <a:rPr lang="en-US" altLang="zh-CN" dirty="0" smtClean="0"/>
              <a:t>http://pixabay.com/static/uploads/photo/2015/01/08/18/29/entrepreneur-593358_640.jpg</a:t>
            </a:r>
            <a:endParaRPr lang="en-US" altLang="zh-CN" dirty="0" smtClean="0"/>
          </a:p>
          <a:p>
            <a:pPr marL="228600" indent="-228600">
              <a:buAutoNum type="arabicParenBoth"/>
            </a:pPr>
            <a:r>
              <a:rPr lang="en-US" altLang="zh-CN" dirty="0" smtClean="0"/>
              <a:t>http://pixabay.com/static/uploads/photo/2012/02/23/08/42/beautiful-15742_640.jpg</a:t>
            </a:r>
            <a:endParaRPr lang="en-US" altLang="zh-CN" dirty="0" smtClean="0"/>
          </a:p>
          <a:p>
            <a:pPr marL="228600" indent="-228600">
              <a:buAutoNum type="arabicParenBoth"/>
            </a:pPr>
            <a:endParaRPr lang="en-US" altLang="zh-CN" dirty="0" smtClean="0"/>
          </a:p>
        </p:txBody>
      </p:sp>
      <p:sp>
        <p:nvSpPr>
          <p:cNvPr id="4" name="灯片编号占位符 3"/>
          <p:cNvSpPr>
            <a:spLocks noGrp="1"/>
          </p:cNvSpPr>
          <p:nvPr>
            <p:ph type="sldNum" sz="quarter" idx="10"/>
          </p:nvPr>
        </p:nvSpPr>
        <p:spPr/>
        <p:txBody>
          <a:bodyPr/>
          <a:lstStyle/>
          <a:p>
            <a:fld id="{9195E670-F0BA-41EA-8656-9188DD2B6F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Both"/>
            </a:pPr>
            <a:r>
              <a:rPr lang="en-US" altLang="zh-CN" dirty="0" smtClean="0"/>
              <a:t>http://pixabay.com/static/uploads/photo/2014/07/01/12/35/taxi-cab-381233_640.jpg</a:t>
            </a:r>
            <a:endParaRPr lang="en-US" altLang="zh-CN" dirty="0" smtClean="0"/>
          </a:p>
          <a:p>
            <a:pPr marL="228600" indent="-228600">
              <a:buAutoNum type="arabicParenBoth"/>
            </a:pPr>
            <a:r>
              <a:rPr lang="en-US" altLang="zh-CN" dirty="0" smtClean="0"/>
              <a:t>http://pixabay.com/static/uploads/photo/2013/04/16/14/22/brooklyn-bridge-105079_640.jpg</a:t>
            </a:r>
            <a:endParaRPr lang="en-US" altLang="zh-CN" dirty="0" smtClean="0"/>
          </a:p>
          <a:p>
            <a:pPr marL="228600" indent="-228600">
              <a:buAutoNum type="arabicParenBoth"/>
            </a:pPr>
            <a:r>
              <a:rPr lang="en-US" altLang="zh-CN" dirty="0" smtClean="0"/>
              <a:t>http://pixabay.com/static/uploads/photo/2014/05/02/19/44/florence-336264_640.jpg</a:t>
            </a:r>
            <a:endParaRPr lang="en-US" altLang="zh-CN" dirty="0" smtClean="0"/>
          </a:p>
          <a:p>
            <a:pPr marL="228600" indent="-228600">
              <a:buAutoNum type="arabicParenBoth"/>
            </a:pPr>
            <a:r>
              <a:rPr lang="en-US" altLang="zh-CN" dirty="0" smtClean="0"/>
              <a:t>http://pixabay.com/static/uploads/photo/2013/05/21/14/07/paris-112439_640.jpg</a:t>
            </a:r>
            <a:endParaRPr lang="zh-CN" altLang="en-US" dirty="0" smtClean="0"/>
          </a:p>
        </p:txBody>
      </p:sp>
      <p:sp>
        <p:nvSpPr>
          <p:cNvPr id="4" name="灯片编号占位符 3"/>
          <p:cNvSpPr>
            <a:spLocks noGrp="1"/>
          </p:cNvSpPr>
          <p:nvPr>
            <p:ph type="sldNum" sz="quarter" idx="10"/>
          </p:nvPr>
        </p:nvSpPr>
        <p:spPr/>
        <p:txBody>
          <a:bodyPr/>
          <a:lstStyle/>
          <a:p>
            <a:fld id="{9195E670-F0BA-41EA-8656-9188DD2B6F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36254B"/>
        </a:solidFill>
        <a:effectLst/>
      </p:bgPr>
    </p:bg>
    <p:spTree>
      <p:nvGrpSpPr>
        <p:cNvPr id="1" name=""/>
        <p:cNvGrpSpPr/>
        <p:nvPr/>
      </p:nvGrpSpPr>
      <p:grpSpPr>
        <a:xfrm>
          <a:off x="0" y="0"/>
          <a:ext cx="0" cy="0"/>
          <a:chOff x="0" y="0"/>
          <a:chExt cx="0" cy="0"/>
        </a:xfrm>
      </p:grpSpPr>
      <p:sp>
        <p:nvSpPr>
          <p:cNvPr id="4" name="KSO_Shape"/>
          <p:cNvSpPr>
            <a:spLocks noChangeAspect="1"/>
          </p:cNvSpPr>
          <p:nvPr userDrawn="1"/>
        </p:nvSpPr>
        <p:spPr>
          <a:xfrm>
            <a:off x="593725" y="770681"/>
            <a:ext cx="11004550" cy="5316637"/>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4E3EA">
              <a:alpha val="5000"/>
            </a:srgbClr>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 name="任意多边形 4"/>
          <p:cNvSpPr/>
          <p:nvPr userDrawn="1"/>
        </p:nvSpPr>
        <p:spPr>
          <a:xfrm>
            <a:off x="-1" y="4965698"/>
            <a:ext cx="12192001" cy="1892302"/>
          </a:xfrm>
          <a:custGeom>
            <a:avLst/>
            <a:gdLst>
              <a:gd name="connsiteX0" fmla="*/ 6096000 w 12192001"/>
              <a:gd name="connsiteY0" fmla="*/ 0 h 1892302"/>
              <a:gd name="connsiteX1" fmla="*/ 11042261 w 12192001"/>
              <a:gd name="connsiteY1" fmla="*/ 292102 h 1892302"/>
              <a:gd name="connsiteX2" fmla="*/ 12192001 w 12192001"/>
              <a:gd name="connsiteY2" fmla="*/ 292102 h 1892302"/>
              <a:gd name="connsiteX3" fmla="*/ 12192001 w 12192001"/>
              <a:gd name="connsiteY3" fmla="*/ 1892302 h 1892302"/>
              <a:gd name="connsiteX4" fmla="*/ 1 w 12192001"/>
              <a:gd name="connsiteY4" fmla="*/ 1892302 h 1892302"/>
              <a:gd name="connsiteX5" fmla="*/ 1 w 12192001"/>
              <a:gd name="connsiteY5" fmla="*/ 360000 h 1892302"/>
              <a:gd name="connsiteX6" fmla="*/ 0 w 12192001"/>
              <a:gd name="connsiteY6" fmla="*/ 360000 h 1892302"/>
              <a:gd name="connsiteX7" fmla="*/ 1 w 12192001"/>
              <a:gd name="connsiteY7" fmla="*/ 360000 h 1892302"/>
              <a:gd name="connsiteX8" fmla="*/ 1 w 12192001"/>
              <a:gd name="connsiteY8" fmla="*/ 292102 h 1892302"/>
              <a:gd name="connsiteX9" fmla="*/ 1149740 w 12192001"/>
              <a:gd name="connsiteY9" fmla="*/ 292102 h 189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892302">
                <a:moveTo>
                  <a:pt x="6096000" y="0"/>
                </a:moveTo>
                <a:lnTo>
                  <a:pt x="11042261" y="292102"/>
                </a:lnTo>
                <a:lnTo>
                  <a:pt x="12192001" y="292102"/>
                </a:lnTo>
                <a:lnTo>
                  <a:pt x="12192001" y="1892302"/>
                </a:lnTo>
                <a:lnTo>
                  <a:pt x="1" y="1892302"/>
                </a:lnTo>
                <a:lnTo>
                  <a:pt x="1" y="360000"/>
                </a:lnTo>
                <a:lnTo>
                  <a:pt x="0" y="360000"/>
                </a:lnTo>
                <a:lnTo>
                  <a:pt x="1" y="360000"/>
                </a:lnTo>
                <a:lnTo>
                  <a:pt x="1" y="292102"/>
                </a:lnTo>
                <a:lnTo>
                  <a:pt x="1149740" y="292102"/>
                </a:ln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839787" y="1122363"/>
            <a:ext cx="10512425" cy="2387600"/>
          </a:xfrm>
        </p:spPr>
        <p:txBody>
          <a:bodyPr anchor="b">
            <a:normAutofit/>
          </a:bodyPr>
          <a:lstStyle>
            <a:lvl1pPr algn="ctr">
              <a:defRPr sz="4800">
                <a:solidFill>
                  <a:srgbClr val="F1F2F6"/>
                </a:solidFill>
              </a:defRPr>
            </a:lvl1pPr>
          </a:lstStyle>
          <a:p>
            <a:r>
              <a:rPr lang="zh-CN" altLang="en-US" dirty="0" smtClean="0"/>
              <a:t>单击此处编辑母版标题样式</a:t>
            </a:r>
            <a:endParaRPr lang="zh-TW" altLang="en-US" dirty="0"/>
          </a:p>
        </p:txBody>
      </p:sp>
      <p:sp>
        <p:nvSpPr>
          <p:cNvPr id="3" name="副标题 2"/>
          <p:cNvSpPr>
            <a:spLocks noGrp="1"/>
          </p:cNvSpPr>
          <p:nvPr>
            <p:ph type="subTitle" idx="1"/>
          </p:nvPr>
        </p:nvSpPr>
        <p:spPr>
          <a:xfrm>
            <a:off x="839788" y="3602038"/>
            <a:ext cx="1051242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TW" altLang="en-US"/>
          </a:p>
        </p:txBody>
      </p:sp>
      <p:sp>
        <p:nvSpPr>
          <p:cNvPr id="7" name="Freeform 9"/>
          <p:cNvSpPr>
            <a:spLocks noChangeAspect="1"/>
          </p:cNvSpPr>
          <p:nvPr userDrawn="1"/>
        </p:nvSpPr>
        <p:spPr bwMode="auto">
          <a:xfrm rot="16200000">
            <a:off x="5998410" y="5685450"/>
            <a:ext cx="195178" cy="360000"/>
          </a:xfrm>
          <a:custGeom>
            <a:avLst/>
            <a:gdLst>
              <a:gd name="T0" fmla="*/ 2902 w 3054"/>
              <a:gd name="T1" fmla="*/ 5633 h 5633"/>
              <a:gd name="T2" fmla="*/ 0 w 3054"/>
              <a:gd name="T3" fmla="*/ 2816 h 5633"/>
              <a:gd name="T4" fmla="*/ 2902 w 3054"/>
              <a:gd name="T5" fmla="*/ 0 h 5633"/>
              <a:gd name="T6" fmla="*/ 3054 w 3054"/>
              <a:gd name="T7" fmla="*/ 156 h 5633"/>
              <a:gd name="T8" fmla="*/ 310 w 3054"/>
              <a:gd name="T9" fmla="*/ 2816 h 5633"/>
              <a:gd name="T10" fmla="*/ 3054 w 3054"/>
              <a:gd name="T11" fmla="*/ 5477 h 5633"/>
              <a:gd name="T12" fmla="*/ 2902 w 3054"/>
              <a:gd name="T13" fmla="*/ 5633 h 5633"/>
            </a:gdLst>
            <a:ahLst/>
            <a:cxnLst>
              <a:cxn ang="0">
                <a:pos x="T0" y="T1"/>
              </a:cxn>
              <a:cxn ang="0">
                <a:pos x="T2" y="T3"/>
              </a:cxn>
              <a:cxn ang="0">
                <a:pos x="T4" y="T5"/>
              </a:cxn>
              <a:cxn ang="0">
                <a:pos x="T6" y="T7"/>
              </a:cxn>
              <a:cxn ang="0">
                <a:pos x="T8" y="T9"/>
              </a:cxn>
              <a:cxn ang="0">
                <a:pos x="T10" y="T11"/>
              </a:cxn>
              <a:cxn ang="0">
                <a:pos x="T12" y="T13"/>
              </a:cxn>
            </a:cxnLst>
            <a:rect l="0" t="0" r="r" b="b"/>
            <a:pathLst>
              <a:path w="3054" h="5633">
                <a:moveTo>
                  <a:pt x="2902" y="5633"/>
                </a:moveTo>
                <a:lnTo>
                  <a:pt x="0" y="2816"/>
                </a:lnTo>
                <a:lnTo>
                  <a:pt x="2902" y="0"/>
                </a:lnTo>
                <a:lnTo>
                  <a:pt x="3054" y="156"/>
                </a:lnTo>
                <a:lnTo>
                  <a:pt x="310" y="2816"/>
                </a:lnTo>
                <a:lnTo>
                  <a:pt x="3054" y="5477"/>
                </a:lnTo>
                <a:lnTo>
                  <a:pt x="2902" y="5633"/>
                </a:lnTo>
                <a:close/>
              </a:path>
            </a:pathLst>
          </a:custGeom>
          <a:solidFill>
            <a:srgbClr val="36254B"/>
          </a:solidFill>
          <a:ln>
            <a:noFill/>
          </a:ln>
        </p:spPr>
        <p:txBody>
          <a:bodyPr vert="horz" wrap="square" lIns="91440" tIns="45720" rIns="91440" bIns="45720" numCol="1" anchor="t" anchorCtr="0" compatLnSpc="1"/>
          <a:lstStyle/>
          <a:p>
            <a:endParaRPr lang="zh-CN" altLang="en-US"/>
          </a:p>
        </p:txBody>
      </p:sp>
      <p:grpSp>
        <p:nvGrpSpPr>
          <p:cNvPr id="8" name="组合 7"/>
          <p:cNvGrpSpPr/>
          <p:nvPr userDrawn="1"/>
        </p:nvGrpSpPr>
        <p:grpSpPr>
          <a:xfrm>
            <a:off x="5736000" y="5505450"/>
            <a:ext cx="720000" cy="720000"/>
            <a:chOff x="5895975" y="5575300"/>
            <a:chExt cx="720000" cy="720000"/>
          </a:xfrm>
        </p:grpSpPr>
        <p:sp>
          <p:nvSpPr>
            <p:cNvPr id="9" name="弧形 8"/>
            <p:cNvSpPr>
              <a:spLocks noChangeAspect="1"/>
            </p:cNvSpPr>
            <p:nvPr/>
          </p:nvSpPr>
          <p:spPr>
            <a:xfrm>
              <a:off x="5895975" y="5575300"/>
              <a:ext cx="720000" cy="720000"/>
            </a:xfrm>
            <a:prstGeom prst="arc">
              <a:avLst>
                <a:gd name="adj1" fmla="val 10800000"/>
                <a:gd name="adj2" fmla="val 0"/>
              </a:avLst>
            </a:prstGeom>
            <a:ln w="12700">
              <a:solidFill>
                <a:srgbClr val="FB76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a:spLocks noChangeAspect="1"/>
            </p:cNvSpPr>
            <p:nvPr/>
          </p:nvSpPr>
          <p:spPr>
            <a:xfrm>
              <a:off x="5895975" y="5575300"/>
              <a:ext cx="720000" cy="720000"/>
            </a:xfrm>
            <a:prstGeom prst="arc">
              <a:avLst>
                <a:gd name="adj1" fmla="val 0"/>
                <a:gd name="adj2" fmla="val 10800000"/>
              </a:avLst>
            </a:prstGeom>
            <a:ln w="12700">
              <a:solidFill>
                <a:srgbClr val="362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文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36254B"/>
                </a:solidFill>
              </a:defRPr>
            </a:lvl1pPr>
          </a:lstStyle>
          <a:p>
            <a:r>
              <a:rPr lang="zh-CN" altLang="en-US" smtClean="0"/>
              <a:t>单击此处编辑母版标题样式</a:t>
            </a:r>
            <a:endParaRPr lang="zh-TW" altLang="en-US"/>
          </a:p>
        </p:txBody>
      </p:sp>
      <p:grpSp>
        <p:nvGrpSpPr>
          <p:cNvPr id="3" name="组合 2"/>
          <p:cNvGrpSpPr/>
          <p:nvPr userDrawn="1"/>
        </p:nvGrpSpPr>
        <p:grpSpPr>
          <a:xfrm>
            <a:off x="3936000" y="1265125"/>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图片占位符 3"/>
          <p:cNvSpPr>
            <a:spLocks noGrp="1"/>
          </p:cNvSpPr>
          <p:nvPr>
            <p:ph type="pic" sz="quarter" idx="10"/>
          </p:nvPr>
        </p:nvSpPr>
        <p:spPr>
          <a:xfrm>
            <a:off x="839788" y="1882962"/>
            <a:ext cx="2520000" cy="2520000"/>
          </a:xfrm>
        </p:spPr>
        <p:txBody>
          <a:bodyPr>
            <a:normAutofit/>
          </a:bodyPr>
          <a:lstStyle>
            <a:lvl1pPr>
              <a:defRPr sz="1600"/>
            </a:lvl1pPr>
          </a:lstStyle>
          <a:p>
            <a:endParaRPr lang="zh-CN" altLang="en-US"/>
          </a:p>
        </p:txBody>
      </p:sp>
      <p:sp>
        <p:nvSpPr>
          <p:cNvPr id="7" name="图片占位符 3"/>
          <p:cNvSpPr>
            <a:spLocks noGrp="1"/>
          </p:cNvSpPr>
          <p:nvPr>
            <p:ph type="pic" sz="quarter" idx="11"/>
          </p:nvPr>
        </p:nvSpPr>
        <p:spPr>
          <a:xfrm>
            <a:off x="3503930" y="1882962"/>
            <a:ext cx="2520000" cy="2520000"/>
          </a:xfrm>
        </p:spPr>
        <p:txBody>
          <a:bodyPr>
            <a:normAutofit/>
          </a:bodyPr>
          <a:lstStyle>
            <a:lvl1pPr>
              <a:defRPr sz="1600"/>
            </a:lvl1pPr>
          </a:lstStyle>
          <a:p>
            <a:endParaRPr lang="zh-CN" altLang="en-US"/>
          </a:p>
        </p:txBody>
      </p:sp>
      <p:sp>
        <p:nvSpPr>
          <p:cNvPr id="8" name="图片占位符 3"/>
          <p:cNvSpPr>
            <a:spLocks noGrp="1"/>
          </p:cNvSpPr>
          <p:nvPr>
            <p:ph type="pic" sz="quarter" idx="12"/>
          </p:nvPr>
        </p:nvSpPr>
        <p:spPr>
          <a:xfrm>
            <a:off x="6168072" y="1882962"/>
            <a:ext cx="2520000" cy="2520000"/>
          </a:xfrm>
        </p:spPr>
        <p:txBody>
          <a:bodyPr>
            <a:normAutofit/>
          </a:bodyPr>
          <a:lstStyle>
            <a:lvl1pPr>
              <a:defRPr sz="1600"/>
            </a:lvl1pPr>
          </a:lstStyle>
          <a:p>
            <a:endParaRPr lang="zh-CN" altLang="en-US"/>
          </a:p>
        </p:txBody>
      </p:sp>
      <p:sp>
        <p:nvSpPr>
          <p:cNvPr id="9" name="图片占位符 3"/>
          <p:cNvSpPr>
            <a:spLocks noGrp="1"/>
          </p:cNvSpPr>
          <p:nvPr>
            <p:ph type="pic" sz="quarter" idx="13"/>
          </p:nvPr>
        </p:nvSpPr>
        <p:spPr>
          <a:xfrm>
            <a:off x="8832213" y="1882962"/>
            <a:ext cx="2520000" cy="2520000"/>
          </a:xfrm>
        </p:spPr>
        <p:txBody>
          <a:bodyPr>
            <a:normAutofit/>
          </a:bodyPr>
          <a:lstStyle>
            <a:lvl1pPr>
              <a:defRPr sz="1600"/>
            </a:lvl1pPr>
          </a:lstStyle>
          <a:p>
            <a:endParaRPr lang="zh-CN" altLang="en-US"/>
          </a:p>
        </p:txBody>
      </p:sp>
      <p:sp>
        <p:nvSpPr>
          <p:cNvPr id="10" name="矩形 9"/>
          <p:cNvSpPr/>
          <p:nvPr userDrawn="1"/>
        </p:nvSpPr>
        <p:spPr>
          <a:xfrm>
            <a:off x="839788" y="4402962"/>
            <a:ext cx="2520000" cy="720000"/>
          </a:xfrm>
          <a:prstGeom prst="rect">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503930" y="4402962"/>
            <a:ext cx="2520000" cy="720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6168072" y="4402962"/>
            <a:ext cx="2520000" cy="720000"/>
          </a:xfrm>
          <a:prstGeom prst="rect">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832213" y="4402962"/>
            <a:ext cx="2520000" cy="720000"/>
          </a:xfrm>
          <a:prstGeom prst="rect">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页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36254B"/>
                </a:solidFill>
              </a:defRPr>
            </a:lvl1pPr>
          </a:lstStyle>
          <a:p>
            <a:r>
              <a:rPr lang="zh-CN" altLang="en-US" smtClean="0"/>
              <a:t>单击此处编辑母版标题样式</a:t>
            </a:r>
            <a:endParaRPr lang="zh-TW" altLang="en-US"/>
          </a:p>
        </p:txBody>
      </p:sp>
      <p:grpSp>
        <p:nvGrpSpPr>
          <p:cNvPr id="3" name="组合 2"/>
          <p:cNvGrpSpPr/>
          <p:nvPr userDrawn="1"/>
        </p:nvGrpSpPr>
        <p:grpSpPr>
          <a:xfrm>
            <a:off x="3936000" y="1265125"/>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图片占位符 6"/>
          <p:cNvSpPr>
            <a:spLocks noGrp="1"/>
          </p:cNvSpPr>
          <p:nvPr>
            <p:ph type="pic" sz="quarter" idx="10"/>
          </p:nvPr>
        </p:nvSpPr>
        <p:spPr>
          <a:xfrm>
            <a:off x="-1" y="2165125"/>
            <a:ext cx="6096001" cy="3240000"/>
          </a:xfrm>
        </p:spPr>
        <p:txBody>
          <a:bodyPr/>
          <a:lstStyle/>
          <a:p>
            <a:endParaRPr lang="zh-CN" altLang="en-US"/>
          </a:p>
        </p:txBody>
      </p:sp>
      <p:sp>
        <p:nvSpPr>
          <p:cNvPr id="8" name="矩形 7"/>
          <p:cNvSpPr/>
          <p:nvPr userDrawn="1"/>
        </p:nvSpPr>
        <p:spPr>
          <a:xfrm>
            <a:off x="6096000" y="2165125"/>
            <a:ext cx="6096000" cy="3240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页4">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36254B"/>
                </a:solidFill>
              </a:defRPr>
            </a:lvl1pPr>
          </a:lstStyle>
          <a:p>
            <a:r>
              <a:rPr lang="zh-CN" altLang="en-US" smtClean="0"/>
              <a:t>单击此处编辑母版标题样式</a:t>
            </a:r>
            <a:endParaRPr lang="zh-TW" altLang="en-US"/>
          </a:p>
        </p:txBody>
      </p:sp>
      <p:grpSp>
        <p:nvGrpSpPr>
          <p:cNvPr id="3" name="组合 2"/>
          <p:cNvGrpSpPr/>
          <p:nvPr userDrawn="1"/>
        </p:nvGrpSpPr>
        <p:grpSpPr>
          <a:xfrm>
            <a:off x="3936000" y="1265125"/>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图片占位符 6"/>
          <p:cNvSpPr>
            <a:spLocks noGrp="1"/>
          </p:cNvSpPr>
          <p:nvPr>
            <p:ph type="pic" sz="quarter" idx="10"/>
          </p:nvPr>
        </p:nvSpPr>
        <p:spPr>
          <a:xfrm>
            <a:off x="5106000" y="2092368"/>
            <a:ext cx="1980000" cy="1980000"/>
          </a:xfrm>
          <a:prstGeom prst="ellipse">
            <a:avLst/>
          </a:prstGeom>
          <a:ln w="38100">
            <a:solidFill>
              <a:srgbClr val="36254B"/>
            </a:solidFill>
          </a:ln>
        </p:spPr>
        <p:txBody>
          <a:bodyPr/>
          <a:lstStyle/>
          <a:p>
            <a:endParaRPr lang="zh-CN" altLang="en-US"/>
          </a:p>
        </p:txBody>
      </p:sp>
      <p:sp>
        <p:nvSpPr>
          <p:cNvPr id="8" name="图片占位符 6"/>
          <p:cNvSpPr>
            <a:spLocks noGrp="1"/>
          </p:cNvSpPr>
          <p:nvPr>
            <p:ph type="pic" sz="quarter" idx="11"/>
          </p:nvPr>
        </p:nvSpPr>
        <p:spPr>
          <a:xfrm>
            <a:off x="8256000" y="2092368"/>
            <a:ext cx="1980000" cy="1980000"/>
          </a:xfrm>
          <a:prstGeom prst="ellipse">
            <a:avLst/>
          </a:prstGeom>
          <a:ln w="38100">
            <a:solidFill>
              <a:srgbClr val="E15C2F"/>
            </a:solidFill>
          </a:ln>
        </p:spPr>
        <p:txBody>
          <a:bodyPr/>
          <a:lstStyle/>
          <a:p>
            <a:endParaRPr lang="zh-CN" altLang="en-US"/>
          </a:p>
        </p:txBody>
      </p:sp>
      <p:sp>
        <p:nvSpPr>
          <p:cNvPr id="9" name="图片占位符 6"/>
          <p:cNvSpPr>
            <a:spLocks noGrp="1"/>
          </p:cNvSpPr>
          <p:nvPr>
            <p:ph type="pic" sz="quarter" idx="12"/>
          </p:nvPr>
        </p:nvSpPr>
        <p:spPr>
          <a:xfrm>
            <a:off x="1956000" y="2092368"/>
            <a:ext cx="1980000" cy="1980000"/>
          </a:xfrm>
          <a:prstGeom prst="ellipse">
            <a:avLst/>
          </a:prstGeom>
          <a:ln w="38100">
            <a:solidFill>
              <a:srgbClr val="EF994E"/>
            </a:solidFill>
          </a:ln>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页5">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3429000"/>
          </a:xfrm>
        </p:spPr>
        <p:txBody>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结束幻灯片">
    <p:bg>
      <p:bgPr>
        <a:solidFill>
          <a:srgbClr val="36254B"/>
        </a:solidFill>
        <a:effectLst/>
      </p:bgPr>
    </p:bg>
    <p:spTree>
      <p:nvGrpSpPr>
        <p:cNvPr id="1" name=""/>
        <p:cNvGrpSpPr/>
        <p:nvPr/>
      </p:nvGrpSpPr>
      <p:grpSpPr>
        <a:xfrm>
          <a:off x="0" y="0"/>
          <a:ext cx="0" cy="0"/>
          <a:chOff x="0" y="0"/>
          <a:chExt cx="0" cy="0"/>
        </a:xfrm>
      </p:grpSpPr>
      <p:sp>
        <p:nvSpPr>
          <p:cNvPr id="5" name="任意多边形 4"/>
          <p:cNvSpPr/>
          <p:nvPr userDrawn="1"/>
        </p:nvSpPr>
        <p:spPr>
          <a:xfrm flipV="1">
            <a:off x="0" y="0"/>
            <a:ext cx="12192001" cy="1892302"/>
          </a:xfrm>
          <a:custGeom>
            <a:avLst/>
            <a:gdLst>
              <a:gd name="connsiteX0" fmla="*/ 6096000 w 12192001"/>
              <a:gd name="connsiteY0" fmla="*/ 0 h 1892302"/>
              <a:gd name="connsiteX1" fmla="*/ 11042261 w 12192001"/>
              <a:gd name="connsiteY1" fmla="*/ 292102 h 1892302"/>
              <a:gd name="connsiteX2" fmla="*/ 12192001 w 12192001"/>
              <a:gd name="connsiteY2" fmla="*/ 292102 h 1892302"/>
              <a:gd name="connsiteX3" fmla="*/ 12192001 w 12192001"/>
              <a:gd name="connsiteY3" fmla="*/ 1892302 h 1892302"/>
              <a:gd name="connsiteX4" fmla="*/ 1 w 12192001"/>
              <a:gd name="connsiteY4" fmla="*/ 1892302 h 1892302"/>
              <a:gd name="connsiteX5" fmla="*/ 1 w 12192001"/>
              <a:gd name="connsiteY5" fmla="*/ 360000 h 1892302"/>
              <a:gd name="connsiteX6" fmla="*/ 0 w 12192001"/>
              <a:gd name="connsiteY6" fmla="*/ 360000 h 1892302"/>
              <a:gd name="connsiteX7" fmla="*/ 1 w 12192001"/>
              <a:gd name="connsiteY7" fmla="*/ 360000 h 1892302"/>
              <a:gd name="connsiteX8" fmla="*/ 1 w 12192001"/>
              <a:gd name="connsiteY8" fmla="*/ 292102 h 1892302"/>
              <a:gd name="connsiteX9" fmla="*/ 1149740 w 12192001"/>
              <a:gd name="connsiteY9" fmla="*/ 292102 h 189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892302">
                <a:moveTo>
                  <a:pt x="6096000" y="0"/>
                </a:moveTo>
                <a:lnTo>
                  <a:pt x="11042261" y="292102"/>
                </a:lnTo>
                <a:lnTo>
                  <a:pt x="12192001" y="292102"/>
                </a:lnTo>
                <a:lnTo>
                  <a:pt x="12192001" y="1892302"/>
                </a:lnTo>
                <a:lnTo>
                  <a:pt x="1" y="1892302"/>
                </a:lnTo>
                <a:lnTo>
                  <a:pt x="1" y="360000"/>
                </a:lnTo>
                <a:lnTo>
                  <a:pt x="0" y="360000"/>
                </a:lnTo>
                <a:lnTo>
                  <a:pt x="1" y="360000"/>
                </a:lnTo>
                <a:lnTo>
                  <a:pt x="1" y="292102"/>
                </a:lnTo>
                <a:lnTo>
                  <a:pt x="1149740" y="292102"/>
                </a:ln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noChangeAspect="1"/>
          </p:cNvSpPr>
          <p:nvPr userDrawn="1"/>
        </p:nvSpPr>
        <p:spPr>
          <a:xfrm>
            <a:off x="593725" y="1070932"/>
            <a:ext cx="11004550" cy="5316637"/>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4E3EA">
              <a:alpha val="5000"/>
            </a:srgbClr>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 name="标题 1"/>
          <p:cNvSpPr>
            <a:spLocks noGrp="1"/>
          </p:cNvSpPr>
          <p:nvPr>
            <p:ph type="ctrTitle"/>
          </p:nvPr>
        </p:nvSpPr>
        <p:spPr>
          <a:xfrm>
            <a:off x="839787" y="1769434"/>
            <a:ext cx="10512425" cy="2387600"/>
          </a:xfrm>
        </p:spPr>
        <p:txBody>
          <a:bodyPr anchor="b">
            <a:normAutofit/>
          </a:bodyPr>
          <a:lstStyle>
            <a:lvl1pPr algn="ctr">
              <a:defRPr sz="4800">
                <a:solidFill>
                  <a:srgbClr val="F1F2F6"/>
                </a:solidFill>
              </a:defRPr>
            </a:lvl1pPr>
          </a:lstStyle>
          <a:p>
            <a:r>
              <a:rPr lang="zh-CN" altLang="en-US" dirty="0" smtClean="0"/>
              <a:t>单击此处编辑母版标题样式</a:t>
            </a:r>
            <a:endParaRPr lang="zh-TW" altLang="en-US" dirty="0"/>
          </a:p>
        </p:txBody>
      </p:sp>
      <p:sp>
        <p:nvSpPr>
          <p:cNvPr id="3" name="副标题 2"/>
          <p:cNvSpPr>
            <a:spLocks noGrp="1"/>
          </p:cNvSpPr>
          <p:nvPr>
            <p:ph type="subTitle" idx="1"/>
          </p:nvPr>
        </p:nvSpPr>
        <p:spPr>
          <a:xfrm>
            <a:off x="839788" y="4249109"/>
            <a:ext cx="1051242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TW" altLang="en-US"/>
          </a:p>
        </p:txBody>
      </p:sp>
      <p:sp>
        <p:nvSpPr>
          <p:cNvPr id="7" name="Freeform 9"/>
          <p:cNvSpPr>
            <a:spLocks noChangeAspect="1"/>
          </p:cNvSpPr>
          <p:nvPr userDrawn="1"/>
        </p:nvSpPr>
        <p:spPr bwMode="auto">
          <a:xfrm rot="5400000" flipV="1">
            <a:off x="5998410" y="896326"/>
            <a:ext cx="195178" cy="360000"/>
          </a:xfrm>
          <a:custGeom>
            <a:avLst/>
            <a:gdLst>
              <a:gd name="T0" fmla="*/ 2902 w 3054"/>
              <a:gd name="T1" fmla="*/ 5633 h 5633"/>
              <a:gd name="T2" fmla="*/ 0 w 3054"/>
              <a:gd name="T3" fmla="*/ 2816 h 5633"/>
              <a:gd name="T4" fmla="*/ 2902 w 3054"/>
              <a:gd name="T5" fmla="*/ 0 h 5633"/>
              <a:gd name="T6" fmla="*/ 3054 w 3054"/>
              <a:gd name="T7" fmla="*/ 156 h 5633"/>
              <a:gd name="T8" fmla="*/ 310 w 3054"/>
              <a:gd name="T9" fmla="*/ 2816 h 5633"/>
              <a:gd name="T10" fmla="*/ 3054 w 3054"/>
              <a:gd name="T11" fmla="*/ 5477 h 5633"/>
              <a:gd name="T12" fmla="*/ 2902 w 3054"/>
              <a:gd name="T13" fmla="*/ 5633 h 5633"/>
            </a:gdLst>
            <a:ahLst/>
            <a:cxnLst>
              <a:cxn ang="0">
                <a:pos x="T0" y="T1"/>
              </a:cxn>
              <a:cxn ang="0">
                <a:pos x="T2" y="T3"/>
              </a:cxn>
              <a:cxn ang="0">
                <a:pos x="T4" y="T5"/>
              </a:cxn>
              <a:cxn ang="0">
                <a:pos x="T6" y="T7"/>
              </a:cxn>
              <a:cxn ang="0">
                <a:pos x="T8" y="T9"/>
              </a:cxn>
              <a:cxn ang="0">
                <a:pos x="T10" y="T11"/>
              </a:cxn>
              <a:cxn ang="0">
                <a:pos x="T12" y="T13"/>
              </a:cxn>
            </a:cxnLst>
            <a:rect l="0" t="0" r="r" b="b"/>
            <a:pathLst>
              <a:path w="3054" h="5633">
                <a:moveTo>
                  <a:pt x="2902" y="5633"/>
                </a:moveTo>
                <a:lnTo>
                  <a:pt x="0" y="2816"/>
                </a:lnTo>
                <a:lnTo>
                  <a:pt x="2902" y="0"/>
                </a:lnTo>
                <a:lnTo>
                  <a:pt x="3054" y="156"/>
                </a:lnTo>
                <a:lnTo>
                  <a:pt x="310" y="2816"/>
                </a:lnTo>
                <a:lnTo>
                  <a:pt x="3054" y="5477"/>
                </a:lnTo>
                <a:lnTo>
                  <a:pt x="2902" y="5633"/>
                </a:lnTo>
                <a:close/>
              </a:path>
            </a:pathLst>
          </a:custGeom>
          <a:solidFill>
            <a:srgbClr val="36254B"/>
          </a:solidFill>
          <a:ln>
            <a:noFill/>
          </a:ln>
        </p:spPr>
        <p:txBody>
          <a:bodyPr vert="horz" wrap="square" lIns="91440" tIns="45720" rIns="91440" bIns="45720" numCol="1" anchor="t" anchorCtr="0" compatLnSpc="1"/>
          <a:lstStyle/>
          <a:p>
            <a:endParaRPr lang="zh-CN" altLang="en-US"/>
          </a:p>
        </p:txBody>
      </p:sp>
      <p:grpSp>
        <p:nvGrpSpPr>
          <p:cNvPr id="8" name="组合 7"/>
          <p:cNvGrpSpPr/>
          <p:nvPr userDrawn="1"/>
        </p:nvGrpSpPr>
        <p:grpSpPr>
          <a:xfrm flipV="1">
            <a:off x="5736000" y="716326"/>
            <a:ext cx="720000" cy="720000"/>
            <a:chOff x="5895975" y="5575300"/>
            <a:chExt cx="720000" cy="720000"/>
          </a:xfrm>
        </p:grpSpPr>
        <p:sp>
          <p:nvSpPr>
            <p:cNvPr id="9" name="弧形 8"/>
            <p:cNvSpPr>
              <a:spLocks noChangeAspect="1"/>
            </p:cNvSpPr>
            <p:nvPr/>
          </p:nvSpPr>
          <p:spPr>
            <a:xfrm>
              <a:off x="5895975" y="5575300"/>
              <a:ext cx="720000" cy="720000"/>
            </a:xfrm>
            <a:prstGeom prst="arc">
              <a:avLst>
                <a:gd name="adj1" fmla="val 10800000"/>
                <a:gd name="adj2" fmla="val 0"/>
              </a:avLst>
            </a:prstGeom>
            <a:ln w="12700">
              <a:solidFill>
                <a:srgbClr val="FB76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a:spLocks noChangeAspect="1"/>
            </p:cNvSpPr>
            <p:nvPr/>
          </p:nvSpPr>
          <p:spPr>
            <a:xfrm>
              <a:off x="5895975" y="5575300"/>
              <a:ext cx="720000" cy="720000"/>
            </a:xfrm>
            <a:prstGeom prst="arc">
              <a:avLst>
                <a:gd name="adj1" fmla="val 0"/>
                <a:gd name="adj2" fmla="val 10800000"/>
              </a:avLst>
            </a:prstGeom>
            <a:ln w="12700">
              <a:solidFill>
                <a:srgbClr val="362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36254B"/>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normAutofit/>
          </a:bodyPr>
          <a:lstStyle>
            <a:lvl1pPr>
              <a:defRPr sz="4800">
                <a:solidFill>
                  <a:schemeClr val="bg1"/>
                </a:solidFill>
              </a:defRPr>
            </a:lvl1pPr>
          </a:lstStyle>
          <a:p>
            <a:r>
              <a:rPr lang="zh-CN" altLang="en-US" smtClean="0"/>
              <a:t>单击此处编辑母版标题样式</a:t>
            </a:r>
            <a:endParaRPr lang="zh-TW" altLang="en-US"/>
          </a:p>
        </p:txBody>
      </p:sp>
      <p:sp>
        <p:nvSpPr>
          <p:cNvPr id="4" name="KSO_Shape"/>
          <p:cNvSpPr>
            <a:spLocks noChangeAspect="1"/>
          </p:cNvSpPr>
          <p:nvPr userDrawn="1"/>
        </p:nvSpPr>
        <p:spPr>
          <a:xfrm>
            <a:off x="593725" y="1070932"/>
            <a:ext cx="11004550" cy="5316637"/>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4E3EA">
              <a:alpha val="5000"/>
            </a:srgbClr>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内容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36254B"/>
                </a:solidFill>
              </a:defRPr>
            </a:lvl1pPr>
          </a:lstStyle>
          <a:p>
            <a:r>
              <a:rPr lang="zh-CN" altLang="en-US" smtClean="0"/>
              <a:t>单击此处编辑母版标题样式</a:t>
            </a:r>
            <a:endParaRPr lang="zh-TW" altLang="en-US"/>
          </a:p>
        </p:txBody>
      </p:sp>
      <p:grpSp>
        <p:nvGrpSpPr>
          <p:cNvPr id="3" name="组合 2"/>
          <p:cNvGrpSpPr/>
          <p:nvPr userDrawn="1"/>
        </p:nvGrpSpPr>
        <p:grpSpPr>
          <a:xfrm>
            <a:off x="3936000" y="1265125"/>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内容页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36254B"/>
                </a:solidFill>
              </a:defRPr>
            </a:lvl1pPr>
          </a:lstStyle>
          <a:p>
            <a:r>
              <a:rPr lang="zh-CN" altLang="en-US" smtClean="0"/>
              <a:t>单击此处编辑母版标题样式</a:t>
            </a:r>
            <a:endParaRPr lang="zh-TW" altLang="en-US"/>
          </a:p>
        </p:txBody>
      </p:sp>
      <p:grpSp>
        <p:nvGrpSpPr>
          <p:cNvPr id="3" name="组合 2"/>
          <p:cNvGrpSpPr/>
          <p:nvPr userDrawn="1"/>
        </p:nvGrpSpPr>
        <p:grpSpPr>
          <a:xfrm>
            <a:off x="3936000" y="1265125"/>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userDrawn="1"/>
        </p:nvSpPr>
        <p:spPr>
          <a:xfrm>
            <a:off x="0" y="5058000"/>
            <a:ext cx="12192000" cy="1800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3">
    <p:bg>
      <p:bgPr>
        <a:solidFill>
          <a:srgbClr val="E4E3EA"/>
        </a:solidFill>
        <a:effectLst/>
      </p:bgPr>
    </p:bg>
    <p:spTree>
      <p:nvGrpSpPr>
        <p:cNvPr id="1" name=""/>
        <p:cNvGrpSpPr/>
        <p:nvPr/>
      </p:nvGrpSpPr>
      <p:grpSpPr>
        <a:xfrm>
          <a:off x="0" y="0"/>
          <a:ext cx="0" cy="0"/>
          <a:chOff x="0" y="0"/>
          <a:chExt cx="0" cy="0"/>
        </a:xfrm>
      </p:grpSpPr>
      <p:sp>
        <p:nvSpPr>
          <p:cNvPr id="4" name="任意多边形 3"/>
          <p:cNvSpPr/>
          <p:nvPr userDrawn="1"/>
        </p:nvSpPr>
        <p:spPr>
          <a:xfrm>
            <a:off x="0" y="5911849"/>
            <a:ext cx="12192000" cy="946151"/>
          </a:xfrm>
          <a:custGeom>
            <a:avLst/>
            <a:gdLst>
              <a:gd name="connsiteX0" fmla="*/ 6095999 w 12192000"/>
              <a:gd name="connsiteY0" fmla="*/ 0 h 946151"/>
              <a:gd name="connsiteX1" fmla="*/ 11042260 w 12192000"/>
              <a:gd name="connsiteY1" fmla="*/ 292102 h 946151"/>
              <a:gd name="connsiteX2" fmla="*/ 12192000 w 12192000"/>
              <a:gd name="connsiteY2" fmla="*/ 292102 h 946151"/>
              <a:gd name="connsiteX3" fmla="*/ 12192000 w 12192000"/>
              <a:gd name="connsiteY3" fmla="*/ 946151 h 946151"/>
              <a:gd name="connsiteX4" fmla="*/ 0 w 12192000"/>
              <a:gd name="connsiteY4" fmla="*/ 946151 h 946151"/>
              <a:gd name="connsiteX5" fmla="*/ 0 w 12192000"/>
              <a:gd name="connsiteY5" fmla="*/ 360000 h 946151"/>
              <a:gd name="connsiteX6" fmla="*/ 0 w 12192000"/>
              <a:gd name="connsiteY6" fmla="*/ 292102 h 946151"/>
              <a:gd name="connsiteX7" fmla="*/ 1149739 w 12192000"/>
              <a:gd name="connsiteY7" fmla="*/ 292102 h 9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46151">
                <a:moveTo>
                  <a:pt x="6095999" y="0"/>
                </a:moveTo>
                <a:lnTo>
                  <a:pt x="11042260" y="292102"/>
                </a:lnTo>
                <a:lnTo>
                  <a:pt x="12192000" y="292102"/>
                </a:lnTo>
                <a:lnTo>
                  <a:pt x="12192000" y="946151"/>
                </a:lnTo>
                <a:lnTo>
                  <a:pt x="0" y="946151"/>
                </a:lnTo>
                <a:lnTo>
                  <a:pt x="0" y="360000"/>
                </a:lnTo>
                <a:lnTo>
                  <a:pt x="0" y="292102"/>
                </a:lnTo>
                <a:lnTo>
                  <a:pt x="1149739" y="292102"/>
                </a:ln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userDrawn="1"/>
        </p:nvSpPr>
        <p:spPr>
          <a:xfrm flipV="1">
            <a:off x="0" y="0"/>
            <a:ext cx="12192000" cy="946151"/>
          </a:xfrm>
          <a:custGeom>
            <a:avLst/>
            <a:gdLst>
              <a:gd name="connsiteX0" fmla="*/ 6095999 w 12192000"/>
              <a:gd name="connsiteY0" fmla="*/ 0 h 946151"/>
              <a:gd name="connsiteX1" fmla="*/ 11042260 w 12192000"/>
              <a:gd name="connsiteY1" fmla="*/ 292102 h 946151"/>
              <a:gd name="connsiteX2" fmla="*/ 12192000 w 12192000"/>
              <a:gd name="connsiteY2" fmla="*/ 292102 h 946151"/>
              <a:gd name="connsiteX3" fmla="*/ 12192000 w 12192000"/>
              <a:gd name="connsiteY3" fmla="*/ 946151 h 946151"/>
              <a:gd name="connsiteX4" fmla="*/ 0 w 12192000"/>
              <a:gd name="connsiteY4" fmla="*/ 946151 h 946151"/>
              <a:gd name="connsiteX5" fmla="*/ 0 w 12192000"/>
              <a:gd name="connsiteY5" fmla="*/ 360000 h 946151"/>
              <a:gd name="connsiteX6" fmla="*/ 0 w 12192000"/>
              <a:gd name="connsiteY6" fmla="*/ 292102 h 946151"/>
              <a:gd name="connsiteX7" fmla="*/ 1149739 w 12192000"/>
              <a:gd name="connsiteY7" fmla="*/ 292102 h 9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46151">
                <a:moveTo>
                  <a:pt x="6095999" y="0"/>
                </a:moveTo>
                <a:lnTo>
                  <a:pt x="11042260" y="292102"/>
                </a:lnTo>
                <a:lnTo>
                  <a:pt x="12192000" y="292102"/>
                </a:lnTo>
                <a:lnTo>
                  <a:pt x="12192000" y="946151"/>
                </a:lnTo>
                <a:lnTo>
                  <a:pt x="0" y="946151"/>
                </a:lnTo>
                <a:lnTo>
                  <a:pt x="0" y="360000"/>
                </a:lnTo>
                <a:lnTo>
                  <a:pt x="0" y="292102"/>
                </a:lnTo>
                <a:lnTo>
                  <a:pt x="1149739" y="292102"/>
                </a:ln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059704"/>
            <a:ext cx="10515600" cy="900000"/>
          </a:xfrm>
        </p:spPr>
        <p:txBody>
          <a:bodyPr/>
          <a:lstStyle>
            <a:lvl1pPr>
              <a:defRPr>
                <a:solidFill>
                  <a:srgbClr val="36254B"/>
                </a:solidFill>
              </a:defRPr>
            </a:lvl1pPr>
          </a:lstStyle>
          <a:p>
            <a:r>
              <a:rPr lang="zh-CN" altLang="en-US" smtClean="0"/>
              <a:t>单击此处编辑母版标题样式</a:t>
            </a:r>
            <a:endParaRPr lang="zh-CN" altLang="en-US"/>
          </a:p>
        </p:txBody>
      </p:sp>
      <p:grpSp>
        <p:nvGrpSpPr>
          <p:cNvPr id="6" name="组合 5"/>
          <p:cNvGrpSpPr/>
          <p:nvPr userDrawn="1"/>
        </p:nvGrpSpPr>
        <p:grpSpPr>
          <a:xfrm>
            <a:off x="3936000" y="1923704"/>
            <a:ext cx="4320000" cy="36000"/>
            <a:chOff x="3936000" y="1512047"/>
            <a:chExt cx="4320000" cy="36000"/>
          </a:xfrm>
        </p:grpSpPr>
        <p:sp>
          <p:nvSpPr>
            <p:cNvPr id="7" name="矩形 6"/>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rgbClr val="36254B"/>
        </a:solidFill>
        <a:effectLst/>
      </p:bgPr>
    </p:bg>
    <p:spTree>
      <p:nvGrpSpPr>
        <p:cNvPr id="1" name=""/>
        <p:cNvGrpSpPr/>
        <p:nvPr/>
      </p:nvGrpSpPr>
      <p:grpSpPr>
        <a:xfrm>
          <a:off x="0" y="0"/>
          <a:ext cx="0" cy="0"/>
          <a:chOff x="0" y="0"/>
          <a:chExt cx="0" cy="0"/>
        </a:xfrm>
      </p:grpSpPr>
      <p:sp>
        <p:nvSpPr>
          <p:cNvPr id="4" name="任意多边形 3"/>
          <p:cNvSpPr/>
          <p:nvPr userDrawn="1"/>
        </p:nvSpPr>
        <p:spPr>
          <a:xfrm>
            <a:off x="0" y="5911849"/>
            <a:ext cx="12192000" cy="946151"/>
          </a:xfrm>
          <a:custGeom>
            <a:avLst/>
            <a:gdLst>
              <a:gd name="connsiteX0" fmla="*/ 6095999 w 12192000"/>
              <a:gd name="connsiteY0" fmla="*/ 0 h 946151"/>
              <a:gd name="connsiteX1" fmla="*/ 11042260 w 12192000"/>
              <a:gd name="connsiteY1" fmla="*/ 292102 h 946151"/>
              <a:gd name="connsiteX2" fmla="*/ 12192000 w 12192000"/>
              <a:gd name="connsiteY2" fmla="*/ 292102 h 946151"/>
              <a:gd name="connsiteX3" fmla="*/ 12192000 w 12192000"/>
              <a:gd name="connsiteY3" fmla="*/ 946151 h 946151"/>
              <a:gd name="connsiteX4" fmla="*/ 0 w 12192000"/>
              <a:gd name="connsiteY4" fmla="*/ 946151 h 946151"/>
              <a:gd name="connsiteX5" fmla="*/ 0 w 12192000"/>
              <a:gd name="connsiteY5" fmla="*/ 360000 h 946151"/>
              <a:gd name="connsiteX6" fmla="*/ 0 w 12192000"/>
              <a:gd name="connsiteY6" fmla="*/ 292102 h 946151"/>
              <a:gd name="connsiteX7" fmla="*/ 1149739 w 12192000"/>
              <a:gd name="connsiteY7" fmla="*/ 292102 h 9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46151">
                <a:moveTo>
                  <a:pt x="6095999" y="0"/>
                </a:moveTo>
                <a:lnTo>
                  <a:pt x="11042260" y="292102"/>
                </a:lnTo>
                <a:lnTo>
                  <a:pt x="12192000" y="292102"/>
                </a:lnTo>
                <a:lnTo>
                  <a:pt x="12192000" y="946151"/>
                </a:lnTo>
                <a:lnTo>
                  <a:pt x="0" y="946151"/>
                </a:lnTo>
                <a:lnTo>
                  <a:pt x="0" y="360000"/>
                </a:lnTo>
                <a:lnTo>
                  <a:pt x="0" y="292102"/>
                </a:lnTo>
                <a:lnTo>
                  <a:pt x="1149739" y="292102"/>
                </a:ln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userDrawn="1"/>
        </p:nvSpPr>
        <p:spPr>
          <a:xfrm flipV="1">
            <a:off x="0" y="0"/>
            <a:ext cx="12192000" cy="946151"/>
          </a:xfrm>
          <a:custGeom>
            <a:avLst/>
            <a:gdLst>
              <a:gd name="connsiteX0" fmla="*/ 6095999 w 12192000"/>
              <a:gd name="connsiteY0" fmla="*/ 0 h 946151"/>
              <a:gd name="connsiteX1" fmla="*/ 11042260 w 12192000"/>
              <a:gd name="connsiteY1" fmla="*/ 292102 h 946151"/>
              <a:gd name="connsiteX2" fmla="*/ 12192000 w 12192000"/>
              <a:gd name="connsiteY2" fmla="*/ 292102 h 946151"/>
              <a:gd name="connsiteX3" fmla="*/ 12192000 w 12192000"/>
              <a:gd name="connsiteY3" fmla="*/ 946151 h 946151"/>
              <a:gd name="connsiteX4" fmla="*/ 0 w 12192000"/>
              <a:gd name="connsiteY4" fmla="*/ 946151 h 946151"/>
              <a:gd name="connsiteX5" fmla="*/ 0 w 12192000"/>
              <a:gd name="connsiteY5" fmla="*/ 360000 h 946151"/>
              <a:gd name="connsiteX6" fmla="*/ 0 w 12192000"/>
              <a:gd name="connsiteY6" fmla="*/ 292102 h 946151"/>
              <a:gd name="connsiteX7" fmla="*/ 1149739 w 12192000"/>
              <a:gd name="connsiteY7" fmla="*/ 292102 h 9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46151">
                <a:moveTo>
                  <a:pt x="6095999" y="0"/>
                </a:moveTo>
                <a:lnTo>
                  <a:pt x="11042260" y="292102"/>
                </a:lnTo>
                <a:lnTo>
                  <a:pt x="12192000" y="292102"/>
                </a:lnTo>
                <a:lnTo>
                  <a:pt x="12192000" y="946151"/>
                </a:lnTo>
                <a:lnTo>
                  <a:pt x="0" y="946151"/>
                </a:lnTo>
                <a:lnTo>
                  <a:pt x="0" y="360000"/>
                </a:lnTo>
                <a:lnTo>
                  <a:pt x="0" y="292102"/>
                </a:lnTo>
                <a:lnTo>
                  <a:pt x="1149739" y="292102"/>
                </a:ln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059704"/>
            <a:ext cx="10515600" cy="900000"/>
          </a:xfrm>
        </p:spPr>
        <p:txBody>
          <a:bodyPr/>
          <a:lstStyle>
            <a:lvl1pPr>
              <a:defRPr>
                <a:solidFill>
                  <a:schemeClr val="bg1"/>
                </a:solidFill>
              </a:defRPr>
            </a:lvl1pPr>
          </a:lstStyle>
          <a:p>
            <a:r>
              <a:rPr lang="zh-CN" altLang="en-US" smtClean="0"/>
              <a:t>单击此处编辑母版标题样式</a:t>
            </a:r>
            <a:endParaRPr lang="zh-CN" altLang="en-US"/>
          </a:p>
        </p:txBody>
      </p:sp>
      <p:grpSp>
        <p:nvGrpSpPr>
          <p:cNvPr id="6" name="组合 5"/>
          <p:cNvGrpSpPr/>
          <p:nvPr userDrawn="1"/>
        </p:nvGrpSpPr>
        <p:grpSpPr>
          <a:xfrm>
            <a:off x="3936000" y="1923704"/>
            <a:ext cx="4320000" cy="36000"/>
            <a:chOff x="3936000" y="1512047"/>
            <a:chExt cx="4320000" cy="36000"/>
          </a:xfrm>
        </p:grpSpPr>
        <p:sp>
          <p:nvSpPr>
            <p:cNvPr id="7" name="矩形 6"/>
            <p:cNvSpPr/>
            <p:nvPr/>
          </p:nvSpPr>
          <p:spPr>
            <a:xfrm>
              <a:off x="3936000" y="1512047"/>
              <a:ext cx="2160000" cy="36000"/>
            </a:xfrm>
            <a:prstGeom prst="rect">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欢迎页">
    <p:spTree>
      <p:nvGrpSpPr>
        <p:cNvPr id="1" name=""/>
        <p:cNvGrpSpPr/>
        <p:nvPr/>
      </p:nvGrpSpPr>
      <p:grpSpPr>
        <a:xfrm>
          <a:off x="0" y="0"/>
          <a:ext cx="0" cy="0"/>
          <a:chOff x="0" y="0"/>
          <a:chExt cx="0" cy="0"/>
        </a:xfrm>
      </p:grpSpPr>
      <p:sp>
        <p:nvSpPr>
          <p:cNvPr id="2" name="标题 1"/>
          <p:cNvSpPr>
            <a:spLocks noGrp="1"/>
          </p:cNvSpPr>
          <p:nvPr>
            <p:ph type="title"/>
          </p:nvPr>
        </p:nvSpPr>
        <p:spPr>
          <a:xfrm>
            <a:off x="838200" y="1757643"/>
            <a:ext cx="10515600" cy="900000"/>
          </a:xfrm>
        </p:spPr>
        <p:txBody>
          <a:bodyPr/>
          <a:lstStyle>
            <a:lvl1pPr>
              <a:defRPr>
                <a:solidFill>
                  <a:srgbClr val="36254B"/>
                </a:solidFill>
              </a:defRPr>
            </a:lvl1pPr>
          </a:lstStyle>
          <a:p>
            <a:r>
              <a:rPr lang="zh-CN" altLang="en-US" dirty="0" smtClean="0"/>
              <a:t>单击此处编辑母版标题样式</a:t>
            </a:r>
            <a:endParaRPr lang="zh-TW" altLang="en-US" dirty="0"/>
          </a:p>
        </p:txBody>
      </p:sp>
      <p:grpSp>
        <p:nvGrpSpPr>
          <p:cNvPr id="3" name="组合 2"/>
          <p:cNvGrpSpPr/>
          <p:nvPr userDrawn="1"/>
        </p:nvGrpSpPr>
        <p:grpSpPr>
          <a:xfrm>
            <a:off x="3936000" y="2657643"/>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p:nvPr>
        </p:nvSpPr>
        <p:spPr>
          <a:xfrm>
            <a:off x="839787" y="3651064"/>
            <a:ext cx="10512425" cy="2391148"/>
          </a:xfrm>
        </p:spPr>
        <p:txBody>
          <a:bodyPr>
            <a:normAutofit/>
          </a:bodyPr>
          <a:lstStyle>
            <a:lvl1pPr marL="0" indent="0" algn="ctr">
              <a:buNone/>
              <a:defRPr sz="1600"/>
            </a:lvl1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展示页">
    <p:spTree>
      <p:nvGrpSpPr>
        <p:cNvPr id="1" name=""/>
        <p:cNvGrpSpPr/>
        <p:nvPr/>
      </p:nvGrpSpPr>
      <p:grpSpPr>
        <a:xfrm>
          <a:off x="0" y="0"/>
          <a:ext cx="0" cy="0"/>
          <a:chOff x="0" y="0"/>
          <a:chExt cx="0" cy="0"/>
        </a:xfrm>
      </p:grpSpPr>
      <p:sp>
        <p:nvSpPr>
          <p:cNvPr id="2" name="标题 1"/>
          <p:cNvSpPr>
            <a:spLocks noGrp="1"/>
          </p:cNvSpPr>
          <p:nvPr>
            <p:ph type="title"/>
          </p:nvPr>
        </p:nvSpPr>
        <p:spPr>
          <a:xfrm>
            <a:off x="838200" y="1757643"/>
            <a:ext cx="10515600" cy="900000"/>
          </a:xfrm>
        </p:spPr>
        <p:txBody>
          <a:bodyPr/>
          <a:lstStyle>
            <a:lvl1pPr>
              <a:defRPr>
                <a:solidFill>
                  <a:srgbClr val="36254B"/>
                </a:solidFill>
              </a:defRPr>
            </a:lvl1pPr>
          </a:lstStyle>
          <a:p>
            <a:r>
              <a:rPr lang="zh-CN" altLang="en-US" smtClean="0"/>
              <a:t>单击此处编辑母版标题样式</a:t>
            </a:r>
            <a:endParaRPr lang="zh-TW" altLang="en-US"/>
          </a:p>
        </p:txBody>
      </p:sp>
      <p:grpSp>
        <p:nvGrpSpPr>
          <p:cNvPr id="3" name="组合 2"/>
          <p:cNvGrpSpPr/>
          <p:nvPr userDrawn="1"/>
        </p:nvGrpSpPr>
        <p:grpSpPr>
          <a:xfrm>
            <a:off x="3936000" y="2657643"/>
            <a:ext cx="4320000" cy="36000"/>
            <a:chOff x="3936000" y="1512047"/>
            <a:chExt cx="4320000" cy="36000"/>
          </a:xfrm>
        </p:grpSpPr>
        <p:sp>
          <p:nvSpPr>
            <p:cNvPr id="4" name="矩形 3"/>
            <p:cNvSpPr/>
            <p:nvPr/>
          </p:nvSpPr>
          <p:spPr>
            <a:xfrm>
              <a:off x="3936000" y="1512047"/>
              <a:ext cx="2160000" cy="36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12047"/>
              <a:ext cx="2160000" cy="36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占位符 6"/>
          <p:cNvSpPr>
            <a:spLocks noGrp="1"/>
          </p:cNvSpPr>
          <p:nvPr>
            <p:ph type="body" sz="quarter" idx="10"/>
          </p:nvPr>
        </p:nvSpPr>
        <p:spPr>
          <a:xfrm>
            <a:off x="839787" y="2892053"/>
            <a:ext cx="10512425" cy="1195853"/>
          </a:xfrm>
        </p:spPr>
        <p:txBody>
          <a:bodyPr>
            <a:normAutofit/>
          </a:bodyPr>
          <a:lstStyle>
            <a:lvl1pPr marL="0" indent="0" algn="ctr">
              <a:buNone/>
              <a:defRPr sz="2000">
                <a:latin typeface="+mj-lt"/>
                <a:ea typeface="+mj-ea"/>
              </a:defRPr>
            </a:lvl1pPr>
          </a:lstStyle>
          <a:p>
            <a:pPr lvl="0"/>
            <a:r>
              <a:rPr lang="zh-CN" altLang="en-US" dirty="0" smtClean="0"/>
              <a:t>单击此处编辑母版文本样式</a:t>
            </a:r>
            <a:endParaRPr lang="zh-CN" alt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900000"/>
          </a:xfrm>
          <a:prstGeom prst="rect">
            <a:avLst/>
          </a:prstGeom>
        </p:spPr>
        <p:txBody>
          <a:bodyPr vert="horz" lIns="91440" tIns="45720" rIns="91440" bIns="45720" rtlCol="0" anchor="ctr">
            <a:normAutofit/>
          </a:body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838200" y="1618593"/>
            <a:ext cx="10515600" cy="455837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TW"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FA0E6-E053-4AE2-95C4-BF1D3E715769}" type="datetimeFigureOut">
              <a:rPr lang="zh-TW" altLang="en-US" smtClean="0"/>
            </a:fld>
            <a:endParaRPr lang="zh-TW"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8E7FE-B4FE-4464-B9F7-57BC1FFE2AA3}"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lnSpc>
          <a:spcPct val="90000"/>
        </a:lnSpc>
        <a:spcBef>
          <a:spcPct val="0"/>
        </a:spcBef>
        <a:buNone/>
        <a:defRPr sz="4000" kern="1200">
          <a:solidFill>
            <a:srgbClr val="36254B"/>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0.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10.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BUSINESS PRESENTATION TEMPLATE</a:t>
            </a:r>
            <a:endParaRPr lang="en-US" dirty="0"/>
          </a:p>
        </p:txBody>
      </p:sp>
      <p:grpSp>
        <p:nvGrpSpPr>
          <p:cNvPr id="25" name="组合 24"/>
          <p:cNvGrpSpPr>
            <a:grpSpLocks noChangeAspect="1"/>
          </p:cNvGrpSpPr>
          <p:nvPr/>
        </p:nvGrpSpPr>
        <p:grpSpPr>
          <a:xfrm>
            <a:off x="5603717" y="876163"/>
            <a:ext cx="984566" cy="1440000"/>
            <a:chOff x="5474150" y="756252"/>
            <a:chExt cx="1243700" cy="1819005"/>
          </a:xfrm>
          <a:solidFill>
            <a:srgbClr val="FB7643"/>
          </a:solidFill>
        </p:grpSpPr>
        <p:sp>
          <p:nvSpPr>
            <p:cNvPr id="26" name="Oval 35"/>
            <p:cNvSpPr>
              <a:spLocks noChangeArrowheads="1"/>
            </p:cNvSpPr>
            <p:nvPr/>
          </p:nvSpPr>
          <p:spPr bwMode="auto">
            <a:xfrm>
              <a:off x="6125789" y="1768155"/>
              <a:ext cx="119157" cy="119157"/>
            </a:xfrm>
            <a:prstGeom prst="ellipse">
              <a:avLst/>
            </a:prstGeom>
            <a:grpFill/>
            <a:ln>
              <a:noFill/>
            </a:ln>
          </p:spPr>
          <p:txBody>
            <a:bodyPr vert="horz" wrap="square" lIns="91440" tIns="45720" rIns="91440" bIns="45720" numCol="1" anchor="t" anchorCtr="0" compatLnSpc="1"/>
            <a:lstStyle/>
            <a:p>
              <a:endParaRPr lang="en-US" altLang="en-US"/>
            </a:p>
          </p:txBody>
        </p:sp>
        <p:sp>
          <p:nvSpPr>
            <p:cNvPr id="27" name="Oval 36"/>
            <p:cNvSpPr>
              <a:spLocks noChangeArrowheads="1"/>
            </p:cNvSpPr>
            <p:nvPr/>
          </p:nvSpPr>
          <p:spPr bwMode="auto">
            <a:xfrm>
              <a:off x="6148131" y="1133272"/>
              <a:ext cx="96815" cy="96815"/>
            </a:xfrm>
            <a:prstGeom prst="ellipse">
              <a:avLst/>
            </a:prstGeom>
            <a:grpFill/>
            <a:ln>
              <a:noFill/>
            </a:ln>
          </p:spPr>
          <p:txBody>
            <a:bodyPr vert="horz" wrap="square" lIns="91440" tIns="45720" rIns="91440" bIns="45720" numCol="1" anchor="t" anchorCtr="0" compatLnSpc="1"/>
            <a:lstStyle/>
            <a:p>
              <a:endParaRPr lang="en-US" altLang="en-US"/>
            </a:p>
          </p:txBody>
        </p:sp>
        <p:sp>
          <p:nvSpPr>
            <p:cNvPr id="28" name="Oval 37"/>
            <p:cNvSpPr>
              <a:spLocks noChangeArrowheads="1"/>
            </p:cNvSpPr>
            <p:nvPr/>
          </p:nvSpPr>
          <p:spPr bwMode="auto">
            <a:xfrm>
              <a:off x="5865134" y="756252"/>
              <a:ext cx="141499" cy="141499"/>
            </a:xfrm>
            <a:prstGeom prst="ellipse">
              <a:avLst/>
            </a:prstGeom>
            <a:grpFill/>
            <a:ln>
              <a:noFill/>
            </a:ln>
          </p:spPr>
          <p:txBody>
            <a:bodyPr vert="horz" wrap="square" lIns="91440" tIns="45720" rIns="91440" bIns="45720" numCol="1" anchor="t" anchorCtr="0" compatLnSpc="1"/>
            <a:lstStyle/>
            <a:p>
              <a:endParaRPr lang="en-US" altLang="en-US"/>
            </a:p>
          </p:txBody>
        </p:sp>
        <p:sp>
          <p:nvSpPr>
            <p:cNvPr id="29" name="Freeform 38"/>
            <p:cNvSpPr/>
            <p:nvPr/>
          </p:nvSpPr>
          <p:spPr bwMode="auto">
            <a:xfrm>
              <a:off x="6132305" y="1362277"/>
              <a:ext cx="152670" cy="112641"/>
            </a:xfrm>
            <a:custGeom>
              <a:avLst/>
              <a:gdLst>
                <a:gd name="T0" fmla="*/ 65 w 69"/>
                <a:gd name="T1" fmla="*/ 0 h 51"/>
                <a:gd name="T2" fmla="*/ 4 w 69"/>
                <a:gd name="T3" fmla="*/ 0 h 51"/>
                <a:gd name="T4" fmla="*/ 0 w 69"/>
                <a:gd name="T5" fmla="*/ 17 h 51"/>
                <a:gd name="T6" fmla="*/ 35 w 69"/>
                <a:gd name="T7" fmla="*/ 51 h 51"/>
                <a:gd name="T8" fmla="*/ 69 w 69"/>
                <a:gd name="T9" fmla="*/ 24 h 51"/>
                <a:gd name="T10" fmla="*/ 69 w 69"/>
                <a:gd name="T11" fmla="*/ 9 h 51"/>
                <a:gd name="T12" fmla="*/ 65 w 6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9" h="51">
                  <a:moveTo>
                    <a:pt x="65" y="0"/>
                  </a:moveTo>
                  <a:cubicBezTo>
                    <a:pt x="4" y="0"/>
                    <a:pt x="4" y="0"/>
                    <a:pt x="4" y="0"/>
                  </a:cubicBezTo>
                  <a:cubicBezTo>
                    <a:pt x="1" y="5"/>
                    <a:pt x="0" y="11"/>
                    <a:pt x="0" y="17"/>
                  </a:cubicBezTo>
                  <a:cubicBezTo>
                    <a:pt x="0" y="36"/>
                    <a:pt x="15" y="51"/>
                    <a:pt x="35" y="51"/>
                  </a:cubicBezTo>
                  <a:cubicBezTo>
                    <a:pt x="51" y="51"/>
                    <a:pt x="65" y="40"/>
                    <a:pt x="69" y="24"/>
                  </a:cubicBezTo>
                  <a:cubicBezTo>
                    <a:pt x="69" y="9"/>
                    <a:pt x="69" y="9"/>
                    <a:pt x="69" y="9"/>
                  </a:cubicBezTo>
                  <a:cubicBezTo>
                    <a:pt x="68" y="6"/>
                    <a:pt x="67" y="3"/>
                    <a:pt x="65" y="0"/>
                  </a:cubicBezTo>
                </a:path>
              </a:pathLst>
            </a:custGeom>
            <a:grpFill/>
            <a:ln>
              <a:noFill/>
            </a:ln>
          </p:spPr>
          <p:txBody>
            <a:bodyPr vert="horz" wrap="square" lIns="91440" tIns="45720" rIns="91440" bIns="45720" numCol="1" anchor="t" anchorCtr="0" compatLnSpc="1"/>
            <a:lstStyle/>
            <a:p>
              <a:endParaRPr lang="en-US" altLang="en-US"/>
            </a:p>
          </p:txBody>
        </p:sp>
        <p:sp>
          <p:nvSpPr>
            <p:cNvPr id="30" name="Freeform 39"/>
            <p:cNvSpPr/>
            <p:nvPr/>
          </p:nvSpPr>
          <p:spPr bwMode="auto">
            <a:xfrm>
              <a:off x="5944261" y="1155614"/>
              <a:ext cx="155463" cy="101470"/>
            </a:xfrm>
            <a:custGeom>
              <a:avLst/>
              <a:gdLst>
                <a:gd name="T0" fmla="*/ 35 w 70"/>
                <a:gd name="T1" fmla="*/ 0 h 46"/>
                <a:gd name="T2" fmla="*/ 0 w 70"/>
                <a:gd name="T3" fmla="*/ 34 h 46"/>
                <a:gd name="T4" fmla="*/ 2 w 70"/>
                <a:gd name="T5" fmla="*/ 46 h 46"/>
                <a:gd name="T6" fmla="*/ 68 w 70"/>
                <a:gd name="T7" fmla="*/ 46 h 46"/>
                <a:gd name="T8" fmla="*/ 70 w 70"/>
                <a:gd name="T9" fmla="*/ 34 h 46"/>
                <a:gd name="T10" fmla="*/ 35 w 70"/>
                <a:gd name="T11" fmla="*/ 0 h 46"/>
              </a:gdLst>
              <a:ahLst/>
              <a:cxnLst>
                <a:cxn ang="0">
                  <a:pos x="T0" y="T1"/>
                </a:cxn>
                <a:cxn ang="0">
                  <a:pos x="T2" y="T3"/>
                </a:cxn>
                <a:cxn ang="0">
                  <a:pos x="T4" y="T5"/>
                </a:cxn>
                <a:cxn ang="0">
                  <a:pos x="T6" y="T7"/>
                </a:cxn>
                <a:cxn ang="0">
                  <a:pos x="T8" y="T9"/>
                </a:cxn>
                <a:cxn ang="0">
                  <a:pos x="T10" y="T11"/>
                </a:cxn>
              </a:cxnLst>
              <a:rect l="0" t="0" r="r" b="b"/>
              <a:pathLst>
                <a:path w="70" h="46">
                  <a:moveTo>
                    <a:pt x="35" y="0"/>
                  </a:moveTo>
                  <a:cubicBezTo>
                    <a:pt x="16" y="0"/>
                    <a:pt x="0" y="15"/>
                    <a:pt x="0" y="34"/>
                  </a:cubicBezTo>
                  <a:cubicBezTo>
                    <a:pt x="0" y="39"/>
                    <a:pt x="1" y="43"/>
                    <a:pt x="2" y="46"/>
                  </a:cubicBezTo>
                  <a:cubicBezTo>
                    <a:pt x="68" y="46"/>
                    <a:pt x="68" y="46"/>
                    <a:pt x="68" y="46"/>
                  </a:cubicBezTo>
                  <a:cubicBezTo>
                    <a:pt x="69" y="43"/>
                    <a:pt x="70" y="39"/>
                    <a:pt x="70" y="34"/>
                  </a:cubicBezTo>
                  <a:cubicBezTo>
                    <a:pt x="70" y="15"/>
                    <a:pt x="54" y="0"/>
                    <a:pt x="35" y="0"/>
                  </a:cubicBezTo>
                </a:path>
              </a:pathLst>
            </a:custGeom>
            <a:grpFill/>
            <a:ln>
              <a:noFill/>
            </a:ln>
          </p:spPr>
          <p:txBody>
            <a:bodyPr vert="horz" wrap="square" lIns="91440" tIns="45720" rIns="91440" bIns="45720" numCol="1" anchor="t" anchorCtr="0" compatLnSpc="1"/>
            <a:lstStyle/>
            <a:p>
              <a:endParaRPr lang="en-US" altLang="en-US"/>
            </a:p>
          </p:txBody>
        </p:sp>
        <p:sp>
          <p:nvSpPr>
            <p:cNvPr id="31" name="Oval 40"/>
            <p:cNvSpPr>
              <a:spLocks noChangeArrowheads="1"/>
            </p:cNvSpPr>
            <p:nvPr/>
          </p:nvSpPr>
          <p:spPr bwMode="auto">
            <a:xfrm>
              <a:off x="6037352" y="907991"/>
              <a:ext cx="176874" cy="176874"/>
            </a:xfrm>
            <a:prstGeom prst="ellipse">
              <a:avLst/>
            </a:prstGeom>
            <a:grpFill/>
            <a:ln>
              <a:noFill/>
            </a:ln>
          </p:spPr>
          <p:txBody>
            <a:bodyPr vert="horz" wrap="square" lIns="91440" tIns="45720" rIns="91440" bIns="45720" numCol="1" anchor="t" anchorCtr="0" compatLnSpc="1"/>
            <a:lstStyle/>
            <a:p>
              <a:endParaRPr lang="en-US" altLang="en-US"/>
            </a:p>
          </p:txBody>
        </p:sp>
        <p:sp>
          <p:nvSpPr>
            <p:cNvPr id="32" name="Oval 41"/>
            <p:cNvSpPr>
              <a:spLocks noChangeArrowheads="1"/>
            </p:cNvSpPr>
            <p:nvPr/>
          </p:nvSpPr>
          <p:spPr bwMode="auto">
            <a:xfrm>
              <a:off x="5944261" y="1487950"/>
              <a:ext cx="215041" cy="214110"/>
            </a:xfrm>
            <a:prstGeom prst="ellipse">
              <a:avLst/>
            </a:prstGeom>
            <a:grpFill/>
            <a:ln>
              <a:noFill/>
            </a:ln>
          </p:spPr>
          <p:txBody>
            <a:bodyPr vert="horz" wrap="square" lIns="91440" tIns="45720" rIns="91440" bIns="45720" numCol="1" anchor="t" anchorCtr="0" compatLnSpc="1"/>
            <a:lstStyle/>
            <a:p>
              <a:endParaRPr lang="en-US" altLang="en-US"/>
            </a:p>
          </p:txBody>
        </p:sp>
        <p:sp>
          <p:nvSpPr>
            <p:cNvPr id="33" name="Freeform 42"/>
            <p:cNvSpPr>
              <a:spLocks noEditPoints="1"/>
            </p:cNvSpPr>
            <p:nvPr/>
          </p:nvSpPr>
          <p:spPr bwMode="auto">
            <a:xfrm>
              <a:off x="5474150" y="1257083"/>
              <a:ext cx="1243700" cy="1318174"/>
            </a:xfrm>
            <a:custGeom>
              <a:avLst/>
              <a:gdLst>
                <a:gd name="T0" fmla="*/ 367 w 563"/>
                <a:gd name="T1" fmla="*/ 48 h 598"/>
                <a:gd name="T2" fmla="*/ 367 w 563"/>
                <a:gd name="T3" fmla="*/ 203 h 598"/>
                <a:gd name="T4" fmla="*/ 372 w 563"/>
                <a:gd name="T5" fmla="*/ 240 h 598"/>
                <a:gd name="T6" fmla="*/ 386 w 563"/>
                <a:gd name="T7" fmla="*/ 275 h 598"/>
                <a:gd name="T8" fmla="*/ 503 w 563"/>
                <a:gd name="T9" fmla="*/ 478 h 598"/>
                <a:gd name="T10" fmla="*/ 503 w 563"/>
                <a:gd name="T11" fmla="*/ 526 h 598"/>
                <a:gd name="T12" fmla="*/ 462 w 563"/>
                <a:gd name="T13" fmla="*/ 550 h 598"/>
                <a:gd name="T14" fmla="*/ 101 w 563"/>
                <a:gd name="T15" fmla="*/ 550 h 598"/>
                <a:gd name="T16" fmla="*/ 60 w 563"/>
                <a:gd name="T17" fmla="*/ 526 h 598"/>
                <a:gd name="T18" fmla="*/ 60 w 563"/>
                <a:gd name="T19" fmla="*/ 478 h 598"/>
                <a:gd name="T20" fmla="*/ 177 w 563"/>
                <a:gd name="T21" fmla="*/ 275 h 598"/>
                <a:gd name="T22" fmla="*/ 191 w 563"/>
                <a:gd name="T23" fmla="*/ 240 h 598"/>
                <a:gd name="T24" fmla="*/ 196 w 563"/>
                <a:gd name="T25" fmla="*/ 203 h 598"/>
                <a:gd name="T26" fmla="*/ 196 w 563"/>
                <a:gd name="T27" fmla="*/ 48 h 598"/>
                <a:gd name="T28" fmla="*/ 367 w 563"/>
                <a:gd name="T29" fmla="*/ 48 h 598"/>
                <a:gd name="T30" fmla="*/ 415 w 563"/>
                <a:gd name="T31" fmla="*/ 0 h 598"/>
                <a:gd name="T32" fmla="*/ 148 w 563"/>
                <a:gd name="T33" fmla="*/ 0 h 598"/>
                <a:gd name="T34" fmla="*/ 148 w 563"/>
                <a:gd name="T35" fmla="*/ 203 h 598"/>
                <a:gd name="T36" fmla="*/ 145 w 563"/>
                <a:gd name="T37" fmla="*/ 228 h 598"/>
                <a:gd name="T38" fmla="*/ 136 w 563"/>
                <a:gd name="T39" fmla="*/ 251 h 598"/>
                <a:gd name="T40" fmla="*/ 18 w 563"/>
                <a:gd name="T41" fmla="*/ 454 h 598"/>
                <a:gd name="T42" fmla="*/ 18 w 563"/>
                <a:gd name="T43" fmla="*/ 550 h 598"/>
                <a:gd name="T44" fmla="*/ 101 w 563"/>
                <a:gd name="T45" fmla="*/ 598 h 598"/>
                <a:gd name="T46" fmla="*/ 462 w 563"/>
                <a:gd name="T47" fmla="*/ 598 h 598"/>
                <a:gd name="T48" fmla="*/ 545 w 563"/>
                <a:gd name="T49" fmla="*/ 550 h 598"/>
                <a:gd name="T50" fmla="*/ 545 w 563"/>
                <a:gd name="T51" fmla="*/ 454 h 598"/>
                <a:gd name="T52" fmla="*/ 428 w 563"/>
                <a:gd name="T53" fmla="*/ 251 h 598"/>
                <a:gd name="T54" fmla="*/ 418 w 563"/>
                <a:gd name="T55" fmla="*/ 228 h 598"/>
                <a:gd name="T56" fmla="*/ 415 w 563"/>
                <a:gd name="T57" fmla="*/ 203 h 598"/>
                <a:gd name="T58" fmla="*/ 415 w 563"/>
                <a:gd name="T5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598">
                  <a:moveTo>
                    <a:pt x="367" y="48"/>
                  </a:moveTo>
                  <a:cubicBezTo>
                    <a:pt x="367" y="203"/>
                    <a:pt x="367" y="203"/>
                    <a:pt x="367" y="203"/>
                  </a:cubicBezTo>
                  <a:cubicBezTo>
                    <a:pt x="367" y="215"/>
                    <a:pt x="368" y="228"/>
                    <a:pt x="372" y="240"/>
                  </a:cubicBezTo>
                  <a:cubicBezTo>
                    <a:pt x="375" y="252"/>
                    <a:pt x="380" y="264"/>
                    <a:pt x="386" y="275"/>
                  </a:cubicBezTo>
                  <a:cubicBezTo>
                    <a:pt x="503" y="478"/>
                    <a:pt x="503" y="478"/>
                    <a:pt x="503" y="478"/>
                  </a:cubicBezTo>
                  <a:cubicBezTo>
                    <a:pt x="512" y="492"/>
                    <a:pt x="512" y="511"/>
                    <a:pt x="503" y="526"/>
                  </a:cubicBezTo>
                  <a:cubicBezTo>
                    <a:pt x="494" y="541"/>
                    <a:pt x="478" y="550"/>
                    <a:pt x="462" y="550"/>
                  </a:cubicBezTo>
                  <a:cubicBezTo>
                    <a:pt x="101" y="550"/>
                    <a:pt x="101" y="550"/>
                    <a:pt x="101" y="550"/>
                  </a:cubicBezTo>
                  <a:cubicBezTo>
                    <a:pt x="85" y="550"/>
                    <a:pt x="69" y="541"/>
                    <a:pt x="60" y="526"/>
                  </a:cubicBezTo>
                  <a:cubicBezTo>
                    <a:pt x="51" y="511"/>
                    <a:pt x="52" y="492"/>
                    <a:pt x="60" y="478"/>
                  </a:cubicBezTo>
                  <a:cubicBezTo>
                    <a:pt x="177" y="275"/>
                    <a:pt x="177" y="275"/>
                    <a:pt x="177" y="275"/>
                  </a:cubicBezTo>
                  <a:cubicBezTo>
                    <a:pt x="183" y="264"/>
                    <a:pt x="188" y="252"/>
                    <a:pt x="191" y="240"/>
                  </a:cubicBezTo>
                  <a:cubicBezTo>
                    <a:pt x="195" y="228"/>
                    <a:pt x="196" y="215"/>
                    <a:pt x="196" y="203"/>
                  </a:cubicBezTo>
                  <a:cubicBezTo>
                    <a:pt x="196" y="48"/>
                    <a:pt x="196" y="48"/>
                    <a:pt x="196" y="48"/>
                  </a:cubicBezTo>
                  <a:cubicBezTo>
                    <a:pt x="367" y="48"/>
                    <a:pt x="367" y="48"/>
                    <a:pt x="367" y="48"/>
                  </a:cubicBezTo>
                  <a:moveTo>
                    <a:pt x="415" y="0"/>
                  </a:moveTo>
                  <a:cubicBezTo>
                    <a:pt x="148" y="0"/>
                    <a:pt x="148" y="0"/>
                    <a:pt x="148" y="0"/>
                  </a:cubicBezTo>
                  <a:cubicBezTo>
                    <a:pt x="148" y="203"/>
                    <a:pt x="148" y="203"/>
                    <a:pt x="148" y="203"/>
                  </a:cubicBezTo>
                  <a:cubicBezTo>
                    <a:pt x="148" y="211"/>
                    <a:pt x="147" y="219"/>
                    <a:pt x="145" y="228"/>
                  </a:cubicBezTo>
                  <a:cubicBezTo>
                    <a:pt x="143" y="236"/>
                    <a:pt x="140" y="244"/>
                    <a:pt x="136" y="251"/>
                  </a:cubicBezTo>
                  <a:cubicBezTo>
                    <a:pt x="18" y="454"/>
                    <a:pt x="18" y="454"/>
                    <a:pt x="18" y="454"/>
                  </a:cubicBezTo>
                  <a:cubicBezTo>
                    <a:pt x="2" y="483"/>
                    <a:pt x="0" y="519"/>
                    <a:pt x="18" y="550"/>
                  </a:cubicBezTo>
                  <a:cubicBezTo>
                    <a:pt x="36" y="581"/>
                    <a:pt x="68" y="598"/>
                    <a:pt x="101" y="598"/>
                  </a:cubicBezTo>
                  <a:cubicBezTo>
                    <a:pt x="462" y="598"/>
                    <a:pt x="462" y="598"/>
                    <a:pt x="462" y="598"/>
                  </a:cubicBezTo>
                  <a:cubicBezTo>
                    <a:pt x="495" y="598"/>
                    <a:pt x="527" y="581"/>
                    <a:pt x="545" y="550"/>
                  </a:cubicBezTo>
                  <a:cubicBezTo>
                    <a:pt x="563" y="519"/>
                    <a:pt x="561" y="483"/>
                    <a:pt x="545" y="454"/>
                  </a:cubicBezTo>
                  <a:cubicBezTo>
                    <a:pt x="428" y="251"/>
                    <a:pt x="428" y="251"/>
                    <a:pt x="428" y="251"/>
                  </a:cubicBezTo>
                  <a:cubicBezTo>
                    <a:pt x="423" y="244"/>
                    <a:pt x="420" y="236"/>
                    <a:pt x="418" y="228"/>
                  </a:cubicBezTo>
                  <a:cubicBezTo>
                    <a:pt x="416" y="219"/>
                    <a:pt x="415" y="211"/>
                    <a:pt x="415" y="203"/>
                  </a:cubicBezTo>
                  <a:cubicBezTo>
                    <a:pt x="415" y="0"/>
                    <a:pt x="415" y="0"/>
                    <a:pt x="415" y="0"/>
                  </a:cubicBezTo>
                </a:path>
              </a:pathLst>
            </a:custGeom>
            <a:solidFill>
              <a:srgbClr val="E4E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en-US"/>
            </a:p>
          </p:txBody>
        </p:sp>
        <p:sp>
          <p:nvSpPr>
            <p:cNvPr id="34" name="Freeform 43"/>
            <p:cNvSpPr/>
            <p:nvPr/>
          </p:nvSpPr>
          <p:spPr bwMode="auto">
            <a:xfrm>
              <a:off x="5651024" y="1914308"/>
              <a:ext cx="889953" cy="502693"/>
            </a:xfrm>
            <a:custGeom>
              <a:avLst/>
              <a:gdLst>
                <a:gd name="T0" fmla="*/ 288 w 403"/>
                <a:gd name="T1" fmla="*/ 0 h 228"/>
                <a:gd name="T2" fmla="*/ 115 w 403"/>
                <a:gd name="T3" fmla="*/ 0 h 228"/>
                <a:gd name="T4" fmla="*/ 4 w 403"/>
                <a:gd name="T5" fmla="*/ 192 h 228"/>
                <a:gd name="T6" fmla="*/ 4 w 403"/>
                <a:gd name="T7" fmla="*/ 216 h 228"/>
                <a:gd name="T8" fmla="*/ 25 w 403"/>
                <a:gd name="T9" fmla="*/ 228 h 228"/>
                <a:gd name="T10" fmla="*/ 378 w 403"/>
                <a:gd name="T11" fmla="*/ 228 h 228"/>
                <a:gd name="T12" fmla="*/ 399 w 403"/>
                <a:gd name="T13" fmla="*/ 216 h 228"/>
                <a:gd name="T14" fmla="*/ 399 w 403"/>
                <a:gd name="T15" fmla="*/ 192 h 228"/>
                <a:gd name="T16" fmla="*/ 288 w 403"/>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228">
                  <a:moveTo>
                    <a:pt x="288" y="0"/>
                  </a:moveTo>
                  <a:cubicBezTo>
                    <a:pt x="115" y="0"/>
                    <a:pt x="115" y="0"/>
                    <a:pt x="115" y="0"/>
                  </a:cubicBezTo>
                  <a:cubicBezTo>
                    <a:pt x="4" y="192"/>
                    <a:pt x="4" y="192"/>
                    <a:pt x="4" y="192"/>
                  </a:cubicBezTo>
                  <a:cubicBezTo>
                    <a:pt x="0" y="199"/>
                    <a:pt x="0" y="208"/>
                    <a:pt x="4" y="216"/>
                  </a:cubicBezTo>
                  <a:cubicBezTo>
                    <a:pt x="9" y="224"/>
                    <a:pt x="17" y="228"/>
                    <a:pt x="25" y="228"/>
                  </a:cubicBezTo>
                  <a:cubicBezTo>
                    <a:pt x="378" y="228"/>
                    <a:pt x="378" y="228"/>
                    <a:pt x="378" y="228"/>
                  </a:cubicBezTo>
                  <a:cubicBezTo>
                    <a:pt x="386" y="228"/>
                    <a:pt x="394" y="224"/>
                    <a:pt x="399" y="216"/>
                  </a:cubicBezTo>
                  <a:cubicBezTo>
                    <a:pt x="403" y="208"/>
                    <a:pt x="403" y="199"/>
                    <a:pt x="399" y="192"/>
                  </a:cubicBezTo>
                  <a:cubicBezTo>
                    <a:pt x="288" y="0"/>
                    <a:pt x="288" y="0"/>
                    <a:pt x="288" y="0"/>
                  </a:cubicBezTo>
                </a:path>
              </a:pathLst>
            </a:custGeom>
            <a:grpFill/>
            <a:ln>
              <a:noFill/>
            </a:ln>
          </p:spPr>
          <p:txBody>
            <a:bodyPr vert="horz" wrap="square" lIns="91440" tIns="45720" rIns="91440" bIns="45720" numCol="1" anchor="t" anchorCtr="0" compatLnSpc="1"/>
            <a:lstStyle/>
            <a:p>
              <a:endParaRPr lang="en-US" altLang="en-US"/>
            </a:p>
          </p:txBody>
        </p:sp>
      </p:grpSp>
      <p:sp>
        <p:nvSpPr>
          <p:cNvPr id="35" name="圆角矩形 34"/>
          <p:cNvSpPr>
            <a:spLocks noChangeAspect="1"/>
          </p:cNvSpPr>
          <p:nvPr/>
        </p:nvSpPr>
        <p:spPr>
          <a:xfrm>
            <a:off x="4539192" y="3857802"/>
            <a:ext cx="540000" cy="540000"/>
          </a:xfrm>
          <a:prstGeom prst="roundRect">
            <a:avLst>
              <a:gd name="adj" fmla="val 0"/>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36" name="圆角矩形 35"/>
          <p:cNvSpPr>
            <a:spLocks noChangeAspect="1"/>
          </p:cNvSpPr>
          <p:nvPr/>
        </p:nvSpPr>
        <p:spPr>
          <a:xfrm>
            <a:off x="5392069" y="3857802"/>
            <a:ext cx="540000" cy="540000"/>
          </a:xfrm>
          <a:prstGeom prst="roundRect">
            <a:avLst>
              <a:gd name="adj" fmla="val 0"/>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37" name="圆角矩形 36"/>
          <p:cNvSpPr>
            <a:spLocks noChangeAspect="1"/>
          </p:cNvSpPr>
          <p:nvPr/>
        </p:nvSpPr>
        <p:spPr>
          <a:xfrm>
            <a:off x="6244946" y="3857802"/>
            <a:ext cx="540000" cy="540000"/>
          </a:xfrm>
          <a:prstGeom prst="roundRect">
            <a:avLst>
              <a:gd name="adj" fmla="val 0"/>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38" name="圆角矩形 37"/>
          <p:cNvSpPr>
            <a:spLocks noChangeAspect="1"/>
          </p:cNvSpPr>
          <p:nvPr/>
        </p:nvSpPr>
        <p:spPr>
          <a:xfrm>
            <a:off x="7097822" y="3857802"/>
            <a:ext cx="540000" cy="540000"/>
          </a:xfrm>
          <a:prstGeom prst="roundRect">
            <a:avLst>
              <a:gd name="adj" fmla="val 0"/>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39" name="KSO_Shape"/>
          <p:cNvSpPr>
            <a:spLocks noChangeAspect="1"/>
          </p:cNvSpPr>
          <p:nvPr/>
        </p:nvSpPr>
        <p:spPr>
          <a:xfrm>
            <a:off x="4629192" y="3981354"/>
            <a:ext cx="360000" cy="292896"/>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40" name="KSO_Shape"/>
          <p:cNvSpPr>
            <a:spLocks noChangeAspect="1"/>
          </p:cNvSpPr>
          <p:nvPr/>
        </p:nvSpPr>
        <p:spPr>
          <a:xfrm>
            <a:off x="5484062" y="3960075"/>
            <a:ext cx="360000" cy="335454"/>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41" name="Freeform 16"/>
          <p:cNvSpPr>
            <a:spLocks noChangeAspect="1"/>
          </p:cNvSpPr>
          <p:nvPr/>
        </p:nvSpPr>
        <p:spPr bwMode="auto">
          <a:xfrm>
            <a:off x="6334946" y="3980901"/>
            <a:ext cx="360000" cy="293803"/>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rgbClr val="F1F2F6"/>
          </a:solidFill>
          <a:ln>
            <a:noFill/>
          </a:ln>
        </p:spPr>
        <p:txBody>
          <a:bodyPr/>
          <a:lstStyle/>
          <a:p>
            <a:endParaRPr lang="en-US" altLang="en-US"/>
          </a:p>
        </p:txBody>
      </p:sp>
      <p:sp>
        <p:nvSpPr>
          <p:cNvPr id="42" name="Freeform 24"/>
          <p:cNvSpPr>
            <a:spLocks noChangeAspect="1"/>
          </p:cNvSpPr>
          <p:nvPr/>
        </p:nvSpPr>
        <p:spPr bwMode="auto">
          <a:xfrm>
            <a:off x="7273371" y="3947802"/>
            <a:ext cx="169412" cy="36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rgbClr val="F1F2F6"/>
          </a:solidFill>
          <a:ln>
            <a:noFill/>
          </a:ln>
        </p:spPr>
        <p:txBody>
          <a:bodyPr/>
          <a:lstStyle/>
          <a:p>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2" name="椭圆 1"/>
          <p:cNvSpPr>
            <a:spLocks noChangeAspect="1"/>
          </p:cNvSpPr>
          <p:nvPr/>
        </p:nvSpPr>
        <p:spPr>
          <a:xfrm>
            <a:off x="929788" y="2868705"/>
            <a:ext cx="1440000" cy="14400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mj-lt"/>
                <a:ea typeface="+mj-ea"/>
              </a:rPr>
              <a:t>21</a:t>
            </a:r>
            <a:endParaRPr lang="zh-CN" altLang="en-US" sz="6000" dirty="0">
              <a:latin typeface="+mj-lt"/>
              <a:ea typeface="+mj-ea"/>
            </a:endParaRPr>
          </a:p>
        </p:txBody>
      </p:sp>
      <p:sp>
        <p:nvSpPr>
          <p:cNvPr id="5" name="椭圆 4"/>
          <p:cNvSpPr>
            <a:spLocks noChangeAspect="1"/>
          </p:cNvSpPr>
          <p:nvPr/>
        </p:nvSpPr>
        <p:spPr>
          <a:xfrm>
            <a:off x="839788" y="2778705"/>
            <a:ext cx="1620000" cy="1620000"/>
          </a:xfrm>
          <a:prstGeom prst="ellipse">
            <a:avLst/>
          </a:prstGeom>
          <a:noFill/>
          <a:ln w="19050">
            <a:solidFill>
              <a:srgbClr val="EF9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2812376" y="2868705"/>
            <a:ext cx="1440000" cy="1440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mj-lt"/>
                <a:ea typeface="+mj-ea"/>
              </a:rPr>
              <a:t>43</a:t>
            </a:r>
            <a:endParaRPr lang="zh-CN" altLang="en-US" sz="6000" dirty="0">
              <a:latin typeface="+mj-lt"/>
              <a:ea typeface="+mj-ea"/>
            </a:endParaRPr>
          </a:p>
        </p:txBody>
      </p:sp>
      <p:sp>
        <p:nvSpPr>
          <p:cNvPr id="7" name="椭圆 6"/>
          <p:cNvSpPr>
            <a:spLocks noChangeAspect="1"/>
          </p:cNvSpPr>
          <p:nvPr/>
        </p:nvSpPr>
        <p:spPr>
          <a:xfrm>
            <a:off x="2722376" y="2778705"/>
            <a:ext cx="1620000" cy="1620000"/>
          </a:xfrm>
          <a:prstGeom prst="ellipse">
            <a:avLst/>
          </a:prstGeom>
          <a:noFill/>
          <a:ln w="19050">
            <a:solidFill>
              <a:srgbClr val="FB7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4694964" y="2868705"/>
            <a:ext cx="1440000" cy="14400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mj-lt"/>
                <a:ea typeface="+mj-ea"/>
              </a:rPr>
              <a:t>56</a:t>
            </a:r>
            <a:endParaRPr lang="zh-CN" altLang="en-US" sz="6000" dirty="0">
              <a:latin typeface="+mj-lt"/>
              <a:ea typeface="+mj-ea"/>
            </a:endParaRPr>
          </a:p>
        </p:txBody>
      </p:sp>
      <p:sp>
        <p:nvSpPr>
          <p:cNvPr id="9" name="椭圆 8"/>
          <p:cNvSpPr>
            <a:spLocks noChangeAspect="1"/>
          </p:cNvSpPr>
          <p:nvPr/>
        </p:nvSpPr>
        <p:spPr>
          <a:xfrm>
            <a:off x="4604964" y="2778705"/>
            <a:ext cx="1620000" cy="1620000"/>
          </a:xfrm>
          <a:prstGeom prst="ellipse">
            <a:avLst/>
          </a:prstGeom>
          <a:noFill/>
          <a:ln w="19050">
            <a:solidFill>
              <a:srgbClr val="E15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577552" y="2868705"/>
            <a:ext cx="1440000" cy="14400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smtClean="0">
                <a:latin typeface="+mj-lt"/>
                <a:ea typeface="+mj-ea"/>
              </a:rPr>
              <a:t>92</a:t>
            </a:r>
            <a:endParaRPr lang="zh-CN" altLang="en-US" sz="6000" dirty="0">
              <a:latin typeface="+mj-lt"/>
              <a:ea typeface="+mj-ea"/>
            </a:endParaRPr>
          </a:p>
        </p:txBody>
      </p:sp>
      <p:sp>
        <p:nvSpPr>
          <p:cNvPr id="11" name="椭圆 10"/>
          <p:cNvSpPr>
            <a:spLocks noChangeAspect="1"/>
          </p:cNvSpPr>
          <p:nvPr/>
        </p:nvSpPr>
        <p:spPr>
          <a:xfrm>
            <a:off x="6487552" y="2778705"/>
            <a:ext cx="1620000" cy="1620000"/>
          </a:xfrm>
          <a:prstGeom prst="ellipse">
            <a:avLst/>
          </a:prstGeom>
          <a:noFill/>
          <a:ln w="19050">
            <a:solidFill>
              <a:srgbClr val="DA4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7020" y="4647166"/>
            <a:ext cx="1485535" cy="338554"/>
          </a:xfrm>
          <a:prstGeom prst="rect">
            <a:avLst/>
          </a:prstGeom>
        </p:spPr>
        <p:txBody>
          <a:bodyPr wrap="none">
            <a:spAutoFit/>
          </a:bodyPr>
          <a:lstStyle/>
          <a:p>
            <a:pPr algn="ctr"/>
            <a:r>
              <a:rPr lang="en-US" altLang="zh-CN" sz="1600" dirty="0" smtClean="0">
                <a:solidFill>
                  <a:srgbClr val="EF994E"/>
                </a:solidFill>
              </a:rPr>
              <a:t>DEFAULT </a:t>
            </a:r>
            <a:r>
              <a:rPr lang="en-US" altLang="zh-CN" sz="1600" dirty="0">
                <a:solidFill>
                  <a:srgbClr val="EF994E"/>
                </a:solidFill>
              </a:rPr>
              <a:t>TEXT</a:t>
            </a:r>
            <a:endParaRPr lang="zh-CN" altLang="en-US" sz="1600" dirty="0">
              <a:solidFill>
                <a:srgbClr val="EF994E"/>
              </a:solidFill>
            </a:endParaRPr>
          </a:p>
        </p:txBody>
      </p:sp>
      <p:sp>
        <p:nvSpPr>
          <p:cNvPr id="13" name="矩形 12"/>
          <p:cNvSpPr/>
          <p:nvPr/>
        </p:nvSpPr>
        <p:spPr>
          <a:xfrm>
            <a:off x="2789608" y="4647166"/>
            <a:ext cx="1485535" cy="338554"/>
          </a:xfrm>
          <a:prstGeom prst="rect">
            <a:avLst/>
          </a:prstGeom>
        </p:spPr>
        <p:txBody>
          <a:bodyPr wrap="none">
            <a:spAutoFit/>
          </a:bodyPr>
          <a:lstStyle/>
          <a:p>
            <a:pPr algn="ctr"/>
            <a:r>
              <a:rPr lang="en-US" altLang="zh-CN" sz="1600" dirty="0" smtClean="0">
                <a:solidFill>
                  <a:srgbClr val="FB7643"/>
                </a:solidFill>
              </a:rPr>
              <a:t>DEFAULT </a:t>
            </a:r>
            <a:r>
              <a:rPr lang="en-US" altLang="zh-CN" sz="1600" dirty="0">
                <a:solidFill>
                  <a:srgbClr val="FB7643"/>
                </a:solidFill>
              </a:rPr>
              <a:t>TEXT</a:t>
            </a:r>
            <a:endParaRPr lang="zh-CN" altLang="en-US" sz="1600" dirty="0">
              <a:solidFill>
                <a:srgbClr val="FB7643"/>
              </a:solidFill>
            </a:endParaRPr>
          </a:p>
        </p:txBody>
      </p:sp>
      <p:sp>
        <p:nvSpPr>
          <p:cNvPr id="14" name="矩形 13"/>
          <p:cNvSpPr/>
          <p:nvPr/>
        </p:nvSpPr>
        <p:spPr>
          <a:xfrm>
            <a:off x="4672196" y="4647166"/>
            <a:ext cx="1485535" cy="338554"/>
          </a:xfrm>
          <a:prstGeom prst="rect">
            <a:avLst/>
          </a:prstGeom>
        </p:spPr>
        <p:txBody>
          <a:bodyPr wrap="none">
            <a:spAutoFit/>
          </a:bodyPr>
          <a:lstStyle/>
          <a:p>
            <a:pPr algn="ctr"/>
            <a:r>
              <a:rPr lang="en-US" altLang="zh-CN" sz="1600" dirty="0" smtClean="0">
                <a:solidFill>
                  <a:srgbClr val="E15C2F"/>
                </a:solidFill>
              </a:rPr>
              <a:t>DEFAULT </a:t>
            </a:r>
            <a:r>
              <a:rPr lang="en-US" altLang="zh-CN" sz="1600" dirty="0">
                <a:solidFill>
                  <a:srgbClr val="E15C2F"/>
                </a:solidFill>
              </a:rPr>
              <a:t>TEXT</a:t>
            </a:r>
            <a:endParaRPr lang="zh-CN" altLang="en-US" sz="1600" dirty="0">
              <a:solidFill>
                <a:srgbClr val="E15C2F"/>
              </a:solidFill>
            </a:endParaRPr>
          </a:p>
        </p:txBody>
      </p:sp>
      <p:sp>
        <p:nvSpPr>
          <p:cNvPr id="15" name="矩形 14"/>
          <p:cNvSpPr/>
          <p:nvPr/>
        </p:nvSpPr>
        <p:spPr>
          <a:xfrm>
            <a:off x="6554784" y="4647166"/>
            <a:ext cx="1485535" cy="338554"/>
          </a:xfrm>
          <a:prstGeom prst="rect">
            <a:avLst/>
          </a:prstGeom>
        </p:spPr>
        <p:txBody>
          <a:bodyPr wrap="none">
            <a:spAutoFit/>
          </a:bodyPr>
          <a:lstStyle/>
          <a:p>
            <a:pPr algn="ctr"/>
            <a:r>
              <a:rPr lang="en-US" altLang="zh-CN" sz="1600" dirty="0" smtClean="0">
                <a:solidFill>
                  <a:srgbClr val="DA484C"/>
                </a:solidFill>
              </a:rPr>
              <a:t>DEFAULT </a:t>
            </a:r>
            <a:r>
              <a:rPr lang="en-US" altLang="zh-CN" sz="1600" dirty="0">
                <a:solidFill>
                  <a:srgbClr val="DA484C"/>
                </a:solidFill>
              </a:rPr>
              <a:t>TEXT</a:t>
            </a:r>
            <a:endParaRPr lang="zh-CN" altLang="en-US" sz="1600" dirty="0">
              <a:solidFill>
                <a:srgbClr val="DA484C"/>
              </a:solidFill>
            </a:endParaRPr>
          </a:p>
        </p:txBody>
      </p:sp>
      <p:sp>
        <p:nvSpPr>
          <p:cNvPr id="16" name="矩形 15"/>
          <p:cNvSpPr/>
          <p:nvPr/>
        </p:nvSpPr>
        <p:spPr>
          <a:xfrm>
            <a:off x="8368553" y="3011774"/>
            <a:ext cx="2983660" cy="954107"/>
          </a:xfrm>
          <a:prstGeom prst="rect">
            <a:avLst/>
          </a:prstGeom>
        </p:spPr>
        <p:txBody>
          <a:bodyPr wrap="square">
            <a:spAutoFit/>
          </a:bodyPr>
          <a:lstStyle/>
          <a:p>
            <a:pPr algn="just"/>
            <a:r>
              <a:rPr lang="en-US" altLang="zh-CN" sz="1400" dirty="0" smtClean="0">
                <a:solidFill>
                  <a:srgbClr val="36254B"/>
                </a:solidFill>
              </a:rPr>
              <a:t>A </a:t>
            </a:r>
            <a:r>
              <a:rPr lang="en-US" altLang="zh-CN" sz="1400" dirty="0">
                <a:solidFill>
                  <a:srgbClr val="36254B"/>
                </a:solidFill>
              </a:rPr>
              <a:t>designer can use default text to simulate what text would look like. It looks even better with you using this text. </a:t>
            </a:r>
            <a:endParaRPr lang="zh-CN" altLang="en-US" sz="1400" dirty="0">
              <a:solidFill>
                <a:srgbClr val="36254B"/>
              </a:solidFill>
            </a:endParaRPr>
          </a:p>
        </p:txBody>
      </p:sp>
      <p:sp>
        <p:nvSpPr>
          <p:cNvPr id="3" name="矩形 2"/>
          <p:cNvSpPr/>
          <p:nvPr/>
        </p:nvSpPr>
        <p:spPr>
          <a:xfrm>
            <a:off x="8437372" y="4189775"/>
            <a:ext cx="2914841" cy="540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a:spLocks noChangeAspect="1"/>
          </p:cNvSpPr>
          <p:nvPr/>
        </p:nvSpPr>
        <p:spPr bwMode="auto">
          <a:xfrm>
            <a:off x="8593200" y="4304675"/>
            <a:ext cx="360000" cy="31020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lstStyle/>
          <a:p>
            <a:endParaRPr lang="zh-CN" altLang="en-US"/>
          </a:p>
        </p:txBody>
      </p:sp>
      <p:sp>
        <p:nvSpPr>
          <p:cNvPr id="18" name="矩形 17"/>
          <p:cNvSpPr/>
          <p:nvPr/>
        </p:nvSpPr>
        <p:spPr>
          <a:xfrm>
            <a:off x="9014446" y="4296660"/>
            <a:ext cx="2276521" cy="338554"/>
          </a:xfrm>
          <a:prstGeom prst="rect">
            <a:avLst/>
          </a:prstGeom>
        </p:spPr>
        <p:txBody>
          <a:bodyPr wrap="none">
            <a:spAutoFit/>
          </a:bodyPr>
          <a:lstStyle/>
          <a:p>
            <a:pPr algn="ctr"/>
            <a:r>
              <a:rPr lang="en-US" altLang="zh-CN" sz="1600" dirty="0">
                <a:solidFill>
                  <a:schemeClr val="bg1"/>
                </a:solidFill>
              </a:rPr>
              <a:t>IT’S THE DEFAULT TEXT</a:t>
            </a:r>
            <a:endParaRPr lang="zh-CN" altLang="en-US" sz="1600"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pic>
        <p:nvPicPr>
          <p:cNvPr id="28" name="图片占位符 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0121" b="10121"/>
          <a:stretch>
            <a:fillRect/>
          </a:stretch>
        </p:blipFill>
        <p:spPr/>
      </p:pic>
      <p:grpSp>
        <p:nvGrpSpPr>
          <p:cNvPr id="34" name="Group 11"/>
          <p:cNvGrpSpPr>
            <a:grpSpLocks noChangeAspect="1"/>
          </p:cNvGrpSpPr>
          <p:nvPr/>
        </p:nvGrpSpPr>
        <p:grpSpPr bwMode="auto">
          <a:xfrm>
            <a:off x="6751782" y="4111006"/>
            <a:ext cx="610540" cy="720000"/>
            <a:chOff x="2134" y="153"/>
            <a:chExt cx="3408" cy="4019"/>
          </a:xfrm>
          <a:solidFill>
            <a:schemeClr val="bg1"/>
          </a:solidFill>
        </p:grpSpPr>
        <p:sp>
          <p:nvSpPr>
            <p:cNvPr id="35" name="Freeform 12"/>
            <p:cNvSpPr/>
            <p:nvPr/>
          </p:nvSpPr>
          <p:spPr bwMode="auto">
            <a:xfrm>
              <a:off x="4299" y="532"/>
              <a:ext cx="1243" cy="3256"/>
            </a:xfrm>
            <a:custGeom>
              <a:avLst/>
              <a:gdLst>
                <a:gd name="T0" fmla="*/ 314 w 525"/>
                <a:gd name="T1" fmla="*/ 180 h 1376"/>
                <a:gd name="T2" fmla="*/ 15 w 525"/>
                <a:gd name="T3" fmla="*/ 0 h 1376"/>
                <a:gd name="T4" fmla="*/ 0 w 525"/>
                <a:gd name="T5" fmla="*/ 96 h 1376"/>
                <a:gd name="T6" fmla="*/ 400 w 525"/>
                <a:gd name="T7" fmla="*/ 500 h 1376"/>
                <a:gd name="T8" fmla="*/ 292 w 525"/>
                <a:gd name="T9" fmla="*/ 441 h 1376"/>
                <a:gd name="T10" fmla="*/ 176 w 525"/>
                <a:gd name="T11" fmla="*/ 402 h 1376"/>
                <a:gd name="T12" fmla="*/ 217 w 525"/>
                <a:gd name="T13" fmla="*/ 483 h 1376"/>
                <a:gd name="T14" fmla="*/ 225 w 525"/>
                <a:gd name="T15" fmla="*/ 533 h 1376"/>
                <a:gd name="T16" fmla="*/ 249 w 525"/>
                <a:gd name="T17" fmla="*/ 543 h 1376"/>
                <a:gd name="T18" fmla="*/ 408 w 525"/>
                <a:gd name="T19" fmla="*/ 689 h 1376"/>
                <a:gd name="T20" fmla="*/ 249 w 525"/>
                <a:gd name="T21" fmla="*/ 835 h 1376"/>
                <a:gd name="T22" fmla="*/ 127 w 525"/>
                <a:gd name="T23" fmla="*/ 875 h 1376"/>
                <a:gd name="T24" fmla="*/ 137 w 525"/>
                <a:gd name="T25" fmla="*/ 751 h 1376"/>
                <a:gd name="T26" fmla="*/ 109 w 525"/>
                <a:gd name="T27" fmla="*/ 798 h 1376"/>
                <a:gd name="T28" fmla="*/ 20 w 525"/>
                <a:gd name="T29" fmla="*/ 852 h 1376"/>
                <a:gd name="T30" fmla="*/ 20 w 525"/>
                <a:gd name="T31" fmla="*/ 1242 h 1376"/>
                <a:gd name="T32" fmla="*/ 52 w 525"/>
                <a:gd name="T33" fmla="*/ 1176 h 1376"/>
                <a:gd name="T34" fmla="*/ 108 w 525"/>
                <a:gd name="T35" fmla="*/ 992 h 1376"/>
                <a:gd name="T36" fmla="*/ 292 w 525"/>
                <a:gd name="T37" fmla="*/ 936 h 1376"/>
                <a:gd name="T38" fmla="*/ 400 w 525"/>
                <a:gd name="T39" fmla="*/ 878 h 1376"/>
                <a:gd name="T40" fmla="*/ 20 w 525"/>
                <a:gd name="T41" fmla="*/ 1275 h 1376"/>
                <a:gd name="T42" fmla="*/ 20 w 525"/>
                <a:gd name="T43" fmla="*/ 1376 h 1376"/>
                <a:gd name="T44" fmla="*/ 314 w 525"/>
                <a:gd name="T45" fmla="*/ 1198 h 1376"/>
                <a:gd name="T46" fmla="*/ 525 w 525"/>
                <a:gd name="T47" fmla="*/ 689 h 1376"/>
                <a:gd name="T48" fmla="*/ 314 w 525"/>
                <a:gd name="T49" fmla="*/ 18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5" h="1376">
                  <a:moveTo>
                    <a:pt x="314" y="180"/>
                  </a:moveTo>
                  <a:cubicBezTo>
                    <a:pt x="229" y="95"/>
                    <a:pt x="127" y="34"/>
                    <a:pt x="15" y="0"/>
                  </a:cubicBezTo>
                  <a:cubicBezTo>
                    <a:pt x="13" y="34"/>
                    <a:pt x="8" y="67"/>
                    <a:pt x="0" y="96"/>
                  </a:cubicBezTo>
                  <a:cubicBezTo>
                    <a:pt x="189" y="158"/>
                    <a:pt x="340" y="309"/>
                    <a:pt x="400" y="500"/>
                  </a:cubicBezTo>
                  <a:cubicBezTo>
                    <a:pt x="370" y="479"/>
                    <a:pt x="333" y="459"/>
                    <a:pt x="292" y="441"/>
                  </a:cubicBezTo>
                  <a:cubicBezTo>
                    <a:pt x="256" y="426"/>
                    <a:pt x="217" y="413"/>
                    <a:pt x="176" y="402"/>
                  </a:cubicBezTo>
                  <a:cubicBezTo>
                    <a:pt x="202" y="447"/>
                    <a:pt x="217" y="482"/>
                    <a:pt x="217" y="483"/>
                  </a:cubicBezTo>
                  <a:cubicBezTo>
                    <a:pt x="223" y="499"/>
                    <a:pt x="226" y="516"/>
                    <a:pt x="225" y="533"/>
                  </a:cubicBezTo>
                  <a:cubicBezTo>
                    <a:pt x="233" y="536"/>
                    <a:pt x="241" y="540"/>
                    <a:pt x="249" y="543"/>
                  </a:cubicBezTo>
                  <a:cubicBezTo>
                    <a:pt x="349" y="585"/>
                    <a:pt x="408" y="640"/>
                    <a:pt x="408" y="689"/>
                  </a:cubicBezTo>
                  <a:cubicBezTo>
                    <a:pt x="408" y="738"/>
                    <a:pt x="349" y="793"/>
                    <a:pt x="249" y="835"/>
                  </a:cubicBezTo>
                  <a:cubicBezTo>
                    <a:pt x="212" y="851"/>
                    <a:pt x="171" y="864"/>
                    <a:pt x="127" y="875"/>
                  </a:cubicBezTo>
                  <a:cubicBezTo>
                    <a:pt x="132" y="835"/>
                    <a:pt x="135" y="793"/>
                    <a:pt x="137" y="751"/>
                  </a:cubicBezTo>
                  <a:cubicBezTo>
                    <a:pt x="126" y="770"/>
                    <a:pt x="116" y="786"/>
                    <a:pt x="109" y="798"/>
                  </a:cubicBezTo>
                  <a:cubicBezTo>
                    <a:pt x="89" y="829"/>
                    <a:pt x="57" y="849"/>
                    <a:pt x="20" y="852"/>
                  </a:cubicBezTo>
                  <a:cubicBezTo>
                    <a:pt x="20" y="1242"/>
                    <a:pt x="20" y="1242"/>
                    <a:pt x="20" y="1242"/>
                  </a:cubicBezTo>
                  <a:cubicBezTo>
                    <a:pt x="32" y="1222"/>
                    <a:pt x="42" y="1200"/>
                    <a:pt x="52" y="1176"/>
                  </a:cubicBezTo>
                  <a:cubicBezTo>
                    <a:pt x="76" y="1121"/>
                    <a:pt x="94" y="1059"/>
                    <a:pt x="108" y="992"/>
                  </a:cubicBezTo>
                  <a:cubicBezTo>
                    <a:pt x="175" y="978"/>
                    <a:pt x="237" y="960"/>
                    <a:pt x="292" y="936"/>
                  </a:cubicBezTo>
                  <a:cubicBezTo>
                    <a:pt x="333" y="919"/>
                    <a:pt x="370" y="899"/>
                    <a:pt x="400" y="878"/>
                  </a:cubicBezTo>
                  <a:cubicBezTo>
                    <a:pt x="342" y="1062"/>
                    <a:pt x="200" y="1209"/>
                    <a:pt x="20" y="1275"/>
                  </a:cubicBezTo>
                  <a:cubicBezTo>
                    <a:pt x="20" y="1376"/>
                    <a:pt x="20" y="1376"/>
                    <a:pt x="20" y="1376"/>
                  </a:cubicBezTo>
                  <a:cubicBezTo>
                    <a:pt x="130" y="1342"/>
                    <a:pt x="231" y="1282"/>
                    <a:pt x="314" y="1198"/>
                  </a:cubicBezTo>
                  <a:cubicBezTo>
                    <a:pt x="450" y="1062"/>
                    <a:pt x="525" y="881"/>
                    <a:pt x="525" y="689"/>
                  </a:cubicBezTo>
                  <a:cubicBezTo>
                    <a:pt x="525" y="497"/>
                    <a:pt x="450" y="316"/>
                    <a:pt x="3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3"/>
            <p:cNvSpPr/>
            <p:nvPr/>
          </p:nvSpPr>
          <p:spPr bwMode="auto">
            <a:xfrm>
              <a:off x="2134" y="530"/>
              <a:ext cx="1247" cy="3258"/>
            </a:xfrm>
            <a:custGeom>
              <a:avLst/>
              <a:gdLst>
                <a:gd name="T0" fmla="*/ 125 w 527"/>
                <a:gd name="T1" fmla="*/ 879 h 1377"/>
                <a:gd name="T2" fmla="*/ 233 w 527"/>
                <a:gd name="T3" fmla="*/ 938 h 1377"/>
                <a:gd name="T4" fmla="*/ 417 w 527"/>
                <a:gd name="T5" fmla="*/ 993 h 1377"/>
                <a:gd name="T6" fmla="*/ 472 w 527"/>
                <a:gd name="T7" fmla="*/ 1177 h 1377"/>
                <a:gd name="T8" fmla="*/ 505 w 527"/>
                <a:gd name="T9" fmla="*/ 1243 h 1377"/>
                <a:gd name="T10" fmla="*/ 505 w 527"/>
                <a:gd name="T11" fmla="*/ 853 h 1377"/>
                <a:gd name="T12" fmla="*/ 416 w 527"/>
                <a:gd name="T13" fmla="*/ 799 h 1377"/>
                <a:gd name="T14" fmla="*/ 388 w 527"/>
                <a:gd name="T15" fmla="*/ 752 h 1377"/>
                <a:gd name="T16" fmla="*/ 398 w 527"/>
                <a:gd name="T17" fmla="*/ 876 h 1377"/>
                <a:gd name="T18" fmla="*/ 276 w 527"/>
                <a:gd name="T19" fmla="*/ 836 h 1377"/>
                <a:gd name="T20" fmla="*/ 117 w 527"/>
                <a:gd name="T21" fmla="*/ 690 h 1377"/>
                <a:gd name="T22" fmla="*/ 276 w 527"/>
                <a:gd name="T23" fmla="*/ 544 h 1377"/>
                <a:gd name="T24" fmla="*/ 300 w 527"/>
                <a:gd name="T25" fmla="*/ 534 h 1377"/>
                <a:gd name="T26" fmla="*/ 308 w 527"/>
                <a:gd name="T27" fmla="*/ 484 h 1377"/>
                <a:gd name="T28" fmla="*/ 349 w 527"/>
                <a:gd name="T29" fmla="*/ 403 h 1377"/>
                <a:gd name="T30" fmla="*/ 233 w 527"/>
                <a:gd name="T31" fmla="*/ 443 h 1377"/>
                <a:gd name="T32" fmla="*/ 125 w 527"/>
                <a:gd name="T33" fmla="*/ 501 h 1377"/>
                <a:gd name="T34" fmla="*/ 527 w 527"/>
                <a:gd name="T35" fmla="*/ 96 h 1377"/>
                <a:gd name="T36" fmla="*/ 512 w 527"/>
                <a:gd name="T37" fmla="*/ 0 h 1377"/>
                <a:gd name="T38" fmla="*/ 211 w 527"/>
                <a:gd name="T39" fmla="*/ 181 h 1377"/>
                <a:gd name="T40" fmla="*/ 0 w 527"/>
                <a:gd name="T41" fmla="*/ 690 h 1377"/>
                <a:gd name="T42" fmla="*/ 211 w 527"/>
                <a:gd name="T43" fmla="*/ 1199 h 1377"/>
                <a:gd name="T44" fmla="*/ 505 w 527"/>
                <a:gd name="T45" fmla="*/ 1377 h 1377"/>
                <a:gd name="T46" fmla="*/ 505 w 527"/>
                <a:gd name="T47" fmla="*/ 1276 h 1377"/>
                <a:gd name="T48" fmla="*/ 125 w 527"/>
                <a:gd name="T49" fmla="*/ 879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7" h="1377">
                  <a:moveTo>
                    <a:pt x="125" y="879"/>
                  </a:moveTo>
                  <a:cubicBezTo>
                    <a:pt x="155" y="900"/>
                    <a:pt x="192" y="920"/>
                    <a:pt x="233" y="938"/>
                  </a:cubicBezTo>
                  <a:cubicBezTo>
                    <a:pt x="288" y="961"/>
                    <a:pt x="350" y="979"/>
                    <a:pt x="417" y="993"/>
                  </a:cubicBezTo>
                  <a:cubicBezTo>
                    <a:pt x="431" y="1060"/>
                    <a:pt x="449" y="1122"/>
                    <a:pt x="472" y="1177"/>
                  </a:cubicBezTo>
                  <a:cubicBezTo>
                    <a:pt x="483" y="1201"/>
                    <a:pt x="493" y="1223"/>
                    <a:pt x="505" y="1243"/>
                  </a:cubicBezTo>
                  <a:cubicBezTo>
                    <a:pt x="505" y="853"/>
                    <a:pt x="505" y="853"/>
                    <a:pt x="505" y="853"/>
                  </a:cubicBezTo>
                  <a:cubicBezTo>
                    <a:pt x="468" y="850"/>
                    <a:pt x="436" y="830"/>
                    <a:pt x="416" y="799"/>
                  </a:cubicBezTo>
                  <a:cubicBezTo>
                    <a:pt x="410" y="789"/>
                    <a:pt x="400" y="773"/>
                    <a:pt x="388" y="752"/>
                  </a:cubicBezTo>
                  <a:cubicBezTo>
                    <a:pt x="390" y="794"/>
                    <a:pt x="393" y="836"/>
                    <a:pt x="398" y="876"/>
                  </a:cubicBezTo>
                  <a:cubicBezTo>
                    <a:pt x="354" y="865"/>
                    <a:pt x="313" y="852"/>
                    <a:pt x="276" y="836"/>
                  </a:cubicBezTo>
                  <a:cubicBezTo>
                    <a:pt x="176" y="794"/>
                    <a:pt x="117" y="739"/>
                    <a:pt x="117" y="690"/>
                  </a:cubicBezTo>
                  <a:cubicBezTo>
                    <a:pt x="117" y="641"/>
                    <a:pt x="176" y="586"/>
                    <a:pt x="276" y="544"/>
                  </a:cubicBezTo>
                  <a:cubicBezTo>
                    <a:pt x="284" y="541"/>
                    <a:pt x="292" y="538"/>
                    <a:pt x="300" y="534"/>
                  </a:cubicBezTo>
                  <a:cubicBezTo>
                    <a:pt x="299" y="517"/>
                    <a:pt x="302" y="500"/>
                    <a:pt x="308" y="484"/>
                  </a:cubicBezTo>
                  <a:cubicBezTo>
                    <a:pt x="308" y="483"/>
                    <a:pt x="323" y="448"/>
                    <a:pt x="349" y="403"/>
                  </a:cubicBezTo>
                  <a:cubicBezTo>
                    <a:pt x="308" y="414"/>
                    <a:pt x="269" y="427"/>
                    <a:pt x="233" y="443"/>
                  </a:cubicBezTo>
                  <a:cubicBezTo>
                    <a:pt x="192" y="460"/>
                    <a:pt x="155" y="480"/>
                    <a:pt x="125" y="501"/>
                  </a:cubicBezTo>
                  <a:cubicBezTo>
                    <a:pt x="186" y="310"/>
                    <a:pt x="336" y="158"/>
                    <a:pt x="527" y="96"/>
                  </a:cubicBezTo>
                  <a:cubicBezTo>
                    <a:pt x="518" y="67"/>
                    <a:pt x="513" y="35"/>
                    <a:pt x="512" y="0"/>
                  </a:cubicBezTo>
                  <a:cubicBezTo>
                    <a:pt x="399" y="34"/>
                    <a:pt x="296" y="96"/>
                    <a:pt x="211" y="181"/>
                  </a:cubicBezTo>
                  <a:cubicBezTo>
                    <a:pt x="75" y="317"/>
                    <a:pt x="0" y="498"/>
                    <a:pt x="0" y="690"/>
                  </a:cubicBezTo>
                  <a:cubicBezTo>
                    <a:pt x="0" y="882"/>
                    <a:pt x="75" y="1063"/>
                    <a:pt x="211" y="1199"/>
                  </a:cubicBezTo>
                  <a:cubicBezTo>
                    <a:pt x="294" y="1283"/>
                    <a:pt x="395" y="1343"/>
                    <a:pt x="505" y="1377"/>
                  </a:cubicBezTo>
                  <a:cubicBezTo>
                    <a:pt x="505" y="1276"/>
                    <a:pt x="505" y="1276"/>
                    <a:pt x="505" y="1276"/>
                  </a:cubicBezTo>
                  <a:cubicBezTo>
                    <a:pt x="325" y="1210"/>
                    <a:pt x="183" y="1063"/>
                    <a:pt x="125" y="8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
            <p:cNvSpPr>
              <a:spLocks noEditPoints="1"/>
            </p:cNvSpPr>
            <p:nvPr/>
          </p:nvSpPr>
          <p:spPr bwMode="auto">
            <a:xfrm>
              <a:off x="2983" y="1010"/>
              <a:ext cx="1709" cy="3162"/>
            </a:xfrm>
            <a:custGeom>
              <a:avLst/>
              <a:gdLst>
                <a:gd name="T0" fmla="*/ 717 w 722"/>
                <a:gd name="T1" fmla="*/ 302 h 1336"/>
                <a:gd name="T2" fmla="*/ 527 w 722"/>
                <a:gd name="T3" fmla="*/ 61 h 1336"/>
                <a:gd name="T4" fmla="*/ 456 w 722"/>
                <a:gd name="T5" fmla="*/ 29 h 1336"/>
                <a:gd name="T6" fmla="*/ 425 w 722"/>
                <a:gd name="T7" fmla="*/ 2 h 1336"/>
                <a:gd name="T8" fmla="*/ 418 w 722"/>
                <a:gd name="T9" fmla="*/ 3 h 1336"/>
                <a:gd name="T10" fmla="*/ 368 w 722"/>
                <a:gd name="T11" fmla="*/ 52 h 1336"/>
                <a:gd name="T12" fmla="*/ 367 w 722"/>
                <a:gd name="T13" fmla="*/ 57 h 1336"/>
                <a:gd name="T14" fmla="*/ 418 w 722"/>
                <a:gd name="T15" fmla="*/ 380 h 1336"/>
                <a:gd name="T16" fmla="*/ 417 w 722"/>
                <a:gd name="T17" fmla="*/ 383 h 1336"/>
                <a:gd name="T18" fmla="*/ 365 w 722"/>
                <a:gd name="T19" fmla="*/ 455 h 1336"/>
                <a:gd name="T20" fmla="*/ 362 w 722"/>
                <a:gd name="T21" fmla="*/ 457 h 1336"/>
                <a:gd name="T22" fmla="*/ 358 w 722"/>
                <a:gd name="T23" fmla="*/ 455 h 1336"/>
                <a:gd name="T24" fmla="*/ 306 w 722"/>
                <a:gd name="T25" fmla="*/ 383 h 1336"/>
                <a:gd name="T26" fmla="*/ 305 w 722"/>
                <a:gd name="T27" fmla="*/ 380 h 1336"/>
                <a:gd name="T28" fmla="*/ 357 w 722"/>
                <a:gd name="T29" fmla="*/ 57 h 1336"/>
                <a:gd name="T30" fmla="*/ 355 w 722"/>
                <a:gd name="T31" fmla="*/ 52 h 1336"/>
                <a:gd name="T32" fmla="*/ 306 w 722"/>
                <a:gd name="T33" fmla="*/ 3 h 1336"/>
                <a:gd name="T34" fmla="*/ 302 w 722"/>
                <a:gd name="T35" fmla="*/ 1 h 1336"/>
                <a:gd name="T36" fmla="*/ 302 w 722"/>
                <a:gd name="T37" fmla="*/ 1 h 1336"/>
                <a:gd name="T38" fmla="*/ 302 w 722"/>
                <a:gd name="T39" fmla="*/ 1 h 1336"/>
                <a:gd name="T40" fmla="*/ 299 w 722"/>
                <a:gd name="T41" fmla="*/ 2 h 1336"/>
                <a:gd name="T42" fmla="*/ 268 w 722"/>
                <a:gd name="T43" fmla="*/ 28 h 1336"/>
                <a:gd name="T44" fmla="*/ 195 w 722"/>
                <a:gd name="T45" fmla="*/ 61 h 1336"/>
                <a:gd name="T46" fmla="*/ 5 w 722"/>
                <a:gd name="T47" fmla="*/ 302 h 1336"/>
                <a:gd name="T48" fmla="*/ 2 w 722"/>
                <a:gd name="T49" fmla="*/ 331 h 1336"/>
                <a:gd name="T50" fmla="*/ 108 w 722"/>
                <a:gd name="T51" fmla="*/ 564 h 1336"/>
                <a:gd name="T52" fmla="*/ 157 w 722"/>
                <a:gd name="T53" fmla="*/ 591 h 1336"/>
                <a:gd name="T54" fmla="*/ 186 w 722"/>
                <a:gd name="T55" fmla="*/ 582 h 1336"/>
                <a:gd name="T56" fmla="*/ 206 w 722"/>
                <a:gd name="T57" fmla="*/ 619 h 1336"/>
                <a:gd name="T58" fmla="*/ 206 w 722"/>
                <a:gd name="T59" fmla="*/ 1266 h 1336"/>
                <a:gd name="T60" fmla="*/ 276 w 722"/>
                <a:gd name="T61" fmla="*/ 1336 h 1336"/>
                <a:gd name="T62" fmla="*/ 346 w 722"/>
                <a:gd name="T63" fmla="*/ 1266 h 1336"/>
                <a:gd name="T64" fmla="*/ 347 w 722"/>
                <a:gd name="T65" fmla="*/ 696 h 1336"/>
                <a:gd name="T66" fmla="*/ 362 w 722"/>
                <a:gd name="T67" fmla="*/ 696 h 1336"/>
                <a:gd name="T68" fmla="*/ 376 w 722"/>
                <a:gd name="T69" fmla="*/ 696 h 1336"/>
                <a:gd name="T70" fmla="*/ 376 w 722"/>
                <a:gd name="T71" fmla="*/ 1266 h 1336"/>
                <a:gd name="T72" fmla="*/ 446 w 722"/>
                <a:gd name="T73" fmla="*/ 1336 h 1336"/>
                <a:gd name="T74" fmla="*/ 516 w 722"/>
                <a:gd name="T75" fmla="*/ 1266 h 1336"/>
                <a:gd name="T76" fmla="*/ 516 w 722"/>
                <a:gd name="T77" fmla="*/ 621 h 1336"/>
                <a:gd name="T78" fmla="*/ 537 w 722"/>
                <a:gd name="T79" fmla="*/ 583 h 1336"/>
                <a:gd name="T80" fmla="*/ 565 w 722"/>
                <a:gd name="T81" fmla="*/ 590 h 1336"/>
                <a:gd name="T82" fmla="*/ 614 w 722"/>
                <a:gd name="T83" fmla="*/ 564 h 1336"/>
                <a:gd name="T84" fmla="*/ 720 w 722"/>
                <a:gd name="T85" fmla="*/ 331 h 1336"/>
                <a:gd name="T86" fmla="*/ 717 w 722"/>
                <a:gd name="T87" fmla="*/ 302 h 1336"/>
                <a:gd name="T88" fmla="*/ 119 w 722"/>
                <a:gd name="T89" fmla="*/ 330 h 1336"/>
                <a:gd name="T90" fmla="*/ 178 w 722"/>
                <a:gd name="T91" fmla="*/ 233 h 1336"/>
                <a:gd name="T92" fmla="*/ 178 w 722"/>
                <a:gd name="T93" fmla="*/ 457 h 1336"/>
                <a:gd name="T94" fmla="*/ 119 w 722"/>
                <a:gd name="T95" fmla="*/ 330 h 1336"/>
                <a:gd name="T96" fmla="*/ 545 w 722"/>
                <a:gd name="T97" fmla="*/ 454 h 1336"/>
                <a:gd name="T98" fmla="*/ 545 w 722"/>
                <a:gd name="T99" fmla="*/ 234 h 1336"/>
                <a:gd name="T100" fmla="*/ 603 w 722"/>
                <a:gd name="T101" fmla="*/ 329 h 1336"/>
                <a:gd name="T102" fmla="*/ 545 w 722"/>
                <a:gd name="T103" fmla="*/ 45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2" h="1336">
                  <a:moveTo>
                    <a:pt x="717" y="302"/>
                  </a:moveTo>
                  <a:cubicBezTo>
                    <a:pt x="706" y="274"/>
                    <a:pt x="624" y="108"/>
                    <a:pt x="527" y="61"/>
                  </a:cubicBezTo>
                  <a:cubicBezTo>
                    <a:pt x="527" y="61"/>
                    <a:pt x="473" y="36"/>
                    <a:pt x="456" y="29"/>
                  </a:cubicBezTo>
                  <a:cubicBezTo>
                    <a:pt x="425" y="2"/>
                    <a:pt x="425" y="2"/>
                    <a:pt x="425" y="2"/>
                  </a:cubicBezTo>
                  <a:cubicBezTo>
                    <a:pt x="423" y="0"/>
                    <a:pt x="420" y="1"/>
                    <a:pt x="418" y="3"/>
                  </a:cubicBezTo>
                  <a:cubicBezTo>
                    <a:pt x="368" y="52"/>
                    <a:pt x="368" y="52"/>
                    <a:pt x="368" y="52"/>
                  </a:cubicBezTo>
                  <a:cubicBezTo>
                    <a:pt x="366" y="54"/>
                    <a:pt x="367" y="57"/>
                    <a:pt x="367" y="57"/>
                  </a:cubicBezTo>
                  <a:cubicBezTo>
                    <a:pt x="418" y="380"/>
                    <a:pt x="418" y="380"/>
                    <a:pt x="418" y="380"/>
                  </a:cubicBezTo>
                  <a:cubicBezTo>
                    <a:pt x="418" y="381"/>
                    <a:pt x="418" y="383"/>
                    <a:pt x="417" y="383"/>
                  </a:cubicBezTo>
                  <a:cubicBezTo>
                    <a:pt x="365" y="455"/>
                    <a:pt x="365" y="455"/>
                    <a:pt x="365" y="455"/>
                  </a:cubicBezTo>
                  <a:cubicBezTo>
                    <a:pt x="365" y="456"/>
                    <a:pt x="363" y="457"/>
                    <a:pt x="362" y="457"/>
                  </a:cubicBezTo>
                  <a:cubicBezTo>
                    <a:pt x="360" y="457"/>
                    <a:pt x="359" y="456"/>
                    <a:pt x="358" y="455"/>
                  </a:cubicBezTo>
                  <a:cubicBezTo>
                    <a:pt x="306" y="383"/>
                    <a:pt x="306" y="383"/>
                    <a:pt x="306" y="383"/>
                  </a:cubicBezTo>
                  <a:cubicBezTo>
                    <a:pt x="305" y="383"/>
                    <a:pt x="305" y="381"/>
                    <a:pt x="305" y="380"/>
                  </a:cubicBezTo>
                  <a:cubicBezTo>
                    <a:pt x="357" y="57"/>
                    <a:pt x="357" y="57"/>
                    <a:pt x="357" y="57"/>
                  </a:cubicBezTo>
                  <a:cubicBezTo>
                    <a:pt x="357" y="57"/>
                    <a:pt x="357" y="54"/>
                    <a:pt x="355" y="52"/>
                  </a:cubicBezTo>
                  <a:cubicBezTo>
                    <a:pt x="306" y="3"/>
                    <a:pt x="306" y="3"/>
                    <a:pt x="306" y="3"/>
                  </a:cubicBezTo>
                  <a:cubicBezTo>
                    <a:pt x="305" y="2"/>
                    <a:pt x="304" y="1"/>
                    <a:pt x="302" y="1"/>
                  </a:cubicBezTo>
                  <a:cubicBezTo>
                    <a:pt x="302" y="1"/>
                    <a:pt x="302" y="1"/>
                    <a:pt x="302" y="1"/>
                  </a:cubicBezTo>
                  <a:cubicBezTo>
                    <a:pt x="302" y="1"/>
                    <a:pt x="302" y="1"/>
                    <a:pt x="302" y="1"/>
                  </a:cubicBezTo>
                  <a:cubicBezTo>
                    <a:pt x="301" y="1"/>
                    <a:pt x="300" y="1"/>
                    <a:pt x="299" y="2"/>
                  </a:cubicBezTo>
                  <a:cubicBezTo>
                    <a:pt x="268" y="28"/>
                    <a:pt x="268" y="28"/>
                    <a:pt x="268" y="28"/>
                  </a:cubicBezTo>
                  <a:cubicBezTo>
                    <a:pt x="251" y="36"/>
                    <a:pt x="197" y="61"/>
                    <a:pt x="195" y="61"/>
                  </a:cubicBezTo>
                  <a:cubicBezTo>
                    <a:pt x="98" y="108"/>
                    <a:pt x="16" y="274"/>
                    <a:pt x="5" y="302"/>
                  </a:cubicBezTo>
                  <a:cubicBezTo>
                    <a:pt x="1" y="311"/>
                    <a:pt x="0" y="321"/>
                    <a:pt x="2" y="331"/>
                  </a:cubicBezTo>
                  <a:cubicBezTo>
                    <a:pt x="12" y="410"/>
                    <a:pt x="92" y="539"/>
                    <a:pt x="108" y="564"/>
                  </a:cubicBezTo>
                  <a:cubicBezTo>
                    <a:pt x="119" y="581"/>
                    <a:pt x="137" y="591"/>
                    <a:pt x="157" y="591"/>
                  </a:cubicBezTo>
                  <a:cubicBezTo>
                    <a:pt x="167" y="591"/>
                    <a:pt x="177" y="588"/>
                    <a:pt x="186" y="582"/>
                  </a:cubicBezTo>
                  <a:cubicBezTo>
                    <a:pt x="191" y="596"/>
                    <a:pt x="197" y="608"/>
                    <a:pt x="206" y="619"/>
                  </a:cubicBezTo>
                  <a:cubicBezTo>
                    <a:pt x="206" y="1266"/>
                    <a:pt x="206" y="1266"/>
                    <a:pt x="206" y="1266"/>
                  </a:cubicBezTo>
                  <a:cubicBezTo>
                    <a:pt x="206" y="1305"/>
                    <a:pt x="237" y="1336"/>
                    <a:pt x="276" y="1336"/>
                  </a:cubicBezTo>
                  <a:cubicBezTo>
                    <a:pt x="315" y="1336"/>
                    <a:pt x="346" y="1305"/>
                    <a:pt x="346" y="1266"/>
                  </a:cubicBezTo>
                  <a:cubicBezTo>
                    <a:pt x="347" y="696"/>
                    <a:pt x="347" y="696"/>
                    <a:pt x="347" y="696"/>
                  </a:cubicBezTo>
                  <a:cubicBezTo>
                    <a:pt x="352" y="696"/>
                    <a:pt x="357" y="696"/>
                    <a:pt x="362" y="696"/>
                  </a:cubicBezTo>
                  <a:cubicBezTo>
                    <a:pt x="366" y="696"/>
                    <a:pt x="371" y="696"/>
                    <a:pt x="376" y="696"/>
                  </a:cubicBezTo>
                  <a:cubicBezTo>
                    <a:pt x="376" y="1266"/>
                    <a:pt x="376" y="1266"/>
                    <a:pt x="376" y="1266"/>
                  </a:cubicBezTo>
                  <a:cubicBezTo>
                    <a:pt x="376" y="1305"/>
                    <a:pt x="407" y="1336"/>
                    <a:pt x="446" y="1336"/>
                  </a:cubicBezTo>
                  <a:cubicBezTo>
                    <a:pt x="485" y="1336"/>
                    <a:pt x="516" y="1305"/>
                    <a:pt x="516" y="1266"/>
                  </a:cubicBezTo>
                  <a:cubicBezTo>
                    <a:pt x="516" y="621"/>
                    <a:pt x="516" y="621"/>
                    <a:pt x="516" y="621"/>
                  </a:cubicBezTo>
                  <a:cubicBezTo>
                    <a:pt x="525" y="609"/>
                    <a:pt x="532" y="597"/>
                    <a:pt x="537" y="583"/>
                  </a:cubicBezTo>
                  <a:cubicBezTo>
                    <a:pt x="546" y="588"/>
                    <a:pt x="556" y="590"/>
                    <a:pt x="565" y="590"/>
                  </a:cubicBezTo>
                  <a:cubicBezTo>
                    <a:pt x="585" y="590"/>
                    <a:pt x="603" y="581"/>
                    <a:pt x="614" y="564"/>
                  </a:cubicBezTo>
                  <a:cubicBezTo>
                    <a:pt x="630" y="539"/>
                    <a:pt x="710" y="410"/>
                    <a:pt x="720" y="331"/>
                  </a:cubicBezTo>
                  <a:cubicBezTo>
                    <a:pt x="722" y="321"/>
                    <a:pt x="721" y="311"/>
                    <a:pt x="717" y="302"/>
                  </a:cubicBezTo>
                  <a:close/>
                  <a:moveTo>
                    <a:pt x="119" y="330"/>
                  </a:moveTo>
                  <a:cubicBezTo>
                    <a:pt x="132" y="304"/>
                    <a:pt x="154" y="266"/>
                    <a:pt x="178" y="233"/>
                  </a:cubicBezTo>
                  <a:cubicBezTo>
                    <a:pt x="178" y="457"/>
                    <a:pt x="178" y="457"/>
                    <a:pt x="178" y="457"/>
                  </a:cubicBezTo>
                  <a:cubicBezTo>
                    <a:pt x="154" y="413"/>
                    <a:pt x="128" y="362"/>
                    <a:pt x="119" y="330"/>
                  </a:cubicBezTo>
                  <a:close/>
                  <a:moveTo>
                    <a:pt x="545" y="454"/>
                  </a:moveTo>
                  <a:cubicBezTo>
                    <a:pt x="545" y="234"/>
                    <a:pt x="545" y="234"/>
                    <a:pt x="545" y="234"/>
                  </a:cubicBezTo>
                  <a:cubicBezTo>
                    <a:pt x="569" y="267"/>
                    <a:pt x="591" y="304"/>
                    <a:pt x="603" y="329"/>
                  </a:cubicBezTo>
                  <a:cubicBezTo>
                    <a:pt x="594" y="361"/>
                    <a:pt x="569" y="411"/>
                    <a:pt x="545" y="4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
            <p:cNvSpPr/>
            <p:nvPr/>
          </p:nvSpPr>
          <p:spPr bwMode="auto">
            <a:xfrm>
              <a:off x="3483" y="153"/>
              <a:ext cx="712" cy="848"/>
            </a:xfrm>
            <a:custGeom>
              <a:avLst/>
              <a:gdLst>
                <a:gd name="T0" fmla="*/ 151 w 301"/>
                <a:gd name="T1" fmla="*/ 358 h 358"/>
                <a:gd name="T2" fmla="*/ 300 w 301"/>
                <a:gd name="T3" fmla="*/ 147 h 358"/>
                <a:gd name="T4" fmla="*/ 151 w 301"/>
                <a:gd name="T5" fmla="*/ 0 h 358"/>
                <a:gd name="T6" fmla="*/ 1 w 301"/>
                <a:gd name="T7" fmla="*/ 147 h 358"/>
                <a:gd name="T8" fmla="*/ 151 w 301"/>
                <a:gd name="T9" fmla="*/ 358 h 358"/>
              </a:gdLst>
              <a:ahLst/>
              <a:cxnLst>
                <a:cxn ang="0">
                  <a:pos x="T0" y="T1"/>
                </a:cxn>
                <a:cxn ang="0">
                  <a:pos x="T2" y="T3"/>
                </a:cxn>
                <a:cxn ang="0">
                  <a:pos x="T4" y="T5"/>
                </a:cxn>
                <a:cxn ang="0">
                  <a:pos x="T6" y="T7"/>
                </a:cxn>
                <a:cxn ang="0">
                  <a:pos x="T8" y="T9"/>
                </a:cxn>
              </a:cxnLst>
              <a:rect l="0" t="0" r="r" b="b"/>
              <a:pathLst>
                <a:path w="301" h="358">
                  <a:moveTo>
                    <a:pt x="151" y="358"/>
                  </a:moveTo>
                  <a:cubicBezTo>
                    <a:pt x="235" y="358"/>
                    <a:pt x="299" y="279"/>
                    <a:pt x="300" y="147"/>
                  </a:cubicBezTo>
                  <a:cubicBezTo>
                    <a:pt x="301" y="55"/>
                    <a:pt x="257" y="0"/>
                    <a:pt x="151" y="0"/>
                  </a:cubicBezTo>
                  <a:cubicBezTo>
                    <a:pt x="44" y="0"/>
                    <a:pt x="0" y="55"/>
                    <a:pt x="1" y="147"/>
                  </a:cubicBezTo>
                  <a:cubicBezTo>
                    <a:pt x="3" y="279"/>
                    <a:pt x="66" y="358"/>
                    <a:pt x="151"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Group 18"/>
          <p:cNvGrpSpPr>
            <a:grpSpLocks noChangeAspect="1"/>
          </p:cNvGrpSpPr>
          <p:nvPr/>
        </p:nvGrpSpPr>
        <p:grpSpPr bwMode="auto">
          <a:xfrm>
            <a:off x="6731975" y="2748329"/>
            <a:ext cx="650154" cy="720000"/>
            <a:chOff x="1905" y="20"/>
            <a:chExt cx="3863" cy="4278"/>
          </a:xfrm>
          <a:solidFill>
            <a:schemeClr val="bg1"/>
          </a:solidFill>
        </p:grpSpPr>
        <p:sp>
          <p:nvSpPr>
            <p:cNvPr id="40" name="Freeform 19"/>
            <p:cNvSpPr/>
            <p:nvPr/>
          </p:nvSpPr>
          <p:spPr bwMode="auto">
            <a:xfrm>
              <a:off x="1905" y="933"/>
              <a:ext cx="2180" cy="3346"/>
            </a:xfrm>
            <a:custGeom>
              <a:avLst/>
              <a:gdLst>
                <a:gd name="T0" fmla="*/ 921 w 921"/>
                <a:gd name="T1" fmla="*/ 340 h 1414"/>
                <a:gd name="T2" fmla="*/ 858 w 921"/>
                <a:gd name="T3" fmla="*/ 278 h 1414"/>
                <a:gd name="T4" fmla="*/ 682 w 921"/>
                <a:gd name="T5" fmla="*/ 176 h 1414"/>
                <a:gd name="T6" fmla="*/ 550 w 921"/>
                <a:gd name="T7" fmla="*/ 67 h 1414"/>
                <a:gd name="T8" fmla="*/ 469 w 921"/>
                <a:gd name="T9" fmla="*/ 29 h 1414"/>
                <a:gd name="T10" fmla="*/ 438 w 921"/>
                <a:gd name="T11" fmla="*/ 2 h 1414"/>
                <a:gd name="T12" fmla="*/ 430 w 921"/>
                <a:gd name="T13" fmla="*/ 3 h 1414"/>
                <a:gd name="T14" fmla="*/ 380 w 921"/>
                <a:gd name="T15" fmla="*/ 53 h 1414"/>
                <a:gd name="T16" fmla="*/ 379 w 921"/>
                <a:gd name="T17" fmla="*/ 58 h 1414"/>
                <a:gd name="T18" fmla="*/ 427 w 921"/>
                <a:gd name="T19" fmla="*/ 384 h 1414"/>
                <a:gd name="T20" fmla="*/ 426 w 921"/>
                <a:gd name="T21" fmla="*/ 390 h 1414"/>
                <a:gd name="T22" fmla="*/ 380 w 921"/>
                <a:gd name="T23" fmla="*/ 446 h 1414"/>
                <a:gd name="T24" fmla="*/ 374 w 921"/>
                <a:gd name="T25" fmla="*/ 449 h 1414"/>
                <a:gd name="T26" fmla="*/ 367 w 921"/>
                <a:gd name="T27" fmla="*/ 446 h 1414"/>
                <a:gd name="T28" fmla="*/ 321 w 921"/>
                <a:gd name="T29" fmla="*/ 390 h 1414"/>
                <a:gd name="T30" fmla="*/ 320 w 921"/>
                <a:gd name="T31" fmla="*/ 384 h 1414"/>
                <a:gd name="T32" fmla="*/ 368 w 921"/>
                <a:gd name="T33" fmla="*/ 58 h 1414"/>
                <a:gd name="T34" fmla="*/ 367 w 921"/>
                <a:gd name="T35" fmla="*/ 53 h 1414"/>
                <a:gd name="T36" fmla="*/ 317 w 921"/>
                <a:gd name="T37" fmla="*/ 3 h 1414"/>
                <a:gd name="T38" fmla="*/ 309 w 921"/>
                <a:gd name="T39" fmla="*/ 2 h 1414"/>
                <a:gd name="T40" fmla="*/ 278 w 921"/>
                <a:gd name="T41" fmla="*/ 29 h 1414"/>
                <a:gd name="T42" fmla="*/ 193 w 921"/>
                <a:gd name="T43" fmla="*/ 70 h 1414"/>
                <a:gd name="T44" fmla="*/ 21 w 921"/>
                <a:gd name="T45" fmla="*/ 511 h 1414"/>
                <a:gd name="T46" fmla="*/ 5 w 921"/>
                <a:gd name="T47" fmla="*/ 629 h 1414"/>
                <a:gd name="T48" fmla="*/ 57 w 921"/>
                <a:gd name="T49" fmla="*/ 699 h 1414"/>
                <a:gd name="T50" fmla="*/ 66 w 921"/>
                <a:gd name="T51" fmla="*/ 700 h 1414"/>
                <a:gd name="T52" fmla="*/ 128 w 921"/>
                <a:gd name="T53" fmla="*/ 647 h 1414"/>
                <a:gd name="T54" fmla="*/ 144 w 921"/>
                <a:gd name="T55" fmla="*/ 526 h 1414"/>
                <a:gd name="T56" fmla="*/ 177 w 921"/>
                <a:gd name="T57" fmla="*/ 315 h 1414"/>
                <a:gd name="T58" fmla="*/ 177 w 921"/>
                <a:gd name="T59" fmla="*/ 578 h 1414"/>
                <a:gd name="T60" fmla="*/ 208 w 921"/>
                <a:gd name="T61" fmla="*/ 667 h 1414"/>
                <a:gd name="T62" fmla="*/ 208 w 921"/>
                <a:gd name="T63" fmla="*/ 1339 h 1414"/>
                <a:gd name="T64" fmla="*/ 283 w 921"/>
                <a:gd name="T65" fmla="*/ 1414 h 1414"/>
                <a:gd name="T66" fmla="*/ 358 w 921"/>
                <a:gd name="T67" fmla="*/ 1339 h 1414"/>
                <a:gd name="T68" fmla="*/ 358 w 921"/>
                <a:gd name="T69" fmla="*/ 747 h 1414"/>
                <a:gd name="T70" fmla="*/ 374 w 921"/>
                <a:gd name="T71" fmla="*/ 747 h 1414"/>
                <a:gd name="T72" fmla="*/ 389 w 921"/>
                <a:gd name="T73" fmla="*/ 747 h 1414"/>
                <a:gd name="T74" fmla="*/ 389 w 921"/>
                <a:gd name="T75" fmla="*/ 1339 h 1414"/>
                <a:gd name="T76" fmla="*/ 464 w 921"/>
                <a:gd name="T77" fmla="*/ 1414 h 1414"/>
                <a:gd name="T78" fmla="*/ 539 w 921"/>
                <a:gd name="T79" fmla="*/ 1339 h 1414"/>
                <a:gd name="T80" fmla="*/ 539 w 921"/>
                <a:gd name="T81" fmla="*/ 667 h 1414"/>
                <a:gd name="T82" fmla="*/ 570 w 921"/>
                <a:gd name="T83" fmla="*/ 578 h 1414"/>
                <a:gd name="T84" fmla="*/ 570 w 921"/>
                <a:gd name="T85" fmla="*/ 237 h 1414"/>
                <a:gd name="T86" fmla="*/ 592 w 921"/>
                <a:gd name="T87" fmla="*/ 260 h 1414"/>
                <a:gd name="T88" fmla="*/ 858 w 921"/>
                <a:gd name="T89" fmla="*/ 402 h 1414"/>
                <a:gd name="T90" fmla="*/ 921 w 921"/>
                <a:gd name="T91" fmla="*/ 34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1" h="1414">
                  <a:moveTo>
                    <a:pt x="921" y="340"/>
                  </a:moveTo>
                  <a:cubicBezTo>
                    <a:pt x="921" y="306"/>
                    <a:pt x="893" y="278"/>
                    <a:pt x="858" y="278"/>
                  </a:cubicBezTo>
                  <a:cubicBezTo>
                    <a:pt x="778" y="278"/>
                    <a:pt x="736" y="233"/>
                    <a:pt x="682" y="176"/>
                  </a:cubicBezTo>
                  <a:cubicBezTo>
                    <a:pt x="645" y="135"/>
                    <a:pt x="606" y="94"/>
                    <a:pt x="550" y="67"/>
                  </a:cubicBezTo>
                  <a:cubicBezTo>
                    <a:pt x="469" y="29"/>
                    <a:pt x="469" y="29"/>
                    <a:pt x="469" y="29"/>
                  </a:cubicBezTo>
                  <a:cubicBezTo>
                    <a:pt x="438" y="2"/>
                    <a:pt x="438" y="2"/>
                    <a:pt x="438" y="2"/>
                  </a:cubicBezTo>
                  <a:cubicBezTo>
                    <a:pt x="435" y="0"/>
                    <a:pt x="432" y="1"/>
                    <a:pt x="430" y="3"/>
                  </a:cubicBezTo>
                  <a:cubicBezTo>
                    <a:pt x="380" y="53"/>
                    <a:pt x="380" y="53"/>
                    <a:pt x="380" y="53"/>
                  </a:cubicBezTo>
                  <a:cubicBezTo>
                    <a:pt x="378" y="55"/>
                    <a:pt x="379" y="58"/>
                    <a:pt x="379" y="58"/>
                  </a:cubicBezTo>
                  <a:cubicBezTo>
                    <a:pt x="427" y="384"/>
                    <a:pt x="427" y="384"/>
                    <a:pt x="427" y="384"/>
                  </a:cubicBezTo>
                  <a:cubicBezTo>
                    <a:pt x="428" y="386"/>
                    <a:pt x="427" y="388"/>
                    <a:pt x="426" y="390"/>
                  </a:cubicBezTo>
                  <a:cubicBezTo>
                    <a:pt x="380" y="446"/>
                    <a:pt x="380" y="446"/>
                    <a:pt x="380" y="446"/>
                  </a:cubicBezTo>
                  <a:cubicBezTo>
                    <a:pt x="378" y="448"/>
                    <a:pt x="376" y="449"/>
                    <a:pt x="374" y="449"/>
                  </a:cubicBezTo>
                  <a:cubicBezTo>
                    <a:pt x="371" y="449"/>
                    <a:pt x="369" y="448"/>
                    <a:pt x="367" y="446"/>
                  </a:cubicBezTo>
                  <a:cubicBezTo>
                    <a:pt x="321" y="390"/>
                    <a:pt x="321" y="390"/>
                    <a:pt x="321" y="390"/>
                  </a:cubicBezTo>
                  <a:cubicBezTo>
                    <a:pt x="320" y="388"/>
                    <a:pt x="319" y="386"/>
                    <a:pt x="320" y="384"/>
                  </a:cubicBezTo>
                  <a:cubicBezTo>
                    <a:pt x="368" y="58"/>
                    <a:pt x="368" y="58"/>
                    <a:pt x="368" y="58"/>
                  </a:cubicBezTo>
                  <a:cubicBezTo>
                    <a:pt x="368" y="58"/>
                    <a:pt x="369" y="55"/>
                    <a:pt x="367" y="53"/>
                  </a:cubicBezTo>
                  <a:cubicBezTo>
                    <a:pt x="317" y="3"/>
                    <a:pt x="317" y="3"/>
                    <a:pt x="317" y="3"/>
                  </a:cubicBezTo>
                  <a:cubicBezTo>
                    <a:pt x="315" y="1"/>
                    <a:pt x="312" y="0"/>
                    <a:pt x="309" y="2"/>
                  </a:cubicBezTo>
                  <a:cubicBezTo>
                    <a:pt x="278" y="29"/>
                    <a:pt x="278" y="29"/>
                    <a:pt x="278" y="29"/>
                  </a:cubicBezTo>
                  <a:cubicBezTo>
                    <a:pt x="193" y="70"/>
                    <a:pt x="193" y="70"/>
                    <a:pt x="193" y="70"/>
                  </a:cubicBezTo>
                  <a:cubicBezTo>
                    <a:pt x="68" y="133"/>
                    <a:pt x="46" y="308"/>
                    <a:pt x="21" y="511"/>
                  </a:cubicBezTo>
                  <a:cubicBezTo>
                    <a:pt x="16" y="549"/>
                    <a:pt x="11" y="589"/>
                    <a:pt x="5" y="629"/>
                  </a:cubicBezTo>
                  <a:cubicBezTo>
                    <a:pt x="0" y="663"/>
                    <a:pt x="23" y="694"/>
                    <a:pt x="57" y="699"/>
                  </a:cubicBezTo>
                  <a:cubicBezTo>
                    <a:pt x="60" y="700"/>
                    <a:pt x="63" y="700"/>
                    <a:pt x="66" y="700"/>
                  </a:cubicBezTo>
                  <a:cubicBezTo>
                    <a:pt x="97" y="700"/>
                    <a:pt x="123" y="678"/>
                    <a:pt x="128" y="647"/>
                  </a:cubicBezTo>
                  <a:cubicBezTo>
                    <a:pt x="134" y="606"/>
                    <a:pt x="139" y="566"/>
                    <a:pt x="144" y="526"/>
                  </a:cubicBezTo>
                  <a:cubicBezTo>
                    <a:pt x="153" y="452"/>
                    <a:pt x="162" y="377"/>
                    <a:pt x="177" y="315"/>
                  </a:cubicBezTo>
                  <a:cubicBezTo>
                    <a:pt x="177" y="578"/>
                    <a:pt x="177" y="578"/>
                    <a:pt x="177" y="578"/>
                  </a:cubicBezTo>
                  <a:cubicBezTo>
                    <a:pt x="177" y="612"/>
                    <a:pt x="189" y="642"/>
                    <a:pt x="208" y="667"/>
                  </a:cubicBezTo>
                  <a:cubicBezTo>
                    <a:pt x="208" y="1339"/>
                    <a:pt x="208" y="1339"/>
                    <a:pt x="208" y="1339"/>
                  </a:cubicBezTo>
                  <a:cubicBezTo>
                    <a:pt x="208" y="1380"/>
                    <a:pt x="242" y="1414"/>
                    <a:pt x="283" y="1414"/>
                  </a:cubicBezTo>
                  <a:cubicBezTo>
                    <a:pt x="324" y="1414"/>
                    <a:pt x="358" y="1380"/>
                    <a:pt x="358" y="1339"/>
                  </a:cubicBezTo>
                  <a:cubicBezTo>
                    <a:pt x="358" y="747"/>
                    <a:pt x="358" y="747"/>
                    <a:pt x="358" y="747"/>
                  </a:cubicBezTo>
                  <a:cubicBezTo>
                    <a:pt x="363" y="747"/>
                    <a:pt x="368" y="747"/>
                    <a:pt x="374" y="747"/>
                  </a:cubicBezTo>
                  <a:cubicBezTo>
                    <a:pt x="379" y="747"/>
                    <a:pt x="384" y="747"/>
                    <a:pt x="389" y="747"/>
                  </a:cubicBezTo>
                  <a:cubicBezTo>
                    <a:pt x="389" y="1339"/>
                    <a:pt x="389" y="1339"/>
                    <a:pt x="389" y="1339"/>
                  </a:cubicBezTo>
                  <a:cubicBezTo>
                    <a:pt x="389" y="1380"/>
                    <a:pt x="423" y="1414"/>
                    <a:pt x="464" y="1414"/>
                  </a:cubicBezTo>
                  <a:cubicBezTo>
                    <a:pt x="505" y="1414"/>
                    <a:pt x="539" y="1380"/>
                    <a:pt x="539" y="1339"/>
                  </a:cubicBezTo>
                  <a:cubicBezTo>
                    <a:pt x="539" y="667"/>
                    <a:pt x="539" y="667"/>
                    <a:pt x="539" y="667"/>
                  </a:cubicBezTo>
                  <a:cubicBezTo>
                    <a:pt x="558" y="642"/>
                    <a:pt x="570" y="612"/>
                    <a:pt x="570" y="578"/>
                  </a:cubicBezTo>
                  <a:cubicBezTo>
                    <a:pt x="570" y="237"/>
                    <a:pt x="570" y="237"/>
                    <a:pt x="570" y="237"/>
                  </a:cubicBezTo>
                  <a:cubicBezTo>
                    <a:pt x="577" y="245"/>
                    <a:pt x="584" y="253"/>
                    <a:pt x="592" y="260"/>
                  </a:cubicBezTo>
                  <a:cubicBezTo>
                    <a:pt x="651" y="323"/>
                    <a:pt x="724" y="402"/>
                    <a:pt x="858" y="402"/>
                  </a:cubicBezTo>
                  <a:cubicBezTo>
                    <a:pt x="893" y="402"/>
                    <a:pt x="921" y="374"/>
                    <a:pt x="921" y="3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0"/>
            <p:cNvSpPr/>
            <p:nvPr/>
          </p:nvSpPr>
          <p:spPr bwMode="auto">
            <a:xfrm>
              <a:off x="2409" y="20"/>
              <a:ext cx="760" cy="906"/>
            </a:xfrm>
            <a:custGeom>
              <a:avLst/>
              <a:gdLst>
                <a:gd name="T0" fmla="*/ 161 w 321"/>
                <a:gd name="T1" fmla="*/ 383 h 383"/>
                <a:gd name="T2" fmla="*/ 321 w 321"/>
                <a:gd name="T3" fmla="*/ 157 h 383"/>
                <a:gd name="T4" fmla="*/ 161 w 321"/>
                <a:gd name="T5" fmla="*/ 0 h 383"/>
                <a:gd name="T6" fmla="*/ 1 w 321"/>
                <a:gd name="T7" fmla="*/ 157 h 383"/>
                <a:gd name="T8" fmla="*/ 161 w 321"/>
                <a:gd name="T9" fmla="*/ 383 h 383"/>
              </a:gdLst>
              <a:ahLst/>
              <a:cxnLst>
                <a:cxn ang="0">
                  <a:pos x="T0" y="T1"/>
                </a:cxn>
                <a:cxn ang="0">
                  <a:pos x="T2" y="T3"/>
                </a:cxn>
                <a:cxn ang="0">
                  <a:pos x="T4" y="T5"/>
                </a:cxn>
                <a:cxn ang="0">
                  <a:pos x="T6" y="T7"/>
                </a:cxn>
                <a:cxn ang="0">
                  <a:pos x="T8" y="T9"/>
                </a:cxn>
              </a:cxnLst>
              <a:rect l="0" t="0" r="r" b="b"/>
              <a:pathLst>
                <a:path w="321" h="383">
                  <a:moveTo>
                    <a:pt x="161" y="383"/>
                  </a:moveTo>
                  <a:cubicBezTo>
                    <a:pt x="251" y="383"/>
                    <a:pt x="319" y="299"/>
                    <a:pt x="321" y="157"/>
                  </a:cubicBezTo>
                  <a:cubicBezTo>
                    <a:pt x="321" y="59"/>
                    <a:pt x="275" y="0"/>
                    <a:pt x="161" y="0"/>
                  </a:cubicBezTo>
                  <a:cubicBezTo>
                    <a:pt x="46" y="0"/>
                    <a:pt x="0" y="59"/>
                    <a:pt x="1" y="157"/>
                  </a:cubicBezTo>
                  <a:cubicBezTo>
                    <a:pt x="2" y="299"/>
                    <a:pt x="70" y="383"/>
                    <a:pt x="161"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
            <p:cNvSpPr/>
            <p:nvPr/>
          </p:nvSpPr>
          <p:spPr bwMode="auto">
            <a:xfrm>
              <a:off x="4220" y="2419"/>
              <a:ext cx="783" cy="1460"/>
            </a:xfrm>
            <a:custGeom>
              <a:avLst/>
              <a:gdLst>
                <a:gd name="T0" fmla="*/ 195 w 331"/>
                <a:gd name="T1" fmla="*/ 254 h 617"/>
                <a:gd name="T2" fmla="*/ 121 w 331"/>
                <a:gd name="T3" fmla="*/ 192 h 617"/>
                <a:gd name="T4" fmla="*/ 178 w 331"/>
                <a:gd name="T5" fmla="*/ 157 h 617"/>
                <a:gd name="T6" fmla="*/ 218 w 331"/>
                <a:gd name="T7" fmla="*/ 168 h 617"/>
                <a:gd name="T8" fmla="*/ 218 w 331"/>
                <a:gd name="T9" fmla="*/ 179 h 617"/>
                <a:gd name="T10" fmla="*/ 264 w 331"/>
                <a:gd name="T11" fmla="*/ 225 h 617"/>
                <a:gd name="T12" fmla="*/ 274 w 331"/>
                <a:gd name="T13" fmla="*/ 225 h 617"/>
                <a:gd name="T14" fmla="*/ 321 w 331"/>
                <a:gd name="T15" fmla="*/ 179 h 617"/>
                <a:gd name="T16" fmla="*/ 321 w 331"/>
                <a:gd name="T17" fmla="*/ 160 h 617"/>
                <a:gd name="T18" fmla="*/ 224 w 331"/>
                <a:gd name="T19" fmla="*/ 60 h 617"/>
                <a:gd name="T20" fmla="*/ 224 w 331"/>
                <a:gd name="T21" fmla="*/ 46 h 617"/>
                <a:gd name="T22" fmla="*/ 177 w 331"/>
                <a:gd name="T23" fmla="*/ 0 h 617"/>
                <a:gd name="T24" fmla="*/ 167 w 331"/>
                <a:gd name="T25" fmla="*/ 0 h 617"/>
                <a:gd name="T26" fmla="*/ 121 w 331"/>
                <a:gd name="T27" fmla="*/ 46 h 617"/>
                <a:gd name="T28" fmla="*/ 121 w 331"/>
                <a:gd name="T29" fmla="*/ 63 h 617"/>
                <a:gd name="T30" fmla="*/ 17 w 331"/>
                <a:gd name="T31" fmla="*/ 193 h 617"/>
                <a:gd name="T32" fmla="*/ 149 w 331"/>
                <a:gd name="T33" fmla="*/ 347 h 617"/>
                <a:gd name="T34" fmla="*/ 227 w 331"/>
                <a:gd name="T35" fmla="*/ 414 h 617"/>
                <a:gd name="T36" fmla="*/ 173 w 331"/>
                <a:gd name="T37" fmla="*/ 461 h 617"/>
                <a:gd name="T38" fmla="*/ 99 w 331"/>
                <a:gd name="T39" fmla="*/ 419 h 617"/>
                <a:gd name="T40" fmla="*/ 68 w 331"/>
                <a:gd name="T41" fmla="*/ 398 h 617"/>
                <a:gd name="T42" fmla="*/ 32 w 331"/>
                <a:gd name="T43" fmla="*/ 407 h 617"/>
                <a:gd name="T44" fmla="*/ 24 w 331"/>
                <a:gd name="T45" fmla="*/ 414 h 617"/>
                <a:gd name="T46" fmla="*/ 13 w 331"/>
                <a:gd name="T47" fmla="*/ 476 h 617"/>
                <a:gd name="T48" fmla="*/ 121 w 331"/>
                <a:gd name="T49" fmla="*/ 556 h 617"/>
                <a:gd name="T50" fmla="*/ 121 w 331"/>
                <a:gd name="T51" fmla="*/ 571 h 617"/>
                <a:gd name="T52" fmla="*/ 167 w 331"/>
                <a:gd name="T53" fmla="*/ 617 h 617"/>
                <a:gd name="T54" fmla="*/ 177 w 331"/>
                <a:gd name="T55" fmla="*/ 617 h 617"/>
                <a:gd name="T56" fmla="*/ 224 w 331"/>
                <a:gd name="T57" fmla="*/ 571 h 617"/>
                <a:gd name="T58" fmla="*/ 224 w 331"/>
                <a:gd name="T59" fmla="*/ 556 h 617"/>
                <a:gd name="T60" fmla="*/ 331 w 331"/>
                <a:gd name="T61" fmla="*/ 413 h 617"/>
                <a:gd name="T62" fmla="*/ 195 w 331"/>
                <a:gd name="T63" fmla="*/ 25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617">
                  <a:moveTo>
                    <a:pt x="195" y="254"/>
                  </a:moveTo>
                  <a:cubicBezTo>
                    <a:pt x="139" y="228"/>
                    <a:pt x="121" y="216"/>
                    <a:pt x="121" y="192"/>
                  </a:cubicBezTo>
                  <a:cubicBezTo>
                    <a:pt x="121" y="175"/>
                    <a:pt x="138" y="157"/>
                    <a:pt x="178" y="157"/>
                  </a:cubicBezTo>
                  <a:cubicBezTo>
                    <a:pt x="201" y="157"/>
                    <a:pt x="214" y="165"/>
                    <a:pt x="218" y="168"/>
                  </a:cubicBezTo>
                  <a:cubicBezTo>
                    <a:pt x="218" y="179"/>
                    <a:pt x="218" y="179"/>
                    <a:pt x="218" y="179"/>
                  </a:cubicBezTo>
                  <a:cubicBezTo>
                    <a:pt x="218" y="204"/>
                    <a:pt x="238" y="225"/>
                    <a:pt x="264" y="225"/>
                  </a:cubicBezTo>
                  <a:cubicBezTo>
                    <a:pt x="274" y="225"/>
                    <a:pt x="274" y="225"/>
                    <a:pt x="274" y="225"/>
                  </a:cubicBezTo>
                  <a:cubicBezTo>
                    <a:pt x="300" y="225"/>
                    <a:pt x="321" y="204"/>
                    <a:pt x="321" y="179"/>
                  </a:cubicBezTo>
                  <a:cubicBezTo>
                    <a:pt x="321" y="160"/>
                    <a:pt x="321" y="160"/>
                    <a:pt x="321" y="160"/>
                  </a:cubicBezTo>
                  <a:cubicBezTo>
                    <a:pt x="321" y="103"/>
                    <a:pt x="274" y="72"/>
                    <a:pt x="224" y="60"/>
                  </a:cubicBezTo>
                  <a:cubicBezTo>
                    <a:pt x="224" y="46"/>
                    <a:pt x="224" y="46"/>
                    <a:pt x="224" y="46"/>
                  </a:cubicBezTo>
                  <a:cubicBezTo>
                    <a:pt x="224" y="21"/>
                    <a:pt x="203" y="0"/>
                    <a:pt x="177" y="0"/>
                  </a:cubicBezTo>
                  <a:cubicBezTo>
                    <a:pt x="167" y="0"/>
                    <a:pt x="167" y="0"/>
                    <a:pt x="167" y="0"/>
                  </a:cubicBezTo>
                  <a:cubicBezTo>
                    <a:pt x="142" y="0"/>
                    <a:pt x="121" y="21"/>
                    <a:pt x="121" y="46"/>
                  </a:cubicBezTo>
                  <a:cubicBezTo>
                    <a:pt x="121" y="63"/>
                    <a:pt x="121" y="63"/>
                    <a:pt x="121" y="63"/>
                  </a:cubicBezTo>
                  <a:cubicBezTo>
                    <a:pt x="58" y="82"/>
                    <a:pt x="17" y="132"/>
                    <a:pt x="17" y="193"/>
                  </a:cubicBezTo>
                  <a:cubicBezTo>
                    <a:pt x="17" y="286"/>
                    <a:pt x="93" y="321"/>
                    <a:pt x="149" y="347"/>
                  </a:cubicBezTo>
                  <a:cubicBezTo>
                    <a:pt x="203" y="372"/>
                    <a:pt x="227" y="386"/>
                    <a:pt x="227" y="414"/>
                  </a:cubicBezTo>
                  <a:cubicBezTo>
                    <a:pt x="227" y="442"/>
                    <a:pt x="205" y="461"/>
                    <a:pt x="173" y="461"/>
                  </a:cubicBezTo>
                  <a:cubicBezTo>
                    <a:pt x="131" y="461"/>
                    <a:pt x="107" y="431"/>
                    <a:pt x="99" y="419"/>
                  </a:cubicBezTo>
                  <a:cubicBezTo>
                    <a:pt x="92" y="408"/>
                    <a:pt x="81" y="400"/>
                    <a:pt x="68" y="398"/>
                  </a:cubicBezTo>
                  <a:cubicBezTo>
                    <a:pt x="55" y="396"/>
                    <a:pt x="42" y="399"/>
                    <a:pt x="32" y="407"/>
                  </a:cubicBezTo>
                  <a:cubicBezTo>
                    <a:pt x="24" y="414"/>
                    <a:pt x="24" y="414"/>
                    <a:pt x="24" y="414"/>
                  </a:cubicBezTo>
                  <a:cubicBezTo>
                    <a:pt x="4" y="429"/>
                    <a:pt x="0" y="456"/>
                    <a:pt x="13" y="476"/>
                  </a:cubicBezTo>
                  <a:cubicBezTo>
                    <a:pt x="27" y="496"/>
                    <a:pt x="61" y="539"/>
                    <a:pt x="121" y="556"/>
                  </a:cubicBezTo>
                  <a:cubicBezTo>
                    <a:pt x="121" y="571"/>
                    <a:pt x="121" y="571"/>
                    <a:pt x="121" y="571"/>
                  </a:cubicBezTo>
                  <a:cubicBezTo>
                    <a:pt x="121" y="597"/>
                    <a:pt x="142" y="617"/>
                    <a:pt x="167" y="617"/>
                  </a:cubicBezTo>
                  <a:cubicBezTo>
                    <a:pt x="177" y="617"/>
                    <a:pt x="177" y="617"/>
                    <a:pt x="177" y="617"/>
                  </a:cubicBezTo>
                  <a:cubicBezTo>
                    <a:pt x="203" y="617"/>
                    <a:pt x="224" y="597"/>
                    <a:pt x="224" y="571"/>
                  </a:cubicBezTo>
                  <a:cubicBezTo>
                    <a:pt x="224" y="556"/>
                    <a:pt x="224" y="556"/>
                    <a:pt x="224" y="556"/>
                  </a:cubicBezTo>
                  <a:cubicBezTo>
                    <a:pt x="294" y="535"/>
                    <a:pt x="331" y="472"/>
                    <a:pt x="331" y="413"/>
                  </a:cubicBezTo>
                  <a:cubicBezTo>
                    <a:pt x="331" y="315"/>
                    <a:pt x="252" y="280"/>
                    <a:pt x="195"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
            <p:cNvSpPr>
              <a:spLocks noEditPoints="1"/>
            </p:cNvSpPr>
            <p:nvPr/>
          </p:nvSpPr>
          <p:spPr bwMode="auto">
            <a:xfrm>
              <a:off x="3467" y="2000"/>
              <a:ext cx="2301" cy="2298"/>
            </a:xfrm>
            <a:custGeom>
              <a:avLst/>
              <a:gdLst>
                <a:gd name="T0" fmla="*/ 486 w 972"/>
                <a:gd name="T1" fmla="*/ 0 h 971"/>
                <a:gd name="T2" fmla="*/ 0 w 972"/>
                <a:gd name="T3" fmla="*/ 486 h 971"/>
                <a:gd name="T4" fmla="*/ 486 w 972"/>
                <a:gd name="T5" fmla="*/ 971 h 971"/>
                <a:gd name="T6" fmla="*/ 972 w 972"/>
                <a:gd name="T7" fmla="*/ 486 h 971"/>
                <a:gd name="T8" fmla="*/ 486 w 972"/>
                <a:gd name="T9" fmla="*/ 0 h 971"/>
                <a:gd name="T10" fmla="*/ 486 w 972"/>
                <a:gd name="T11" fmla="*/ 858 h 971"/>
                <a:gd name="T12" fmla="*/ 113 w 972"/>
                <a:gd name="T13" fmla="*/ 486 h 971"/>
                <a:gd name="T14" fmla="*/ 486 w 972"/>
                <a:gd name="T15" fmla="*/ 113 h 971"/>
                <a:gd name="T16" fmla="*/ 859 w 972"/>
                <a:gd name="T17" fmla="*/ 486 h 971"/>
                <a:gd name="T18" fmla="*/ 486 w 972"/>
                <a:gd name="T19" fmla="*/ 85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2" h="971">
                  <a:moveTo>
                    <a:pt x="486" y="0"/>
                  </a:moveTo>
                  <a:cubicBezTo>
                    <a:pt x="218" y="0"/>
                    <a:pt x="0" y="218"/>
                    <a:pt x="0" y="486"/>
                  </a:cubicBezTo>
                  <a:cubicBezTo>
                    <a:pt x="0" y="753"/>
                    <a:pt x="218" y="971"/>
                    <a:pt x="486" y="971"/>
                  </a:cubicBezTo>
                  <a:cubicBezTo>
                    <a:pt x="754" y="971"/>
                    <a:pt x="972" y="753"/>
                    <a:pt x="972" y="486"/>
                  </a:cubicBezTo>
                  <a:cubicBezTo>
                    <a:pt x="972" y="218"/>
                    <a:pt x="754" y="0"/>
                    <a:pt x="486" y="0"/>
                  </a:cubicBezTo>
                  <a:close/>
                  <a:moveTo>
                    <a:pt x="486" y="858"/>
                  </a:moveTo>
                  <a:cubicBezTo>
                    <a:pt x="281" y="858"/>
                    <a:pt x="113" y="691"/>
                    <a:pt x="113" y="486"/>
                  </a:cubicBezTo>
                  <a:cubicBezTo>
                    <a:pt x="113" y="280"/>
                    <a:pt x="281" y="113"/>
                    <a:pt x="486" y="113"/>
                  </a:cubicBezTo>
                  <a:cubicBezTo>
                    <a:pt x="692" y="113"/>
                    <a:pt x="859" y="280"/>
                    <a:pt x="859" y="486"/>
                  </a:cubicBezTo>
                  <a:cubicBezTo>
                    <a:pt x="859" y="691"/>
                    <a:pt x="692" y="858"/>
                    <a:pt x="486" y="8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文本框 43"/>
          <p:cNvSpPr txBox="1"/>
          <p:nvPr/>
        </p:nvSpPr>
        <p:spPr>
          <a:xfrm>
            <a:off x="7680830" y="2654241"/>
            <a:ext cx="3672970" cy="867930"/>
          </a:xfrm>
          <a:prstGeom prst="rect">
            <a:avLst/>
          </a:prstGeom>
          <a:noFill/>
        </p:spPr>
        <p:txBody>
          <a:bodyPr wrap="square" rtlCol="0">
            <a:spAutoFit/>
          </a:bodyPr>
          <a:lstStyle/>
          <a:p>
            <a:pPr>
              <a:lnSpc>
                <a:spcPct val="120000"/>
              </a:lnSpc>
            </a:pPr>
            <a:r>
              <a:rPr lang="en-US" altLang="zh-CN" sz="1400" dirty="0" smtClean="0">
                <a:solidFill>
                  <a:schemeClr val="bg1"/>
                </a:solidFill>
              </a:rPr>
              <a:t>Using </a:t>
            </a:r>
            <a:r>
              <a:rPr lang="en-US" altLang="zh-CN" sz="1400" dirty="0">
                <a:solidFill>
                  <a:schemeClr val="bg1"/>
                </a:solidFill>
              </a:rPr>
              <a:t>default text is a simple way to create the appearance of content without having to create it. </a:t>
            </a:r>
            <a:endParaRPr lang="zh-CN" altLang="en-US" sz="1400" dirty="0">
              <a:solidFill>
                <a:schemeClr val="bg1"/>
              </a:solidFill>
            </a:endParaRPr>
          </a:p>
        </p:txBody>
      </p:sp>
      <p:sp>
        <p:nvSpPr>
          <p:cNvPr id="45" name="文本框 44"/>
          <p:cNvSpPr txBox="1"/>
          <p:nvPr/>
        </p:nvSpPr>
        <p:spPr>
          <a:xfrm>
            <a:off x="7680830" y="4036414"/>
            <a:ext cx="3672970" cy="867930"/>
          </a:xfrm>
          <a:prstGeom prst="rect">
            <a:avLst/>
          </a:prstGeom>
          <a:noFill/>
        </p:spPr>
        <p:txBody>
          <a:bodyPr wrap="square" rtlCol="0">
            <a:spAutoFit/>
          </a:bodyPr>
          <a:lstStyle/>
          <a:p>
            <a:pPr>
              <a:lnSpc>
                <a:spcPct val="120000"/>
              </a:lnSpc>
            </a:pPr>
            <a:r>
              <a:rPr lang="en-US" altLang="zh-CN" sz="1400" dirty="0" smtClean="0">
                <a:solidFill>
                  <a:schemeClr val="bg1"/>
                </a:solidFill>
              </a:rPr>
              <a:t>Using </a:t>
            </a:r>
            <a:r>
              <a:rPr lang="en-US" altLang="zh-CN" sz="1400" dirty="0">
                <a:solidFill>
                  <a:schemeClr val="bg1"/>
                </a:solidFill>
              </a:rPr>
              <a:t>default text is a simple way to create the appearance of content without having to create it. </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3" name="Rectangle 52"/>
          <p:cNvSpPr>
            <a:spLocks noChangeAspect="1"/>
          </p:cNvSpPr>
          <p:nvPr/>
        </p:nvSpPr>
        <p:spPr bwMode="auto">
          <a:xfrm>
            <a:off x="2160429" y="4523949"/>
            <a:ext cx="1260000" cy="1260000"/>
          </a:xfrm>
          <a:prstGeom prst="rect">
            <a:avLst/>
          </a:prstGeom>
          <a:solidFill>
            <a:srgbClr val="FB7643"/>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5" name="Rectangle 55"/>
          <p:cNvSpPr>
            <a:spLocks noChangeAspect="1"/>
          </p:cNvSpPr>
          <p:nvPr/>
        </p:nvSpPr>
        <p:spPr bwMode="auto">
          <a:xfrm>
            <a:off x="4804887" y="4523949"/>
            <a:ext cx="1260000" cy="1260000"/>
          </a:xfrm>
          <a:prstGeom prst="rect">
            <a:avLst/>
          </a:prstGeom>
          <a:solidFill>
            <a:srgbClr val="DA484C"/>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6" name="Rectangle 58"/>
          <p:cNvSpPr>
            <a:spLocks noChangeAspect="1"/>
          </p:cNvSpPr>
          <p:nvPr/>
        </p:nvSpPr>
        <p:spPr bwMode="auto">
          <a:xfrm>
            <a:off x="8771574" y="4523949"/>
            <a:ext cx="1260000" cy="1260000"/>
          </a:xfrm>
          <a:prstGeom prst="rect">
            <a:avLst/>
          </a:prstGeom>
          <a:solidFill>
            <a:srgbClr val="FB7643"/>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3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7" name="Rectangle 66"/>
          <p:cNvSpPr>
            <a:spLocks noChangeAspect="1"/>
          </p:cNvSpPr>
          <p:nvPr/>
        </p:nvSpPr>
        <p:spPr bwMode="auto">
          <a:xfrm>
            <a:off x="10093800" y="4523949"/>
            <a:ext cx="1260000" cy="1260000"/>
          </a:xfrm>
          <a:prstGeom prst="rect">
            <a:avLst/>
          </a:prstGeom>
          <a:solidFill>
            <a:srgbClr val="EF994E"/>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8" name="Rectangle 69"/>
          <p:cNvSpPr>
            <a:spLocks noChangeAspect="1"/>
          </p:cNvSpPr>
          <p:nvPr/>
        </p:nvSpPr>
        <p:spPr bwMode="auto">
          <a:xfrm>
            <a:off x="6127116" y="4523949"/>
            <a:ext cx="1260000" cy="1260000"/>
          </a:xfrm>
          <a:prstGeom prst="rect">
            <a:avLst/>
          </a:prstGeom>
          <a:solidFill>
            <a:srgbClr val="DA484C"/>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9" name="Rectangle 75"/>
          <p:cNvSpPr>
            <a:spLocks noChangeAspect="1"/>
          </p:cNvSpPr>
          <p:nvPr/>
        </p:nvSpPr>
        <p:spPr bwMode="auto">
          <a:xfrm>
            <a:off x="838200" y="4523949"/>
            <a:ext cx="1260000" cy="1260000"/>
          </a:xfrm>
          <a:prstGeom prst="rect">
            <a:avLst/>
          </a:prstGeom>
          <a:solidFill>
            <a:srgbClr val="EF994E"/>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10" name="Rectangle 81"/>
          <p:cNvSpPr>
            <a:spLocks noChangeAspect="1"/>
          </p:cNvSpPr>
          <p:nvPr/>
        </p:nvSpPr>
        <p:spPr bwMode="auto">
          <a:xfrm>
            <a:off x="3482658" y="4523949"/>
            <a:ext cx="1260000" cy="1260000"/>
          </a:xfrm>
          <a:prstGeom prst="rect">
            <a:avLst/>
          </a:prstGeom>
          <a:solidFill>
            <a:srgbClr val="E15C2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11" name="Rectangle 84"/>
          <p:cNvSpPr>
            <a:spLocks noChangeAspect="1"/>
          </p:cNvSpPr>
          <p:nvPr/>
        </p:nvSpPr>
        <p:spPr bwMode="auto">
          <a:xfrm>
            <a:off x="7449345" y="4523949"/>
            <a:ext cx="1260000" cy="1260000"/>
          </a:xfrm>
          <a:prstGeom prst="rect">
            <a:avLst/>
          </a:prstGeom>
          <a:solidFill>
            <a:srgbClr val="E15C2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12" name="Rectangle 75"/>
          <p:cNvSpPr>
            <a:spLocks noChangeAspect="1"/>
          </p:cNvSpPr>
          <p:nvPr/>
        </p:nvSpPr>
        <p:spPr bwMode="auto">
          <a:xfrm>
            <a:off x="838200" y="1870921"/>
            <a:ext cx="2582229" cy="2582229"/>
          </a:xfrm>
          <a:prstGeom prst="rect">
            <a:avLst/>
          </a:prstGeom>
          <a:solidFill>
            <a:srgbClr val="36254B"/>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noAutofit/>
          </a:bodyPr>
          <a:lstStyle/>
          <a:p>
            <a:pPr defTabSz="931545" fontAlgn="base">
              <a:spcBef>
                <a:spcPct val="0"/>
              </a:spcBef>
              <a:spcAft>
                <a:spcPct val="0"/>
              </a:spcAft>
              <a:defRPr/>
            </a:pPr>
            <a:endParaRPr lang="en-US" sz="1400" kern="0" spc="-51" dirty="0">
              <a:gradFill>
                <a:gsLst>
                  <a:gs pos="0">
                    <a:srgbClr val="FFFFFF"/>
                  </a:gs>
                  <a:gs pos="100000">
                    <a:srgbClr val="FFFFFF"/>
                  </a:gs>
                </a:gsLst>
                <a:lin ang="5400000" scaled="0"/>
              </a:gradFill>
              <a:latin typeface="Segoe UI" panose="020B0502040204020203" charset="0"/>
              <a:ea typeface="Segoe UI" panose="020B0502040204020203" charset="0"/>
              <a:cs typeface="Segoe UI" panose="020B0502040204020203" charset="0"/>
            </a:endParaRPr>
          </a:p>
        </p:txBody>
      </p:sp>
      <p:sp>
        <p:nvSpPr>
          <p:cNvPr id="13" name="文本框 12"/>
          <p:cNvSpPr txBox="1"/>
          <p:nvPr/>
        </p:nvSpPr>
        <p:spPr>
          <a:xfrm>
            <a:off x="1345830" y="3602403"/>
            <a:ext cx="1566967" cy="561436"/>
          </a:xfrm>
          <a:prstGeom prst="rect">
            <a:avLst/>
          </a:prstGeom>
          <a:noFill/>
        </p:spPr>
        <p:txBody>
          <a:bodyPr wrap="none" rtlCol="0">
            <a:spAutoFit/>
          </a:bodyPr>
          <a:lstStyle/>
          <a:p>
            <a:pPr algn="ctr">
              <a:lnSpc>
                <a:spcPct val="120000"/>
              </a:lnSpc>
            </a:pPr>
            <a:r>
              <a:rPr lang="en-US" altLang="zh-CN" sz="2800" dirty="0" smtClean="0">
                <a:solidFill>
                  <a:schemeClr val="bg1"/>
                </a:solidFill>
                <a:latin typeface="+mj-lt"/>
              </a:rPr>
              <a:t>Text Here</a:t>
            </a:r>
            <a:endParaRPr lang="zh-CN" altLang="en-US" sz="2800" dirty="0">
              <a:solidFill>
                <a:schemeClr val="bg1"/>
              </a:solidFill>
              <a:latin typeface="+mj-lt"/>
            </a:endParaRPr>
          </a:p>
        </p:txBody>
      </p:sp>
      <p:grpSp>
        <p:nvGrpSpPr>
          <p:cNvPr id="14" name="组合 13"/>
          <p:cNvGrpSpPr/>
          <p:nvPr/>
        </p:nvGrpSpPr>
        <p:grpSpPr>
          <a:xfrm>
            <a:off x="3587170" y="2040408"/>
            <a:ext cx="385763" cy="385762"/>
            <a:chOff x="3865321" y="1932482"/>
            <a:chExt cx="385763" cy="385762"/>
          </a:xfrm>
          <a:solidFill>
            <a:srgbClr val="36254B"/>
          </a:solidFill>
        </p:grpSpPr>
        <p:sp>
          <p:nvSpPr>
            <p:cNvPr id="15" name="Freeform 5"/>
            <p:cNvSpPr>
              <a:spLocks noEditPoints="1"/>
            </p:cNvSpPr>
            <p:nvPr/>
          </p:nvSpPr>
          <p:spPr bwMode="auto">
            <a:xfrm flipH="1">
              <a:off x="3865321" y="1932482"/>
              <a:ext cx="385763" cy="385762"/>
            </a:xfrm>
            <a:custGeom>
              <a:avLst/>
              <a:gdLst>
                <a:gd name="T0" fmla="*/ 50 w 100"/>
                <a:gd name="T1" fmla="*/ 0 h 100"/>
                <a:gd name="T2" fmla="*/ 0 w 100"/>
                <a:gd name="T3" fmla="*/ 50 h 100"/>
                <a:gd name="T4" fmla="*/ 50 w 100"/>
                <a:gd name="T5" fmla="*/ 100 h 100"/>
                <a:gd name="T6" fmla="*/ 100 w 100"/>
                <a:gd name="T7" fmla="*/ 50 h 100"/>
                <a:gd name="T8" fmla="*/ 50 w 100"/>
                <a:gd name="T9" fmla="*/ 0 h 100"/>
                <a:gd name="T10" fmla="*/ 50 w 100"/>
                <a:gd name="T11" fmla="*/ 93 h 100"/>
                <a:gd name="T12" fmla="*/ 7 w 100"/>
                <a:gd name="T13" fmla="*/ 50 h 100"/>
                <a:gd name="T14" fmla="*/ 50 w 100"/>
                <a:gd name="T15" fmla="*/ 7 h 100"/>
                <a:gd name="T16" fmla="*/ 93 w 100"/>
                <a:gd name="T17" fmla="*/ 50 h 100"/>
                <a:gd name="T18" fmla="*/ 50 w 100"/>
                <a:gd name="T19"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22" y="0"/>
                    <a:pt x="0" y="22"/>
                    <a:pt x="0" y="50"/>
                  </a:cubicBezTo>
                  <a:cubicBezTo>
                    <a:pt x="0" y="78"/>
                    <a:pt x="22" y="100"/>
                    <a:pt x="50" y="100"/>
                  </a:cubicBezTo>
                  <a:cubicBezTo>
                    <a:pt x="78" y="100"/>
                    <a:pt x="100" y="78"/>
                    <a:pt x="100" y="50"/>
                  </a:cubicBezTo>
                  <a:cubicBezTo>
                    <a:pt x="100" y="22"/>
                    <a:pt x="78" y="0"/>
                    <a:pt x="50" y="0"/>
                  </a:cubicBezTo>
                  <a:close/>
                  <a:moveTo>
                    <a:pt x="50" y="93"/>
                  </a:moveTo>
                  <a:cubicBezTo>
                    <a:pt x="26" y="93"/>
                    <a:pt x="7" y="74"/>
                    <a:pt x="7" y="50"/>
                  </a:cubicBezTo>
                  <a:cubicBezTo>
                    <a:pt x="7" y="26"/>
                    <a:pt x="26" y="7"/>
                    <a:pt x="50" y="7"/>
                  </a:cubicBezTo>
                  <a:cubicBezTo>
                    <a:pt x="74" y="7"/>
                    <a:pt x="93" y="26"/>
                    <a:pt x="93" y="50"/>
                  </a:cubicBezTo>
                  <a:cubicBezTo>
                    <a:pt x="93" y="74"/>
                    <a:pt x="74" y="93"/>
                    <a:pt x="5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任意多边形 15"/>
            <p:cNvSpPr/>
            <p:nvPr/>
          </p:nvSpPr>
          <p:spPr bwMode="auto">
            <a:xfrm flipH="1">
              <a:off x="3957396" y="2040431"/>
              <a:ext cx="207963" cy="169862"/>
            </a:xfrm>
            <a:custGeom>
              <a:avLst/>
              <a:gdLst>
                <a:gd name="connsiteX0" fmla="*/ 127000 w 207963"/>
                <a:gd name="connsiteY0" fmla="*/ 0 h 169862"/>
                <a:gd name="connsiteX1" fmla="*/ 84138 w 207963"/>
                <a:gd name="connsiteY1" fmla="*/ 0 h 169862"/>
                <a:gd name="connsiteX2" fmla="*/ 0 w 207963"/>
                <a:gd name="connsiteY2" fmla="*/ 85725 h 169862"/>
                <a:gd name="connsiteX3" fmla="*/ 84138 w 207963"/>
                <a:gd name="connsiteY3" fmla="*/ 169862 h 169862"/>
                <a:gd name="connsiteX4" fmla="*/ 127000 w 207963"/>
                <a:gd name="connsiteY4" fmla="*/ 169862 h 169862"/>
                <a:gd name="connsiteX5" fmla="*/ 63919 w 207963"/>
                <a:gd name="connsiteY5" fmla="*/ 107949 h 169862"/>
                <a:gd name="connsiteX6" fmla="*/ 207963 w 207963"/>
                <a:gd name="connsiteY6" fmla="*/ 107949 h 169862"/>
                <a:gd name="connsiteX7" fmla="*/ 207963 w 207963"/>
                <a:gd name="connsiteY7" fmla="*/ 61912 h 169862"/>
                <a:gd name="connsiteX8" fmla="*/ 65088 w 207963"/>
                <a:gd name="connsiteY8" fmla="*/ 61912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63" h="169862">
                  <a:moveTo>
                    <a:pt x="127000" y="0"/>
                  </a:moveTo>
                  <a:lnTo>
                    <a:pt x="84138" y="0"/>
                  </a:lnTo>
                  <a:lnTo>
                    <a:pt x="0" y="85725"/>
                  </a:lnTo>
                  <a:lnTo>
                    <a:pt x="84138" y="169862"/>
                  </a:lnTo>
                  <a:lnTo>
                    <a:pt x="127000" y="169862"/>
                  </a:lnTo>
                  <a:lnTo>
                    <a:pt x="63919" y="107949"/>
                  </a:lnTo>
                  <a:lnTo>
                    <a:pt x="207963" y="107949"/>
                  </a:lnTo>
                  <a:lnTo>
                    <a:pt x="207963" y="61912"/>
                  </a:lnTo>
                  <a:lnTo>
                    <a:pt x="65088" y="61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7" name="组合 16"/>
          <p:cNvGrpSpPr/>
          <p:nvPr/>
        </p:nvGrpSpPr>
        <p:grpSpPr>
          <a:xfrm>
            <a:off x="3587170" y="2791655"/>
            <a:ext cx="385763" cy="385762"/>
            <a:chOff x="3865321" y="1932482"/>
            <a:chExt cx="385763" cy="385762"/>
          </a:xfrm>
          <a:solidFill>
            <a:srgbClr val="36254B"/>
          </a:solidFill>
        </p:grpSpPr>
        <p:sp>
          <p:nvSpPr>
            <p:cNvPr id="18" name="Freeform 5"/>
            <p:cNvSpPr>
              <a:spLocks noEditPoints="1"/>
            </p:cNvSpPr>
            <p:nvPr/>
          </p:nvSpPr>
          <p:spPr bwMode="auto">
            <a:xfrm flipH="1">
              <a:off x="3865321" y="1932482"/>
              <a:ext cx="385763" cy="385762"/>
            </a:xfrm>
            <a:custGeom>
              <a:avLst/>
              <a:gdLst>
                <a:gd name="T0" fmla="*/ 50 w 100"/>
                <a:gd name="T1" fmla="*/ 0 h 100"/>
                <a:gd name="T2" fmla="*/ 0 w 100"/>
                <a:gd name="T3" fmla="*/ 50 h 100"/>
                <a:gd name="T4" fmla="*/ 50 w 100"/>
                <a:gd name="T5" fmla="*/ 100 h 100"/>
                <a:gd name="T6" fmla="*/ 100 w 100"/>
                <a:gd name="T7" fmla="*/ 50 h 100"/>
                <a:gd name="T8" fmla="*/ 50 w 100"/>
                <a:gd name="T9" fmla="*/ 0 h 100"/>
                <a:gd name="T10" fmla="*/ 50 w 100"/>
                <a:gd name="T11" fmla="*/ 93 h 100"/>
                <a:gd name="T12" fmla="*/ 7 w 100"/>
                <a:gd name="T13" fmla="*/ 50 h 100"/>
                <a:gd name="T14" fmla="*/ 50 w 100"/>
                <a:gd name="T15" fmla="*/ 7 h 100"/>
                <a:gd name="T16" fmla="*/ 93 w 100"/>
                <a:gd name="T17" fmla="*/ 50 h 100"/>
                <a:gd name="T18" fmla="*/ 50 w 100"/>
                <a:gd name="T19"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22" y="0"/>
                    <a:pt x="0" y="22"/>
                    <a:pt x="0" y="50"/>
                  </a:cubicBezTo>
                  <a:cubicBezTo>
                    <a:pt x="0" y="78"/>
                    <a:pt x="22" y="100"/>
                    <a:pt x="50" y="100"/>
                  </a:cubicBezTo>
                  <a:cubicBezTo>
                    <a:pt x="78" y="100"/>
                    <a:pt x="100" y="78"/>
                    <a:pt x="100" y="50"/>
                  </a:cubicBezTo>
                  <a:cubicBezTo>
                    <a:pt x="100" y="22"/>
                    <a:pt x="78" y="0"/>
                    <a:pt x="50" y="0"/>
                  </a:cubicBezTo>
                  <a:close/>
                  <a:moveTo>
                    <a:pt x="50" y="93"/>
                  </a:moveTo>
                  <a:cubicBezTo>
                    <a:pt x="26" y="93"/>
                    <a:pt x="7" y="74"/>
                    <a:pt x="7" y="50"/>
                  </a:cubicBezTo>
                  <a:cubicBezTo>
                    <a:pt x="7" y="26"/>
                    <a:pt x="26" y="7"/>
                    <a:pt x="50" y="7"/>
                  </a:cubicBezTo>
                  <a:cubicBezTo>
                    <a:pt x="74" y="7"/>
                    <a:pt x="93" y="26"/>
                    <a:pt x="93" y="50"/>
                  </a:cubicBezTo>
                  <a:cubicBezTo>
                    <a:pt x="93" y="74"/>
                    <a:pt x="74" y="93"/>
                    <a:pt x="5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任意多边形 18"/>
            <p:cNvSpPr/>
            <p:nvPr/>
          </p:nvSpPr>
          <p:spPr bwMode="auto">
            <a:xfrm flipH="1">
              <a:off x="3957396" y="2040431"/>
              <a:ext cx="207963" cy="169862"/>
            </a:xfrm>
            <a:custGeom>
              <a:avLst/>
              <a:gdLst>
                <a:gd name="connsiteX0" fmla="*/ 127000 w 207963"/>
                <a:gd name="connsiteY0" fmla="*/ 0 h 169862"/>
                <a:gd name="connsiteX1" fmla="*/ 84138 w 207963"/>
                <a:gd name="connsiteY1" fmla="*/ 0 h 169862"/>
                <a:gd name="connsiteX2" fmla="*/ 0 w 207963"/>
                <a:gd name="connsiteY2" fmla="*/ 85725 h 169862"/>
                <a:gd name="connsiteX3" fmla="*/ 84138 w 207963"/>
                <a:gd name="connsiteY3" fmla="*/ 169862 h 169862"/>
                <a:gd name="connsiteX4" fmla="*/ 127000 w 207963"/>
                <a:gd name="connsiteY4" fmla="*/ 169862 h 169862"/>
                <a:gd name="connsiteX5" fmla="*/ 63919 w 207963"/>
                <a:gd name="connsiteY5" fmla="*/ 107949 h 169862"/>
                <a:gd name="connsiteX6" fmla="*/ 207963 w 207963"/>
                <a:gd name="connsiteY6" fmla="*/ 107949 h 169862"/>
                <a:gd name="connsiteX7" fmla="*/ 207963 w 207963"/>
                <a:gd name="connsiteY7" fmla="*/ 61912 h 169862"/>
                <a:gd name="connsiteX8" fmla="*/ 65088 w 207963"/>
                <a:gd name="connsiteY8" fmla="*/ 61912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63" h="169862">
                  <a:moveTo>
                    <a:pt x="127000" y="0"/>
                  </a:moveTo>
                  <a:lnTo>
                    <a:pt x="84138" y="0"/>
                  </a:lnTo>
                  <a:lnTo>
                    <a:pt x="0" y="85725"/>
                  </a:lnTo>
                  <a:lnTo>
                    <a:pt x="84138" y="169862"/>
                  </a:lnTo>
                  <a:lnTo>
                    <a:pt x="127000" y="169862"/>
                  </a:lnTo>
                  <a:lnTo>
                    <a:pt x="63919" y="107949"/>
                  </a:lnTo>
                  <a:lnTo>
                    <a:pt x="207963" y="107949"/>
                  </a:lnTo>
                  <a:lnTo>
                    <a:pt x="207963" y="61912"/>
                  </a:lnTo>
                  <a:lnTo>
                    <a:pt x="65088" y="61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20" name="组合 19"/>
          <p:cNvGrpSpPr/>
          <p:nvPr/>
        </p:nvGrpSpPr>
        <p:grpSpPr>
          <a:xfrm>
            <a:off x="3587169" y="3542903"/>
            <a:ext cx="385763" cy="385762"/>
            <a:chOff x="3865321" y="1932482"/>
            <a:chExt cx="385763" cy="385762"/>
          </a:xfrm>
          <a:solidFill>
            <a:srgbClr val="36254B"/>
          </a:solidFill>
        </p:grpSpPr>
        <p:sp>
          <p:nvSpPr>
            <p:cNvPr id="21" name="Freeform 5"/>
            <p:cNvSpPr>
              <a:spLocks noEditPoints="1"/>
            </p:cNvSpPr>
            <p:nvPr/>
          </p:nvSpPr>
          <p:spPr bwMode="auto">
            <a:xfrm flipH="1">
              <a:off x="3865321" y="1932482"/>
              <a:ext cx="385763" cy="385762"/>
            </a:xfrm>
            <a:custGeom>
              <a:avLst/>
              <a:gdLst>
                <a:gd name="T0" fmla="*/ 50 w 100"/>
                <a:gd name="T1" fmla="*/ 0 h 100"/>
                <a:gd name="T2" fmla="*/ 0 w 100"/>
                <a:gd name="T3" fmla="*/ 50 h 100"/>
                <a:gd name="T4" fmla="*/ 50 w 100"/>
                <a:gd name="T5" fmla="*/ 100 h 100"/>
                <a:gd name="T6" fmla="*/ 100 w 100"/>
                <a:gd name="T7" fmla="*/ 50 h 100"/>
                <a:gd name="T8" fmla="*/ 50 w 100"/>
                <a:gd name="T9" fmla="*/ 0 h 100"/>
                <a:gd name="T10" fmla="*/ 50 w 100"/>
                <a:gd name="T11" fmla="*/ 93 h 100"/>
                <a:gd name="T12" fmla="*/ 7 w 100"/>
                <a:gd name="T13" fmla="*/ 50 h 100"/>
                <a:gd name="T14" fmla="*/ 50 w 100"/>
                <a:gd name="T15" fmla="*/ 7 h 100"/>
                <a:gd name="T16" fmla="*/ 93 w 100"/>
                <a:gd name="T17" fmla="*/ 50 h 100"/>
                <a:gd name="T18" fmla="*/ 50 w 100"/>
                <a:gd name="T19"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22" y="0"/>
                    <a:pt x="0" y="22"/>
                    <a:pt x="0" y="50"/>
                  </a:cubicBezTo>
                  <a:cubicBezTo>
                    <a:pt x="0" y="78"/>
                    <a:pt x="22" y="100"/>
                    <a:pt x="50" y="100"/>
                  </a:cubicBezTo>
                  <a:cubicBezTo>
                    <a:pt x="78" y="100"/>
                    <a:pt x="100" y="78"/>
                    <a:pt x="100" y="50"/>
                  </a:cubicBezTo>
                  <a:cubicBezTo>
                    <a:pt x="100" y="22"/>
                    <a:pt x="78" y="0"/>
                    <a:pt x="50" y="0"/>
                  </a:cubicBezTo>
                  <a:close/>
                  <a:moveTo>
                    <a:pt x="50" y="93"/>
                  </a:moveTo>
                  <a:cubicBezTo>
                    <a:pt x="26" y="93"/>
                    <a:pt x="7" y="74"/>
                    <a:pt x="7" y="50"/>
                  </a:cubicBezTo>
                  <a:cubicBezTo>
                    <a:pt x="7" y="26"/>
                    <a:pt x="26" y="7"/>
                    <a:pt x="50" y="7"/>
                  </a:cubicBezTo>
                  <a:cubicBezTo>
                    <a:pt x="74" y="7"/>
                    <a:pt x="93" y="26"/>
                    <a:pt x="93" y="50"/>
                  </a:cubicBezTo>
                  <a:cubicBezTo>
                    <a:pt x="93" y="74"/>
                    <a:pt x="74" y="93"/>
                    <a:pt x="5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任意多边形 21"/>
            <p:cNvSpPr/>
            <p:nvPr/>
          </p:nvSpPr>
          <p:spPr bwMode="auto">
            <a:xfrm flipH="1">
              <a:off x="3957396" y="2040431"/>
              <a:ext cx="207963" cy="169862"/>
            </a:xfrm>
            <a:custGeom>
              <a:avLst/>
              <a:gdLst>
                <a:gd name="connsiteX0" fmla="*/ 127000 w 207963"/>
                <a:gd name="connsiteY0" fmla="*/ 0 h 169862"/>
                <a:gd name="connsiteX1" fmla="*/ 84138 w 207963"/>
                <a:gd name="connsiteY1" fmla="*/ 0 h 169862"/>
                <a:gd name="connsiteX2" fmla="*/ 0 w 207963"/>
                <a:gd name="connsiteY2" fmla="*/ 85725 h 169862"/>
                <a:gd name="connsiteX3" fmla="*/ 84138 w 207963"/>
                <a:gd name="connsiteY3" fmla="*/ 169862 h 169862"/>
                <a:gd name="connsiteX4" fmla="*/ 127000 w 207963"/>
                <a:gd name="connsiteY4" fmla="*/ 169862 h 169862"/>
                <a:gd name="connsiteX5" fmla="*/ 63919 w 207963"/>
                <a:gd name="connsiteY5" fmla="*/ 107949 h 169862"/>
                <a:gd name="connsiteX6" fmla="*/ 207963 w 207963"/>
                <a:gd name="connsiteY6" fmla="*/ 107949 h 169862"/>
                <a:gd name="connsiteX7" fmla="*/ 207963 w 207963"/>
                <a:gd name="connsiteY7" fmla="*/ 61912 h 169862"/>
                <a:gd name="connsiteX8" fmla="*/ 65088 w 207963"/>
                <a:gd name="connsiteY8" fmla="*/ 61912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63" h="169862">
                  <a:moveTo>
                    <a:pt x="127000" y="0"/>
                  </a:moveTo>
                  <a:lnTo>
                    <a:pt x="84138" y="0"/>
                  </a:lnTo>
                  <a:lnTo>
                    <a:pt x="0" y="85725"/>
                  </a:lnTo>
                  <a:lnTo>
                    <a:pt x="84138" y="169862"/>
                  </a:lnTo>
                  <a:lnTo>
                    <a:pt x="127000" y="169862"/>
                  </a:lnTo>
                  <a:lnTo>
                    <a:pt x="63919" y="107949"/>
                  </a:lnTo>
                  <a:lnTo>
                    <a:pt x="207963" y="107949"/>
                  </a:lnTo>
                  <a:lnTo>
                    <a:pt x="207963" y="61912"/>
                  </a:lnTo>
                  <a:lnTo>
                    <a:pt x="65088" y="61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23" name="文本框 22"/>
          <p:cNvSpPr txBox="1"/>
          <p:nvPr/>
        </p:nvSpPr>
        <p:spPr>
          <a:xfrm>
            <a:off x="4139675" y="1926505"/>
            <a:ext cx="7214126" cy="609398"/>
          </a:xfrm>
          <a:prstGeom prst="rect">
            <a:avLst/>
          </a:prstGeom>
          <a:noFill/>
        </p:spPr>
        <p:txBody>
          <a:bodyPr wrap="square" rtlCol="0">
            <a:spAutoFit/>
          </a:bodyPr>
          <a:lstStyle/>
          <a:p>
            <a:pPr>
              <a:lnSpc>
                <a:spcPct val="120000"/>
              </a:lnSpc>
            </a:pPr>
            <a:r>
              <a:rPr lang="en-US" altLang="zh-CN" sz="1400" dirty="0" smtClean="0"/>
              <a:t>This </a:t>
            </a:r>
            <a:r>
              <a:rPr lang="en-US" altLang="zh-CN" sz="1400" dirty="0"/>
              <a:t>text will not appear in a consistent order. Using default text is a simple way to create the appearance of content without having to create it. </a:t>
            </a:r>
            <a:endParaRPr lang="zh-CN" altLang="en-US" sz="1400" dirty="0"/>
          </a:p>
        </p:txBody>
      </p:sp>
      <p:sp>
        <p:nvSpPr>
          <p:cNvPr id="24" name="文本框 23"/>
          <p:cNvSpPr txBox="1"/>
          <p:nvPr/>
        </p:nvSpPr>
        <p:spPr>
          <a:xfrm>
            <a:off x="4139675" y="2677752"/>
            <a:ext cx="7214126" cy="609398"/>
          </a:xfrm>
          <a:prstGeom prst="rect">
            <a:avLst/>
          </a:prstGeom>
          <a:noFill/>
        </p:spPr>
        <p:txBody>
          <a:bodyPr wrap="square" rtlCol="0">
            <a:spAutoFit/>
          </a:bodyPr>
          <a:lstStyle/>
          <a:p>
            <a:pPr>
              <a:lnSpc>
                <a:spcPct val="120000"/>
              </a:lnSpc>
            </a:pPr>
            <a:r>
              <a:rPr lang="en-US" altLang="zh-CN" sz="1400" dirty="0" smtClean="0"/>
              <a:t>This </a:t>
            </a:r>
            <a:r>
              <a:rPr lang="en-US" altLang="zh-CN" sz="1400" dirty="0"/>
              <a:t>text will not appear in a consistent order. Using default text is a simple way to create the appearance of content without having to create it. </a:t>
            </a:r>
            <a:endParaRPr lang="zh-CN" altLang="en-US" sz="1400" dirty="0"/>
          </a:p>
        </p:txBody>
      </p:sp>
      <p:sp>
        <p:nvSpPr>
          <p:cNvPr id="25" name="文本框 24"/>
          <p:cNvSpPr txBox="1"/>
          <p:nvPr/>
        </p:nvSpPr>
        <p:spPr>
          <a:xfrm>
            <a:off x="4139675" y="3441044"/>
            <a:ext cx="7214126" cy="609398"/>
          </a:xfrm>
          <a:prstGeom prst="rect">
            <a:avLst/>
          </a:prstGeom>
          <a:noFill/>
        </p:spPr>
        <p:txBody>
          <a:bodyPr wrap="square" rtlCol="0">
            <a:spAutoFit/>
          </a:bodyPr>
          <a:lstStyle/>
          <a:p>
            <a:pPr>
              <a:lnSpc>
                <a:spcPct val="120000"/>
              </a:lnSpc>
            </a:pPr>
            <a:r>
              <a:rPr lang="en-US" altLang="zh-CN" sz="1400" dirty="0" smtClean="0"/>
              <a:t>This </a:t>
            </a:r>
            <a:r>
              <a:rPr lang="en-US" altLang="zh-CN" sz="1400" dirty="0"/>
              <a:t>text will not appear in a consistent order. Using default text is a simple way to create the appearance of content without having to create it. </a:t>
            </a:r>
            <a:endParaRPr lang="zh-CN" altLang="en-US" sz="1400" dirty="0"/>
          </a:p>
        </p:txBody>
      </p:sp>
      <p:grpSp>
        <p:nvGrpSpPr>
          <p:cNvPr id="26" name="Group 11"/>
          <p:cNvGrpSpPr>
            <a:grpSpLocks noChangeAspect="1"/>
          </p:cNvGrpSpPr>
          <p:nvPr/>
        </p:nvGrpSpPr>
        <p:grpSpPr bwMode="auto">
          <a:xfrm>
            <a:off x="1231970" y="4686372"/>
            <a:ext cx="472459" cy="540000"/>
            <a:chOff x="3128" y="1347"/>
            <a:chExt cx="1427" cy="1631"/>
          </a:xfrm>
          <a:solidFill>
            <a:schemeClr val="bg1"/>
          </a:solidFill>
        </p:grpSpPr>
        <p:sp>
          <p:nvSpPr>
            <p:cNvPr id="27" name="Freeform 12"/>
            <p:cNvSpPr/>
            <p:nvPr/>
          </p:nvSpPr>
          <p:spPr bwMode="auto">
            <a:xfrm>
              <a:off x="3586" y="1347"/>
              <a:ext cx="520" cy="518"/>
            </a:xfrm>
            <a:custGeom>
              <a:avLst/>
              <a:gdLst>
                <a:gd name="T0" fmla="*/ 109 w 219"/>
                <a:gd name="T1" fmla="*/ 218 h 218"/>
                <a:gd name="T2" fmla="*/ 109 w 219"/>
                <a:gd name="T3" fmla="*/ 218 h 218"/>
                <a:gd name="T4" fmla="*/ 110 w 219"/>
                <a:gd name="T5" fmla="*/ 218 h 218"/>
                <a:gd name="T6" fmla="*/ 219 w 219"/>
                <a:gd name="T7" fmla="*/ 109 h 218"/>
                <a:gd name="T8" fmla="*/ 110 w 219"/>
                <a:gd name="T9" fmla="*/ 0 h 218"/>
                <a:gd name="T10" fmla="*/ 109 w 219"/>
                <a:gd name="T11" fmla="*/ 0 h 218"/>
                <a:gd name="T12" fmla="*/ 109 w 219"/>
                <a:gd name="T13" fmla="*/ 0 h 218"/>
                <a:gd name="T14" fmla="*/ 0 w 219"/>
                <a:gd name="T15" fmla="*/ 109 h 218"/>
                <a:gd name="T16" fmla="*/ 109 w 219"/>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18">
                  <a:moveTo>
                    <a:pt x="109" y="218"/>
                  </a:moveTo>
                  <a:cubicBezTo>
                    <a:pt x="109" y="218"/>
                    <a:pt x="109" y="218"/>
                    <a:pt x="109" y="218"/>
                  </a:cubicBezTo>
                  <a:cubicBezTo>
                    <a:pt x="110" y="218"/>
                    <a:pt x="110" y="218"/>
                    <a:pt x="110" y="218"/>
                  </a:cubicBezTo>
                  <a:cubicBezTo>
                    <a:pt x="170" y="218"/>
                    <a:pt x="219" y="169"/>
                    <a:pt x="219" y="109"/>
                  </a:cubicBezTo>
                  <a:cubicBezTo>
                    <a:pt x="219" y="49"/>
                    <a:pt x="170" y="0"/>
                    <a:pt x="110" y="0"/>
                  </a:cubicBezTo>
                  <a:cubicBezTo>
                    <a:pt x="110" y="0"/>
                    <a:pt x="110" y="0"/>
                    <a:pt x="109" y="0"/>
                  </a:cubicBezTo>
                  <a:cubicBezTo>
                    <a:pt x="109" y="0"/>
                    <a:pt x="109" y="0"/>
                    <a:pt x="109" y="0"/>
                  </a:cubicBezTo>
                  <a:cubicBezTo>
                    <a:pt x="49" y="0"/>
                    <a:pt x="0" y="49"/>
                    <a:pt x="0" y="109"/>
                  </a:cubicBezTo>
                  <a:cubicBezTo>
                    <a:pt x="0" y="169"/>
                    <a:pt x="49" y="218"/>
                    <a:pt x="109"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3"/>
            <p:cNvSpPr/>
            <p:nvPr/>
          </p:nvSpPr>
          <p:spPr bwMode="auto">
            <a:xfrm>
              <a:off x="3128" y="1888"/>
              <a:ext cx="1427" cy="1090"/>
            </a:xfrm>
            <a:custGeom>
              <a:avLst/>
              <a:gdLst>
                <a:gd name="T0" fmla="*/ 576 w 601"/>
                <a:gd name="T1" fmla="*/ 213 h 459"/>
                <a:gd name="T2" fmla="*/ 453 w 601"/>
                <a:gd name="T3" fmla="*/ 124 h 459"/>
                <a:gd name="T4" fmla="*/ 414 w 601"/>
                <a:gd name="T5" fmla="*/ 29 h 459"/>
                <a:gd name="T6" fmla="*/ 371 w 601"/>
                <a:gd name="T7" fmla="*/ 0 h 459"/>
                <a:gd name="T8" fmla="*/ 371 w 601"/>
                <a:gd name="T9" fmla="*/ 0 h 459"/>
                <a:gd name="T10" fmla="*/ 300 w 601"/>
                <a:gd name="T11" fmla="*/ 0 h 459"/>
                <a:gd name="T12" fmla="*/ 230 w 601"/>
                <a:gd name="T13" fmla="*/ 0 h 459"/>
                <a:gd name="T14" fmla="*/ 230 w 601"/>
                <a:gd name="T15" fmla="*/ 0 h 459"/>
                <a:gd name="T16" fmla="*/ 187 w 601"/>
                <a:gd name="T17" fmla="*/ 29 h 459"/>
                <a:gd name="T18" fmla="*/ 148 w 601"/>
                <a:gd name="T19" fmla="*/ 124 h 459"/>
                <a:gd name="T20" fmla="*/ 25 w 601"/>
                <a:gd name="T21" fmla="*/ 213 h 459"/>
                <a:gd name="T22" fmla="*/ 15 w 601"/>
                <a:gd name="T23" fmla="*/ 277 h 459"/>
                <a:gd name="T24" fmla="*/ 52 w 601"/>
                <a:gd name="T25" fmla="*/ 296 h 459"/>
                <a:gd name="T26" fmla="*/ 79 w 601"/>
                <a:gd name="T27" fmla="*/ 287 h 459"/>
                <a:gd name="T28" fmla="*/ 212 w 601"/>
                <a:gd name="T29" fmla="*/ 190 h 459"/>
                <a:gd name="T30" fmla="*/ 208 w 601"/>
                <a:gd name="T31" fmla="*/ 225 h 459"/>
                <a:gd name="T32" fmla="*/ 83 w 601"/>
                <a:gd name="T33" fmla="*/ 353 h 459"/>
                <a:gd name="T34" fmla="*/ 70 w 601"/>
                <a:gd name="T35" fmla="*/ 421 h 459"/>
                <a:gd name="T36" fmla="*/ 128 w 601"/>
                <a:gd name="T37" fmla="*/ 459 h 459"/>
                <a:gd name="T38" fmla="*/ 188 w 601"/>
                <a:gd name="T39" fmla="*/ 459 h 459"/>
                <a:gd name="T40" fmla="*/ 163 w 601"/>
                <a:gd name="T41" fmla="*/ 401 h 459"/>
                <a:gd name="T42" fmla="*/ 234 w 601"/>
                <a:gd name="T43" fmla="*/ 325 h 459"/>
                <a:gd name="T44" fmla="*/ 303 w 601"/>
                <a:gd name="T45" fmla="*/ 325 h 459"/>
                <a:gd name="T46" fmla="*/ 343 w 601"/>
                <a:gd name="T47" fmla="*/ 343 h 459"/>
                <a:gd name="T48" fmla="*/ 234 w 601"/>
                <a:gd name="T49" fmla="*/ 343 h 459"/>
                <a:gd name="T50" fmla="*/ 180 w 601"/>
                <a:gd name="T51" fmla="*/ 401 h 459"/>
                <a:gd name="T52" fmla="*/ 234 w 601"/>
                <a:gd name="T53" fmla="*/ 459 h 459"/>
                <a:gd name="T54" fmla="*/ 339 w 601"/>
                <a:gd name="T55" fmla="*/ 459 h 459"/>
                <a:gd name="T56" fmla="*/ 343 w 601"/>
                <a:gd name="T57" fmla="*/ 459 h 459"/>
                <a:gd name="T58" fmla="*/ 470 w 601"/>
                <a:gd name="T59" fmla="*/ 459 h 459"/>
                <a:gd name="T60" fmla="*/ 528 w 601"/>
                <a:gd name="T61" fmla="*/ 420 h 459"/>
                <a:gd name="T62" fmla="*/ 515 w 601"/>
                <a:gd name="T63" fmla="*/ 352 h 459"/>
                <a:gd name="T64" fmla="*/ 392 w 601"/>
                <a:gd name="T65" fmla="*/ 225 h 459"/>
                <a:gd name="T66" fmla="*/ 392 w 601"/>
                <a:gd name="T67" fmla="*/ 225 h 459"/>
                <a:gd name="T68" fmla="*/ 389 w 601"/>
                <a:gd name="T69" fmla="*/ 190 h 459"/>
                <a:gd name="T70" fmla="*/ 522 w 601"/>
                <a:gd name="T71" fmla="*/ 287 h 459"/>
                <a:gd name="T72" fmla="*/ 549 w 601"/>
                <a:gd name="T73" fmla="*/ 296 h 459"/>
                <a:gd name="T74" fmla="*/ 586 w 601"/>
                <a:gd name="T75" fmla="*/ 277 h 459"/>
                <a:gd name="T76" fmla="*/ 576 w 601"/>
                <a:gd name="T77" fmla="*/ 21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1" h="459">
                  <a:moveTo>
                    <a:pt x="576" y="213"/>
                  </a:moveTo>
                  <a:cubicBezTo>
                    <a:pt x="453" y="124"/>
                    <a:pt x="453" y="124"/>
                    <a:pt x="453" y="124"/>
                  </a:cubicBezTo>
                  <a:cubicBezTo>
                    <a:pt x="414" y="29"/>
                    <a:pt x="414" y="29"/>
                    <a:pt x="414" y="29"/>
                  </a:cubicBezTo>
                  <a:cubicBezTo>
                    <a:pt x="407" y="11"/>
                    <a:pt x="389" y="0"/>
                    <a:pt x="371" y="0"/>
                  </a:cubicBezTo>
                  <a:cubicBezTo>
                    <a:pt x="371" y="0"/>
                    <a:pt x="371" y="0"/>
                    <a:pt x="371" y="0"/>
                  </a:cubicBezTo>
                  <a:cubicBezTo>
                    <a:pt x="300" y="0"/>
                    <a:pt x="300" y="0"/>
                    <a:pt x="300" y="0"/>
                  </a:cubicBezTo>
                  <a:cubicBezTo>
                    <a:pt x="230" y="0"/>
                    <a:pt x="230" y="0"/>
                    <a:pt x="230" y="0"/>
                  </a:cubicBezTo>
                  <a:cubicBezTo>
                    <a:pt x="230" y="0"/>
                    <a:pt x="230" y="0"/>
                    <a:pt x="230" y="0"/>
                  </a:cubicBezTo>
                  <a:cubicBezTo>
                    <a:pt x="212" y="0"/>
                    <a:pt x="194" y="11"/>
                    <a:pt x="187" y="29"/>
                  </a:cubicBezTo>
                  <a:cubicBezTo>
                    <a:pt x="148" y="124"/>
                    <a:pt x="148" y="124"/>
                    <a:pt x="148" y="124"/>
                  </a:cubicBezTo>
                  <a:cubicBezTo>
                    <a:pt x="25" y="213"/>
                    <a:pt x="25" y="213"/>
                    <a:pt x="25" y="213"/>
                  </a:cubicBezTo>
                  <a:cubicBezTo>
                    <a:pt x="5" y="228"/>
                    <a:pt x="0" y="257"/>
                    <a:pt x="15" y="277"/>
                  </a:cubicBezTo>
                  <a:cubicBezTo>
                    <a:pt x="24" y="289"/>
                    <a:pt x="38" y="296"/>
                    <a:pt x="52" y="296"/>
                  </a:cubicBezTo>
                  <a:cubicBezTo>
                    <a:pt x="61" y="296"/>
                    <a:pt x="71" y="293"/>
                    <a:pt x="79" y="287"/>
                  </a:cubicBezTo>
                  <a:cubicBezTo>
                    <a:pt x="212" y="190"/>
                    <a:pt x="212" y="190"/>
                    <a:pt x="212" y="190"/>
                  </a:cubicBezTo>
                  <a:cubicBezTo>
                    <a:pt x="208" y="225"/>
                    <a:pt x="208" y="225"/>
                    <a:pt x="208" y="225"/>
                  </a:cubicBezTo>
                  <a:cubicBezTo>
                    <a:pt x="83" y="353"/>
                    <a:pt x="83" y="353"/>
                    <a:pt x="83" y="353"/>
                  </a:cubicBezTo>
                  <a:cubicBezTo>
                    <a:pt x="65" y="371"/>
                    <a:pt x="60" y="398"/>
                    <a:pt x="70" y="421"/>
                  </a:cubicBezTo>
                  <a:cubicBezTo>
                    <a:pt x="80" y="444"/>
                    <a:pt x="103" y="459"/>
                    <a:pt x="128" y="459"/>
                  </a:cubicBezTo>
                  <a:cubicBezTo>
                    <a:pt x="188" y="459"/>
                    <a:pt x="188" y="459"/>
                    <a:pt x="188" y="459"/>
                  </a:cubicBezTo>
                  <a:cubicBezTo>
                    <a:pt x="173" y="445"/>
                    <a:pt x="163" y="424"/>
                    <a:pt x="163" y="401"/>
                  </a:cubicBezTo>
                  <a:cubicBezTo>
                    <a:pt x="163" y="359"/>
                    <a:pt x="195" y="325"/>
                    <a:pt x="234" y="325"/>
                  </a:cubicBezTo>
                  <a:cubicBezTo>
                    <a:pt x="234" y="325"/>
                    <a:pt x="280" y="325"/>
                    <a:pt x="303" y="325"/>
                  </a:cubicBezTo>
                  <a:cubicBezTo>
                    <a:pt x="325" y="325"/>
                    <a:pt x="343" y="343"/>
                    <a:pt x="343" y="343"/>
                  </a:cubicBezTo>
                  <a:cubicBezTo>
                    <a:pt x="234" y="343"/>
                    <a:pt x="234" y="343"/>
                    <a:pt x="234" y="343"/>
                  </a:cubicBezTo>
                  <a:cubicBezTo>
                    <a:pt x="204" y="343"/>
                    <a:pt x="180" y="369"/>
                    <a:pt x="180" y="401"/>
                  </a:cubicBezTo>
                  <a:cubicBezTo>
                    <a:pt x="180" y="433"/>
                    <a:pt x="204" y="459"/>
                    <a:pt x="234" y="459"/>
                  </a:cubicBezTo>
                  <a:cubicBezTo>
                    <a:pt x="339" y="459"/>
                    <a:pt x="339" y="459"/>
                    <a:pt x="339" y="459"/>
                  </a:cubicBezTo>
                  <a:cubicBezTo>
                    <a:pt x="340" y="459"/>
                    <a:pt x="342" y="459"/>
                    <a:pt x="343" y="459"/>
                  </a:cubicBezTo>
                  <a:cubicBezTo>
                    <a:pt x="470" y="459"/>
                    <a:pt x="470" y="459"/>
                    <a:pt x="470" y="459"/>
                  </a:cubicBezTo>
                  <a:cubicBezTo>
                    <a:pt x="495" y="459"/>
                    <a:pt x="518" y="444"/>
                    <a:pt x="528" y="420"/>
                  </a:cubicBezTo>
                  <a:cubicBezTo>
                    <a:pt x="538" y="397"/>
                    <a:pt x="533" y="370"/>
                    <a:pt x="515" y="352"/>
                  </a:cubicBezTo>
                  <a:cubicBezTo>
                    <a:pt x="392" y="225"/>
                    <a:pt x="392" y="225"/>
                    <a:pt x="392" y="225"/>
                  </a:cubicBezTo>
                  <a:cubicBezTo>
                    <a:pt x="392" y="225"/>
                    <a:pt x="392" y="225"/>
                    <a:pt x="392" y="225"/>
                  </a:cubicBezTo>
                  <a:cubicBezTo>
                    <a:pt x="389" y="190"/>
                    <a:pt x="389" y="190"/>
                    <a:pt x="389" y="190"/>
                  </a:cubicBezTo>
                  <a:cubicBezTo>
                    <a:pt x="522" y="287"/>
                    <a:pt x="522" y="287"/>
                    <a:pt x="522" y="287"/>
                  </a:cubicBezTo>
                  <a:cubicBezTo>
                    <a:pt x="530" y="293"/>
                    <a:pt x="539" y="296"/>
                    <a:pt x="549" y="296"/>
                  </a:cubicBezTo>
                  <a:cubicBezTo>
                    <a:pt x="563" y="296"/>
                    <a:pt x="577" y="289"/>
                    <a:pt x="586" y="277"/>
                  </a:cubicBezTo>
                  <a:cubicBezTo>
                    <a:pt x="601" y="257"/>
                    <a:pt x="596" y="228"/>
                    <a:pt x="576" y="2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Group 16"/>
          <p:cNvGrpSpPr>
            <a:grpSpLocks noChangeAspect="1"/>
          </p:cNvGrpSpPr>
          <p:nvPr/>
        </p:nvGrpSpPr>
        <p:grpSpPr bwMode="auto">
          <a:xfrm>
            <a:off x="2546062" y="4686372"/>
            <a:ext cx="488734" cy="540000"/>
            <a:chOff x="3413" y="1687"/>
            <a:chExt cx="858" cy="948"/>
          </a:xfrm>
          <a:solidFill>
            <a:schemeClr val="bg1"/>
          </a:solidFill>
        </p:grpSpPr>
        <p:sp>
          <p:nvSpPr>
            <p:cNvPr id="30" name="Oval 17"/>
            <p:cNvSpPr>
              <a:spLocks noChangeArrowheads="1"/>
            </p:cNvSpPr>
            <p:nvPr/>
          </p:nvSpPr>
          <p:spPr bwMode="auto">
            <a:xfrm>
              <a:off x="3518" y="1687"/>
              <a:ext cx="329" cy="3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
            <p:cNvSpPr>
              <a:spLocks noEditPoints="1"/>
            </p:cNvSpPr>
            <p:nvPr/>
          </p:nvSpPr>
          <p:spPr bwMode="auto">
            <a:xfrm>
              <a:off x="3413" y="1947"/>
              <a:ext cx="858" cy="688"/>
            </a:xfrm>
            <a:custGeom>
              <a:avLst/>
              <a:gdLst>
                <a:gd name="T0" fmla="*/ 296 w 360"/>
                <a:gd name="T1" fmla="*/ 0 h 289"/>
                <a:gd name="T2" fmla="*/ 231 w 360"/>
                <a:gd name="T3" fmla="*/ 65 h 289"/>
                <a:gd name="T4" fmla="*/ 238 w 360"/>
                <a:gd name="T5" fmla="*/ 93 h 289"/>
                <a:gd name="T6" fmla="*/ 204 w 360"/>
                <a:gd name="T7" fmla="*/ 126 h 289"/>
                <a:gd name="T8" fmla="*/ 141 w 360"/>
                <a:gd name="T9" fmla="*/ 59 h 289"/>
                <a:gd name="T10" fmla="*/ 88 w 360"/>
                <a:gd name="T11" fmla="*/ 39 h 289"/>
                <a:gd name="T12" fmla="*/ 9 w 360"/>
                <a:gd name="T13" fmla="*/ 107 h 289"/>
                <a:gd name="T14" fmla="*/ 9 w 360"/>
                <a:gd name="T15" fmla="*/ 109 h 289"/>
                <a:gd name="T16" fmla="*/ 9 w 360"/>
                <a:gd name="T17" fmla="*/ 109 h 289"/>
                <a:gd name="T18" fmla="*/ 8 w 360"/>
                <a:gd name="T19" fmla="*/ 114 h 289"/>
                <a:gd name="T20" fmla="*/ 0 w 360"/>
                <a:gd name="T21" fmla="*/ 267 h 289"/>
                <a:gd name="T22" fmla="*/ 5 w 360"/>
                <a:gd name="T23" fmla="*/ 282 h 289"/>
                <a:gd name="T24" fmla="*/ 20 w 360"/>
                <a:gd name="T25" fmla="*/ 289 h 289"/>
                <a:gd name="T26" fmla="*/ 131 w 360"/>
                <a:gd name="T27" fmla="*/ 289 h 289"/>
                <a:gd name="T28" fmla="*/ 150 w 360"/>
                <a:gd name="T29" fmla="*/ 271 h 289"/>
                <a:gd name="T30" fmla="*/ 158 w 360"/>
                <a:gd name="T31" fmla="*/ 164 h 289"/>
                <a:gd name="T32" fmla="*/ 158 w 360"/>
                <a:gd name="T33" fmla="*/ 164 h 289"/>
                <a:gd name="T34" fmla="*/ 159 w 360"/>
                <a:gd name="T35" fmla="*/ 163 h 289"/>
                <a:gd name="T36" fmla="*/ 203 w 360"/>
                <a:gd name="T37" fmla="*/ 193 h 289"/>
                <a:gd name="T38" fmla="*/ 223 w 360"/>
                <a:gd name="T39" fmla="*/ 185 h 289"/>
                <a:gd name="T40" fmla="*/ 281 w 360"/>
                <a:gd name="T41" fmla="*/ 128 h 289"/>
                <a:gd name="T42" fmla="*/ 296 w 360"/>
                <a:gd name="T43" fmla="*/ 129 h 289"/>
                <a:gd name="T44" fmla="*/ 360 w 360"/>
                <a:gd name="T45" fmla="*/ 65 h 289"/>
                <a:gd name="T46" fmla="*/ 296 w 360"/>
                <a:gd name="T47" fmla="*/ 0 h 289"/>
                <a:gd name="T48" fmla="*/ 296 w 360"/>
                <a:gd name="T49" fmla="*/ 82 h 289"/>
                <a:gd name="T50" fmla="*/ 278 w 360"/>
                <a:gd name="T51" fmla="*/ 65 h 289"/>
                <a:gd name="T52" fmla="*/ 296 w 360"/>
                <a:gd name="T53" fmla="*/ 47 h 289"/>
                <a:gd name="T54" fmla="*/ 313 w 360"/>
                <a:gd name="T55" fmla="*/ 65 h 289"/>
                <a:gd name="T56" fmla="*/ 296 w 360"/>
                <a:gd name="T57" fmla="*/ 8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89">
                  <a:moveTo>
                    <a:pt x="296" y="0"/>
                  </a:moveTo>
                  <a:cubicBezTo>
                    <a:pt x="260" y="0"/>
                    <a:pt x="231" y="29"/>
                    <a:pt x="231" y="65"/>
                  </a:cubicBezTo>
                  <a:cubicBezTo>
                    <a:pt x="231" y="75"/>
                    <a:pt x="233" y="85"/>
                    <a:pt x="238" y="93"/>
                  </a:cubicBezTo>
                  <a:cubicBezTo>
                    <a:pt x="204" y="126"/>
                    <a:pt x="204" y="126"/>
                    <a:pt x="204" y="126"/>
                  </a:cubicBezTo>
                  <a:cubicBezTo>
                    <a:pt x="204" y="126"/>
                    <a:pt x="154" y="70"/>
                    <a:pt x="141" y="59"/>
                  </a:cubicBezTo>
                  <a:cubicBezTo>
                    <a:pt x="128" y="47"/>
                    <a:pt x="108" y="39"/>
                    <a:pt x="88" y="39"/>
                  </a:cubicBezTo>
                  <a:cubicBezTo>
                    <a:pt x="48" y="39"/>
                    <a:pt x="15" y="68"/>
                    <a:pt x="9" y="107"/>
                  </a:cubicBezTo>
                  <a:cubicBezTo>
                    <a:pt x="9" y="108"/>
                    <a:pt x="9" y="108"/>
                    <a:pt x="9" y="109"/>
                  </a:cubicBezTo>
                  <a:cubicBezTo>
                    <a:pt x="9" y="109"/>
                    <a:pt x="9" y="109"/>
                    <a:pt x="9" y="109"/>
                  </a:cubicBezTo>
                  <a:cubicBezTo>
                    <a:pt x="8" y="111"/>
                    <a:pt x="8" y="113"/>
                    <a:pt x="8" y="114"/>
                  </a:cubicBezTo>
                  <a:cubicBezTo>
                    <a:pt x="0" y="267"/>
                    <a:pt x="0" y="267"/>
                    <a:pt x="0" y="267"/>
                  </a:cubicBezTo>
                  <a:cubicBezTo>
                    <a:pt x="0" y="273"/>
                    <a:pt x="2" y="278"/>
                    <a:pt x="5" y="282"/>
                  </a:cubicBezTo>
                  <a:cubicBezTo>
                    <a:pt x="9" y="287"/>
                    <a:pt x="14" y="289"/>
                    <a:pt x="20" y="289"/>
                  </a:cubicBezTo>
                  <a:cubicBezTo>
                    <a:pt x="131" y="289"/>
                    <a:pt x="131" y="289"/>
                    <a:pt x="131" y="289"/>
                  </a:cubicBezTo>
                  <a:cubicBezTo>
                    <a:pt x="141" y="289"/>
                    <a:pt x="149" y="281"/>
                    <a:pt x="150" y="271"/>
                  </a:cubicBezTo>
                  <a:cubicBezTo>
                    <a:pt x="158" y="164"/>
                    <a:pt x="158" y="164"/>
                    <a:pt x="158" y="164"/>
                  </a:cubicBezTo>
                  <a:cubicBezTo>
                    <a:pt x="158" y="164"/>
                    <a:pt x="158" y="164"/>
                    <a:pt x="158" y="164"/>
                  </a:cubicBezTo>
                  <a:cubicBezTo>
                    <a:pt x="159" y="163"/>
                    <a:pt x="159" y="163"/>
                    <a:pt x="159" y="163"/>
                  </a:cubicBezTo>
                  <a:cubicBezTo>
                    <a:pt x="159" y="163"/>
                    <a:pt x="191" y="193"/>
                    <a:pt x="203" y="193"/>
                  </a:cubicBezTo>
                  <a:cubicBezTo>
                    <a:pt x="211" y="193"/>
                    <a:pt x="217" y="190"/>
                    <a:pt x="223" y="185"/>
                  </a:cubicBezTo>
                  <a:cubicBezTo>
                    <a:pt x="281" y="128"/>
                    <a:pt x="281" y="128"/>
                    <a:pt x="281" y="128"/>
                  </a:cubicBezTo>
                  <a:cubicBezTo>
                    <a:pt x="285" y="129"/>
                    <a:pt x="290" y="129"/>
                    <a:pt x="296" y="129"/>
                  </a:cubicBezTo>
                  <a:cubicBezTo>
                    <a:pt x="331" y="129"/>
                    <a:pt x="360" y="100"/>
                    <a:pt x="360" y="65"/>
                  </a:cubicBezTo>
                  <a:cubicBezTo>
                    <a:pt x="360" y="29"/>
                    <a:pt x="331" y="0"/>
                    <a:pt x="296" y="0"/>
                  </a:cubicBezTo>
                  <a:close/>
                  <a:moveTo>
                    <a:pt x="296" y="82"/>
                  </a:moveTo>
                  <a:cubicBezTo>
                    <a:pt x="286" y="82"/>
                    <a:pt x="278" y="74"/>
                    <a:pt x="278" y="65"/>
                  </a:cubicBezTo>
                  <a:cubicBezTo>
                    <a:pt x="278" y="55"/>
                    <a:pt x="286" y="47"/>
                    <a:pt x="296" y="47"/>
                  </a:cubicBezTo>
                  <a:cubicBezTo>
                    <a:pt x="305" y="47"/>
                    <a:pt x="313" y="55"/>
                    <a:pt x="313" y="65"/>
                  </a:cubicBezTo>
                  <a:cubicBezTo>
                    <a:pt x="313" y="74"/>
                    <a:pt x="305" y="82"/>
                    <a:pt x="29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22"/>
          <p:cNvSpPr>
            <a:spLocks noChangeAspect="1"/>
          </p:cNvSpPr>
          <p:nvPr/>
        </p:nvSpPr>
        <p:spPr bwMode="auto">
          <a:xfrm>
            <a:off x="9170639" y="4755610"/>
            <a:ext cx="461869" cy="540000"/>
          </a:xfrm>
          <a:custGeom>
            <a:avLst/>
            <a:gdLst>
              <a:gd name="T0" fmla="*/ 1313 w 1718"/>
              <a:gd name="T1" fmla="*/ 247 h 2009"/>
              <a:gd name="T2" fmla="*/ 714 w 1718"/>
              <a:gd name="T3" fmla="*/ 197 h 2009"/>
              <a:gd name="T4" fmla="*/ 798 w 1718"/>
              <a:gd name="T5" fmla="*/ 564 h 2009"/>
              <a:gd name="T6" fmla="*/ 1152 w 1718"/>
              <a:gd name="T7" fmla="*/ 518 h 2009"/>
              <a:gd name="T8" fmla="*/ 1040 w 1718"/>
              <a:gd name="T9" fmla="*/ 1103 h 2009"/>
              <a:gd name="T10" fmla="*/ 798 w 1718"/>
              <a:gd name="T11" fmla="*/ 1010 h 2009"/>
              <a:gd name="T12" fmla="*/ 591 w 1718"/>
              <a:gd name="T13" fmla="*/ 1074 h 2009"/>
              <a:gd name="T14" fmla="*/ 214 w 1718"/>
              <a:gd name="T15" fmla="*/ 874 h 2009"/>
              <a:gd name="T16" fmla="*/ 1 w 1718"/>
              <a:gd name="T17" fmla="*/ 925 h 2009"/>
              <a:gd name="T18" fmla="*/ 1 w 1718"/>
              <a:gd name="T19" fmla="*/ 967 h 2009"/>
              <a:gd name="T20" fmla="*/ 0 w 1718"/>
              <a:gd name="T21" fmla="*/ 967 h 2009"/>
              <a:gd name="T22" fmla="*/ 0 w 1718"/>
              <a:gd name="T23" fmla="*/ 1993 h 2009"/>
              <a:gd name="T24" fmla="*/ 324 w 1718"/>
              <a:gd name="T25" fmla="*/ 1663 h 2009"/>
              <a:gd name="T26" fmla="*/ 324 w 1718"/>
              <a:gd name="T27" fmla="*/ 1663 h 2009"/>
              <a:gd name="T28" fmla="*/ 771 w 1718"/>
              <a:gd name="T29" fmla="*/ 1845 h 2009"/>
              <a:gd name="T30" fmla="*/ 1547 w 1718"/>
              <a:gd name="T31" fmla="*/ 1585 h 2009"/>
              <a:gd name="T32" fmla="*/ 1601 w 1718"/>
              <a:gd name="T33" fmla="*/ 1504 h 2009"/>
              <a:gd name="T34" fmla="*/ 1601 w 1718"/>
              <a:gd name="T35" fmla="*/ 1504 h 2009"/>
              <a:gd name="T36" fmla="*/ 1313 w 1718"/>
              <a:gd name="T37" fmla="*/ 247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8" h="2009">
                <a:moveTo>
                  <a:pt x="1313" y="247"/>
                </a:moveTo>
                <a:cubicBezTo>
                  <a:pt x="1251" y="175"/>
                  <a:pt x="903" y="0"/>
                  <a:pt x="714" y="197"/>
                </a:cubicBezTo>
                <a:cubicBezTo>
                  <a:pt x="525" y="393"/>
                  <a:pt x="726" y="531"/>
                  <a:pt x="798" y="564"/>
                </a:cubicBezTo>
                <a:cubicBezTo>
                  <a:pt x="871" y="598"/>
                  <a:pt x="1077" y="649"/>
                  <a:pt x="1152" y="518"/>
                </a:cubicBezTo>
                <a:cubicBezTo>
                  <a:pt x="1172" y="569"/>
                  <a:pt x="1158" y="994"/>
                  <a:pt x="1040" y="1103"/>
                </a:cubicBezTo>
                <a:cubicBezTo>
                  <a:pt x="981" y="1046"/>
                  <a:pt x="894" y="1010"/>
                  <a:pt x="798" y="1010"/>
                </a:cubicBezTo>
                <a:cubicBezTo>
                  <a:pt x="720" y="1010"/>
                  <a:pt x="647" y="1034"/>
                  <a:pt x="591" y="1074"/>
                </a:cubicBezTo>
                <a:cubicBezTo>
                  <a:pt x="517" y="955"/>
                  <a:pt x="376" y="874"/>
                  <a:pt x="214" y="874"/>
                </a:cubicBezTo>
                <a:cubicBezTo>
                  <a:pt x="136" y="874"/>
                  <a:pt x="64" y="893"/>
                  <a:pt x="1" y="925"/>
                </a:cubicBezTo>
                <a:cubicBezTo>
                  <a:pt x="1" y="967"/>
                  <a:pt x="1" y="967"/>
                  <a:pt x="1" y="967"/>
                </a:cubicBezTo>
                <a:cubicBezTo>
                  <a:pt x="1" y="967"/>
                  <a:pt x="0" y="967"/>
                  <a:pt x="0" y="967"/>
                </a:cubicBezTo>
                <a:cubicBezTo>
                  <a:pt x="0" y="1993"/>
                  <a:pt x="0" y="1993"/>
                  <a:pt x="0" y="1993"/>
                </a:cubicBezTo>
                <a:cubicBezTo>
                  <a:pt x="0" y="1993"/>
                  <a:pt x="300" y="2009"/>
                  <a:pt x="324" y="1663"/>
                </a:cubicBezTo>
                <a:cubicBezTo>
                  <a:pt x="324" y="1663"/>
                  <a:pt x="324" y="1663"/>
                  <a:pt x="324" y="1663"/>
                </a:cubicBezTo>
                <a:cubicBezTo>
                  <a:pt x="396" y="1769"/>
                  <a:pt x="628" y="1849"/>
                  <a:pt x="771" y="1845"/>
                </a:cubicBezTo>
                <a:cubicBezTo>
                  <a:pt x="996" y="1837"/>
                  <a:pt x="1294" y="1827"/>
                  <a:pt x="1547" y="1585"/>
                </a:cubicBezTo>
                <a:cubicBezTo>
                  <a:pt x="1570" y="1562"/>
                  <a:pt x="1589" y="1534"/>
                  <a:pt x="1601" y="1504"/>
                </a:cubicBezTo>
                <a:cubicBezTo>
                  <a:pt x="1601" y="1504"/>
                  <a:pt x="1601" y="1504"/>
                  <a:pt x="1601" y="1504"/>
                </a:cubicBezTo>
                <a:cubicBezTo>
                  <a:pt x="1718" y="1261"/>
                  <a:pt x="1375" y="319"/>
                  <a:pt x="1313" y="24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3" name="Group 25"/>
          <p:cNvGrpSpPr>
            <a:grpSpLocks noChangeAspect="1"/>
          </p:cNvGrpSpPr>
          <p:nvPr/>
        </p:nvGrpSpPr>
        <p:grpSpPr bwMode="auto">
          <a:xfrm>
            <a:off x="3842658" y="4779505"/>
            <a:ext cx="540000" cy="449676"/>
            <a:chOff x="3282" y="1686"/>
            <a:chExt cx="1112" cy="926"/>
          </a:xfrm>
          <a:solidFill>
            <a:schemeClr val="bg1"/>
          </a:solidFill>
        </p:grpSpPr>
        <p:sp>
          <p:nvSpPr>
            <p:cNvPr id="34" name="Freeform 26"/>
            <p:cNvSpPr>
              <a:spLocks noEditPoints="1"/>
            </p:cNvSpPr>
            <p:nvPr/>
          </p:nvSpPr>
          <p:spPr bwMode="auto">
            <a:xfrm>
              <a:off x="3282" y="1686"/>
              <a:ext cx="541" cy="926"/>
            </a:xfrm>
            <a:custGeom>
              <a:avLst/>
              <a:gdLst>
                <a:gd name="T0" fmla="*/ 110 w 228"/>
                <a:gd name="T1" fmla="*/ 11 h 389"/>
                <a:gd name="T2" fmla="*/ 44 w 228"/>
                <a:gd name="T3" fmla="*/ 48 h 389"/>
                <a:gd name="T4" fmla="*/ 0 w 228"/>
                <a:gd name="T5" fmla="*/ 167 h 389"/>
                <a:gd name="T6" fmla="*/ 39 w 228"/>
                <a:gd name="T7" fmla="*/ 286 h 389"/>
                <a:gd name="T8" fmla="*/ 39 w 228"/>
                <a:gd name="T9" fmla="*/ 376 h 389"/>
                <a:gd name="T10" fmla="*/ 52 w 228"/>
                <a:gd name="T11" fmla="*/ 389 h 389"/>
                <a:gd name="T12" fmla="*/ 158 w 228"/>
                <a:gd name="T13" fmla="*/ 389 h 389"/>
                <a:gd name="T14" fmla="*/ 171 w 228"/>
                <a:gd name="T15" fmla="*/ 376 h 389"/>
                <a:gd name="T16" fmla="*/ 171 w 228"/>
                <a:gd name="T17" fmla="*/ 283 h 389"/>
                <a:gd name="T18" fmla="*/ 208 w 228"/>
                <a:gd name="T19" fmla="*/ 187 h 389"/>
                <a:gd name="T20" fmla="*/ 163 w 228"/>
                <a:gd name="T21" fmla="*/ 146 h 389"/>
                <a:gd name="T22" fmla="*/ 119 w 228"/>
                <a:gd name="T23" fmla="*/ 177 h 389"/>
                <a:gd name="T24" fmla="*/ 124 w 228"/>
                <a:gd name="T25" fmla="*/ 139 h 389"/>
                <a:gd name="T26" fmla="*/ 221 w 228"/>
                <a:gd name="T27" fmla="*/ 94 h 389"/>
                <a:gd name="T28" fmla="*/ 110 w 228"/>
                <a:gd name="T29" fmla="*/ 11 h 389"/>
                <a:gd name="T30" fmla="*/ 145 w 228"/>
                <a:gd name="T31" fmla="*/ 293 h 389"/>
                <a:gd name="T32" fmla="*/ 145 w 228"/>
                <a:gd name="T33" fmla="*/ 363 h 389"/>
                <a:gd name="T34" fmla="*/ 65 w 228"/>
                <a:gd name="T35" fmla="*/ 363 h 389"/>
                <a:gd name="T36" fmla="*/ 65 w 228"/>
                <a:gd name="T37" fmla="*/ 293 h 389"/>
                <a:gd name="T38" fmla="*/ 145 w 228"/>
                <a:gd name="T39" fmla="*/ 29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389">
                  <a:moveTo>
                    <a:pt x="110" y="11"/>
                  </a:moveTo>
                  <a:cubicBezTo>
                    <a:pt x="80" y="15"/>
                    <a:pt x="68" y="22"/>
                    <a:pt x="44" y="48"/>
                  </a:cubicBezTo>
                  <a:cubicBezTo>
                    <a:pt x="17" y="77"/>
                    <a:pt x="0" y="123"/>
                    <a:pt x="0" y="167"/>
                  </a:cubicBezTo>
                  <a:cubicBezTo>
                    <a:pt x="0" y="215"/>
                    <a:pt x="16" y="257"/>
                    <a:pt x="39" y="286"/>
                  </a:cubicBezTo>
                  <a:cubicBezTo>
                    <a:pt x="39" y="376"/>
                    <a:pt x="39" y="376"/>
                    <a:pt x="39" y="376"/>
                  </a:cubicBezTo>
                  <a:cubicBezTo>
                    <a:pt x="39" y="383"/>
                    <a:pt x="45" y="389"/>
                    <a:pt x="52" y="389"/>
                  </a:cubicBezTo>
                  <a:cubicBezTo>
                    <a:pt x="158" y="389"/>
                    <a:pt x="158" y="389"/>
                    <a:pt x="158" y="389"/>
                  </a:cubicBezTo>
                  <a:cubicBezTo>
                    <a:pt x="165" y="389"/>
                    <a:pt x="171" y="383"/>
                    <a:pt x="171" y="376"/>
                  </a:cubicBezTo>
                  <a:cubicBezTo>
                    <a:pt x="171" y="283"/>
                    <a:pt x="171" y="283"/>
                    <a:pt x="171" y="283"/>
                  </a:cubicBezTo>
                  <a:cubicBezTo>
                    <a:pt x="195" y="249"/>
                    <a:pt x="210" y="202"/>
                    <a:pt x="208" y="187"/>
                  </a:cubicBezTo>
                  <a:cubicBezTo>
                    <a:pt x="207" y="168"/>
                    <a:pt x="187" y="138"/>
                    <a:pt x="163" y="146"/>
                  </a:cubicBezTo>
                  <a:cubicBezTo>
                    <a:pt x="143" y="151"/>
                    <a:pt x="131" y="179"/>
                    <a:pt x="119" y="177"/>
                  </a:cubicBezTo>
                  <a:cubicBezTo>
                    <a:pt x="109" y="176"/>
                    <a:pt x="113" y="157"/>
                    <a:pt x="124" y="139"/>
                  </a:cubicBezTo>
                  <a:cubicBezTo>
                    <a:pt x="142" y="108"/>
                    <a:pt x="214" y="151"/>
                    <a:pt x="221" y="94"/>
                  </a:cubicBezTo>
                  <a:cubicBezTo>
                    <a:pt x="228" y="37"/>
                    <a:pt x="179" y="0"/>
                    <a:pt x="110" y="11"/>
                  </a:cubicBezTo>
                  <a:close/>
                  <a:moveTo>
                    <a:pt x="145" y="293"/>
                  </a:moveTo>
                  <a:cubicBezTo>
                    <a:pt x="145" y="363"/>
                    <a:pt x="145" y="363"/>
                    <a:pt x="145" y="363"/>
                  </a:cubicBezTo>
                  <a:cubicBezTo>
                    <a:pt x="65" y="363"/>
                    <a:pt x="65" y="363"/>
                    <a:pt x="65" y="363"/>
                  </a:cubicBezTo>
                  <a:cubicBezTo>
                    <a:pt x="65" y="293"/>
                    <a:pt x="65" y="293"/>
                    <a:pt x="65" y="293"/>
                  </a:cubicBezTo>
                  <a:lnTo>
                    <a:pt x="145" y="2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p:cNvSpPr>
              <a:spLocks noEditPoints="1"/>
            </p:cNvSpPr>
            <p:nvPr/>
          </p:nvSpPr>
          <p:spPr bwMode="auto">
            <a:xfrm>
              <a:off x="3852" y="1686"/>
              <a:ext cx="542" cy="926"/>
            </a:xfrm>
            <a:custGeom>
              <a:avLst/>
              <a:gdLst>
                <a:gd name="T0" fmla="*/ 184 w 228"/>
                <a:gd name="T1" fmla="*/ 48 h 389"/>
                <a:gd name="T2" fmla="*/ 118 w 228"/>
                <a:gd name="T3" fmla="*/ 11 h 389"/>
                <a:gd name="T4" fmla="*/ 7 w 228"/>
                <a:gd name="T5" fmla="*/ 94 h 389"/>
                <a:gd name="T6" fmla="*/ 104 w 228"/>
                <a:gd name="T7" fmla="*/ 139 h 389"/>
                <a:gd name="T8" fmla="*/ 109 w 228"/>
                <a:gd name="T9" fmla="*/ 177 h 389"/>
                <a:gd name="T10" fmla="*/ 65 w 228"/>
                <a:gd name="T11" fmla="*/ 146 h 389"/>
                <a:gd name="T12" fmla="*/ 20 w 228"/>
                <a:gd name="T13" fmla="*/ 187 h 389"/>
                <a:gd name="T14" fmla="*/ 57 w 228"/>
                <a:gd name="T15" fmla="*/ 283 h 389"/>
                <a:gd name="T16" fmla="*/ 57 w 228"/>
                <a:gd name="T17" fmla="*/ 376 h 389"/>
                <a:gd name="T18" fmla="*/ 70 w 228"/>
                <a:gd name="T19" fmla="*/ 389 h 389"/>
                <a:gd name="T20" fmla="*/ 176 w 228"/>
                <a:gd name="T21" fmla="*/ 389 h 389"/>
                <a:gd name="T22" fmla="*/ 189 w 228"/>
                <a:gd name="T23" fmla="*/ 376 h 389"/>
                <a:gd name="T24" fmla="*/ 189 w 228"/>
                <a:gd name="T25" fmla="*/ 286 h 389"/>
                <a:gd name="T26" fmla="*/ 228 w 228"/>
                <a:gd name="T27" fmla="*/ 167 h 389"/>
                <a:gd name="T28" fmla="*/ 184 w 228"/>
                <a:gd name="T29" fmla="*/ 48 h 389"/>
                <a:gd name="T30" fmla="*/ 163 w 228"/>
                <a:gd name="T31" fmla="*/ 363 h 389"/>
                <a:gd name="T32" fmla="*/ 83 w 228"/>
                <a:gd name="T33" fmla="*/ 363 h 389"/>
                <a:gd name="T34" fmla="*/ 83 w 228"/>
                <a:gd name="T35" fmla="*/ 294 h 389"/>
                <a:gd name="T36" fmla="*/ 163 w 228"/>
                <a:gd name="T37" fmla="*/ 294 h 389"/>
                <a:gd name="T38" fmla="*/ 163 w 228"/>
                <a:gd name="T39" fmla="*/ 36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389">
                  <a:moveTo>
                    <a:pt x="184" y="48"/>
                  </a:moveTo>
                  <a:cubicBezTo>
                    <a:pt x="160" y="22"/>
                    <a:pt x="148" y="15"/>
                    <a:pt x="118" y="11"/>
                  </a:cubicBezTo>
                  <a:cubicBezTo>
                    <a:pt x="49" y="0"/>
                    <a:pt x="0" y="37"/>
                    <a:pt x="7" y="94"/>
                  </a:cubicBezTo>
                  <a:cubicBezTo>
                    <a:pt x="14" y="151"/>
                    <a:pt x="86" y="108"/>
                    <a:pt x="104" y="139"/>
                  </a:cubicBezTo>
                  <a:cubicBezTo>
                    <a:pt x="115" y="157"/>
                    <a:pt x="119" y="176"/>
                    <a:pt x="109" y="177"/>
                  </a:cubicBezTo>
                  <a:cubicBezTo>
                    <a:pt x="97" y="179"/>
                    <a:pt x="85" y="151"/>
                    <a:pt x="65" y="146"/>
                  </a:cubicBezTo>
                  <a:cubicBezTo>
                    <a:pt x="41" y="138"/>
                    <a:pt x="21" y="168"/>
                    <a:pt x="20" y="187"/>
                  </a:cubicBezTo>
                  <a:cubicBezTo>
                    <a:pt x="18" y="202"/>
                    <a:pt x="33" y="249"/>
                    <a:pt x="57" y="283"/>
                  </a:cubicBezTo>
                  <a:cubicBezTo>
                    <a:pt x="57" y="376"/>
                    <a:pt x="57" y="376"/>
                    <a:pt x="57" y="376"/>
                  </a:cubicBezTo>
                  <a:cubicBezTo>
                    <a:pt x="57" y="383"/>
                    <a:pt x="63" y="389"/>
                    <a:pt x="70" y="389"/>
                  </a:cubicBezTo>
                  <a:cubicBezTo>
                    <a:pt x="176" y="389"/>
                    <a:pt x="176" y="389"/>
                    <a:pt x="176" y="389"/>
                  </a:cubicBezTo>
                  <a:cubicBezTo>
                    <a:pt x="183" y="389"/>
                    <a:pt x="189" y="383"/>
                    <a:pt x="189" y="376"/>
                  </a:cubicBezTo>
                  <a:cubicBezTo>
                    <a:pt x="189" y="286"/>
                    <a:pt x="189" y="286"/>
                    <a:pt x="189" y="286"/>
                  </a:cubicBezTo>
                  <a:cubicBezTo>
                    <a:pt x="212" y="257"/>
                    <a:pt x="228" y="215"/>
                    <a:pt x="228" y="167"/>
                  </a:cubicBezTo>
                  <a:cubicBezTo>
                    <a:pt x="228" y="123"/>
                    <a:pt x="211" y="77"/>
                    <a:pt x="184" y="48"/>
                  </a:cubicBezTo>
                  <a:close/>
                  <a:moveTo>
                    <a:pt x="163" y="363"/>
                  </a:moveTo>
                  <a:cubicBezTo>
                    <a:pt x="83" y="363"/>
                    <a:pt x="83" y="363"/>
                    <a:pt x="83" y="363"/>
                  </a:cubicBezTo>
                  <a:cubicBezTo>
                    <a:pt x="83" y="294"/>
                    <a:pt x="83" y="294"/>
                    <a:pt x="83" y="294"/>
                  </a:cubicBezTo>
                  <a:cubicBezTo>
                    <a:pt x="163" y="294"/>
                    <a:pt x="163" y="294"/>
                    <a:pt x="163" y="294"/>
                  </a:cubicBezTo>
                  <a:lnTo>
                    <a:pt x="163" y="3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Freeform 31"/>
          <p:cNvSpPr>
            <a:spLocks noChangeAspect="1" noEditPoints="1"/>
          </p:cNvSpPr>
          <p:nvPr/>
        </p:nvSpPr>
        <p:spPr bwMode="auto">
          <a:xfrm>
            <a:off x="5164887" y="4776510"/>
            <a:ext cx="540000" cy="449862"/>
          </a:xfrm>
          <a:custGeom>
            <a:avLst/>
            <a:gdLst>
              <a:gd name="T0" fmla="*/ 373 w 547"/>
              <a:gd name="T1" fmla="*/ 254 h 455"/>
              <a:gd name="T2" fmla="*/ 206 w 547"/>
              <a:gd name="T3" fmla="*/ 345 h 455"/>
              <a:gd name="T4" fmla="*/ 158 w 547"/>
              <a:gd name="T5" fmla="*/ 230 h 455"/>
              <a:gd name="T6" fmla="*/ 270 w 547"/>
              <a:gd name="T7" fmla="*/ 170 h 455"/>
              <a:gd name="T8" fmla="*/ 267 w 547"/>
              <a:gd name="T9" fmla="*/ 104 h 455"/>
              <a:gd name="T10" fmla="*/ 120 w 547"/>
              <a:gd name="T11" fmla="*/ 46 h 455"/>
              <a:gd name="T12" fmla="*/ 118 w 547"/>
              <a:gd name="T13" fmla="*/ 45 h 455"/>
              <a:gd name="T14" fmla="*/ 117 w 547"/>
              <a:gd name="T15" fmla="*/ 45 h 455"/>
              <a:gd name="T16" fmla="*/ 115 w 547"/>
              <a:gd name="T17" fmla="*/ 45 h 455"/>
              <a:gd name="T18" fmla="*/ 113 w 547"/>
              <a:gd name="T19" fmla="*/ 44 h 455"/>
              <a:gd name="T20" fmla="*/ 112 w 547"/>
              <a:gd name="T21" fmla="*/ 44 h 455"/>
              <a:gd name="T22" fmla="*/ 110 w 547"/>
              <a:gd name="T23" fmla="*/ 44 h 455"/>
              <a:gd name="T24" fmla="*/ 109 w 547"/>
              <a:gd name="T25" fmla="*/ 44 h 455"/>
              <a:gd name="T26" fmla="*/ 106 w 547"/>
              <a:gd name="T27" fmla="*/ 44 h 455"/>
              <a:gd name="T28" fmla="*/ 104 w 547"/>
              <a:gd name="T29" fmla="*/ 44 h 455"/>
              <a:gd name="T30" fmla="*/ 101 w 547"/>
              <a:gd name="T31" fmla="*/ 45 h 455"/>
              <a:gd name="T32" fmla="*/ 98 w 547"/>
              <a:gd name="T33" fmla="*/ 46 h 455"/>
              <a:gd name="T34" fmla="*/ 96 w 547"/>
              <a:gd name="T35" fmla="*/ 46 h 455"/>
              <a:gd name="T36" fmla="*/ 94 w 547"/>
              <a:gd name="T37" fmla="*/ 47 h 455"/>
              <a:gd name="T38" fmla="*/ 91 w 547"/>
              <a:gd name="T39" fmla="*/ 49 h 455"/>
              <a:gd name="T40" fmla="*/ 89 w 547"/>
              <a:gd name="T41" fmla="*/ 50 h 455"/>
              <a:gd name="T42" fmla="*/ 87 w 547"/>
              <a:gd name="T43" fmla="*/ 52 h 455"/>
              <a:gd name="T44" fmla="*/ 85 w 547"/>
              <a:gd name="T45" fmla="*/ 53 h 455"/>
              <a:gd name="T46" fmla="*/ 83 w 547"/>
              <a:gd name="T47" fmla="*/ 55 h 455"/>
              <a:gd name="T48" fmla="*/ 81 w 547"/>
              <a:gd name="T49" fmla="*/ 57 h 455"/>
              <a:gd name="T50" fmla="*/ 79 w 547"/>
              <a:gd name="T51" fmla="*/ 59 h 455"/>
              <a:gd name="T52" fmla="*/ 78 w 547"/>
              <a:gd name="T53" fmla="*/ 62 h 455"/>
              <a:gd name="T54" fmla="*/ 77 w 547"/>
              <a:gd name="T55" fmla="*/ 64 h 455"/>
              <a:gd name="T56" fmla="*/ 75 w 547"/>
              <a:gd name="T57" fmla="*/ 67 h 455"/>
              <a:gd name="T58" fmla="*/ 151 w 547"/>
              <a:gd name="T59" fmla="*/ 135 h 455"/>
              <a:gd name="T60" fmla="*/ 91 w 547"/>
              <a:gd name="T61" fmla="*/ 124 h 455"/>
              <a:gd name="T62" fmla="*/ 64 w 547"/>
              <a:gd name="T63" fmla="*/ 62 h 455"/>
              <a:gd name="T64" fmla="*/ 109 w 547"/>
              <a:gd name="T65" fmla="*/ 32 h 455"/>
              <a:gd name="T66" fmla="*/ 167 w 547"/>
              <a:gd name="T67" fmla="*/ 51 h 455"/>
              <a:gd name="T68" fmla="*/ 4 w 547"/>
              <a:gd name="T69" fmla="*/ 84 h 455"/>
              <a:gd name="T70" fmla="*/ 39 w 547"/>
              <a:gd name="T71" fmla="*/ 308 h 455"/>
              <a:gd name="T72" fmla="*/ 199 w 547"/>
              <a:gd name="T73" fmla="*/ 452 h 455"/>
              <a:gd name="T74" fmla="*/ 347 w 547"/>
              <a:gd name="T75" fmla="*/ 343 h 455"/>
              <a:gd name="T76" fmla="*/ 532 w 547"/>
              <a:gd name="T77" fmla="*/ 434 h 455"/>
              <a:gd name="T78" fmla="*/ 165 w 547"/>
              <a:gd name="T79" fmla="*/ 141 h 455"/>
              <a:gd name="T80" fmla="*/ 164 w 547"/>
              <a:gd name="T81" fmla="*/ 14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7" h="455">
                <a:moveTo>
                  <a:pt x="526" y="374"/>
                </a:moveTo>
                <a:cubicBezTo>
                  <a:pt x="373" y="254"/>
                  <a:pt x="373" y="254"/>
                  <a:pt x="373" y="254"/>
                </a:cubicBezTo>
                <a:cubicBezTo>
                  <a:pt x="357" y="241"/>
                  <a:pt x="334" y="241"/>
                  <a:pt x="318" y="255"/>
                </a:cubicBezTo>
                <a:cubicBezTo>
                  <a:pt x="206" y="345"/>
                  <a:pt x="206" y="345"/>
                  <a:pt x="206" y="345"/>
                </a:cubicBezTo>
                <a:cubicBezTo>
                  <a:pt x="204" y="346"/>
                  <a:pt x="201" y="346"/>
                  <a:pt x="199" y="345"/>
                </a:cubicBezTo>
                <a:cubicBezTo>
                  <a:pt x="192" y="340"/>
                  <a:pt x="163" y="248"/>
                  <a:pt x="158" y="230"/>
                </a:cubicBezTo>
                <a:cubicBezTo>
                  <a:pt x="157" y="228"/>
                  <a:pt x="157" y="226"/>
                  <a:pt x="157" y="225"/>
                </a:cubicBezTo>
                <a:cubicBezTo>
                  <a:pt x="270" y="170"/>
                  <a:pt x="270" y="170"/>
                  <a:pt x="270" y="170"/>
                </a:cubicBezTo>
                <a:cubicBezTo>
                  <a:pt x="282" y="164"/>
                  <a:pt x="290" y="150"/>
                  <a:pt x="290" y="136"/>
                </a:cubicBezTo>
                <a:cubicBezTo>
                  <a:pt x="289" y="122"/>
                  <a:pt x="280" y="109"/>
                  <a:pt x="267" y="104"/>
                </a:cubicBezTo>
                <a:cubicBezTo>
                  <a:pt x="122" y="47"/>
                  <a:pt x="122" y="47"/>
                  <a:pt x="122" y="47"/>
                </a:cubicBezTo>
                <a:cubicBezTo>
                  <a:pt x="121" y="46"/>
                  <a:pt x="121" y="46"/>
                  <a:pt x="120" y="46"/>
                </a:cubicBezTo>
                <a:cubicBezTo>
                  <a:pt x="120" y="46"/>
                  <a:pt x="120" y="46"/>
                  <a:pt x="120" y="46"/>
                </a:cubicBezTo>
                <a:cubicBezTo>
                  <a:pt x="119" y="46"/>
                  <a:pt x="119" y="46"/>
                  <a:pt x="118" y="45"/>
                </a:cubicBezTo>
                <a:cubicBezTo>
                  <a:pt x="118" y="45"/>
                  <a:pt x="118" y="45"/>
                  <a:pt x="118" y="45"/>
                </a:cubicBezTo>
                <a:cubicBezTo>
                  <a:pt x="117" y="45"/>
                  <a:pt x="117" y="45"/>
                  <a:pt x="117" y="45"/>
                </a:cubicBezTo>
                <a:cubicBezTo>
                  <a:pt x="116" y="45"/>
                  <a:pt x="116" y="45"/>
                  <a:pt x="116" y="45"/>
                </a:cubicBezTo>
                <a:cubicBezTo>
                  <a:pt x="116" y="45"/>
                  <a:pt x="115" y="45"/>
                  <a:pt x="115" y="45"/>
                </a:cubicBezTo>
                <a:cubicBezTo>
                  <a:pt x="115" y="45"/>
                  <a:pt x="114" y="45"/>
                  <a:pt x="114" y="45"/>
                </a:cubicBezTo>
                <a:cubicBezTo>
                  <a:pt x="114" y="44"/>
                  <a:pt x="114" y="44"/>
                  <a:pt x="113" y="44"/>
                </a:cubicBezTo>
                <a:cubicBezTo>
                  <a:pt x="113" y="44"/>
                  <a:pt x="113" y="44"/>
                  <a:pt x="113" y="44"/>
                </a:cubicBezTo>
                <a:cubicBezTo>
                  <a:pt x="112" y="44"/>
                  <a:pt x="112" y="44"/>
                  <a:pt x="112" y="44"/>
                </a:cubicBezTo>
                <a:cubicBezTo>
                  <a:pt x="111" y="44"/>
                  <a:pt x="111" y="44"/>
                  <a:pt x="111" y="44"/>
                </a:cubicBezTo>
                <a:cubicBezTo>
                  <a:pt x="110" y="44"/>
                  <a:pt x="110" y="44"/>
                  <a:pt x="110" y="44"/>
                </a:cubicBezTo>
                <a:cubicBezTo>
                  <a:pt x="110" y="44"/>
                  <a:pt x="109" y="44"/>
                  <a:pt x="109" y="44"/>
                </a:cubicBezTo>
                <a:cubicBezTo>
                  <a:pt x="109" y="44"/>
                  <a:pt x="109" y="44"/>
                  <a:pt x="109" y="44"/>
                </a:cubicBezTo>
                <a:cubicBezTo>
                  <a:pt x="109" y="44"/>
                  <a:pt x="108" y="44"/>
                  <a:pt x="108" y="44"/>
                </a:cubicBezTo>
                <a:cubicBezTo>
                  <a:pt x="108" y="44"/>
                  <a:pt x="107" y="44"/>
                  <a:pt x="106" y="44"/>
                </a:cubicBezTo>
                <a:cubicBezTo>
                  <a:pt x="106" y="44"/>
                  <a:pt x="106" y="44"/>
                  <a:pt x="106" y="44"/>
                </a:cubicBezTo>
                <a:cubicBezTo>
                  <a:pt x="105" y="44"/>
                  <a:pt x="104" y="44"/>
                  <a:pt x="104" y="44"/>
                </a:cubicBezTo>
                <a:cubicBezTo>
                  <a:pt x="103" y="44"/>
                  <a:pt x="103" y="44"/>
                  <a:pt x="103" y="45"/>
                </a:cubicBezTo>
                <a:cubicBezTo>
                  <a:pt x="102" y="45"/>
                  <a:pt x="102" y="45"/>
                  <a:pt x="101" y="45"/>
                </a:cubicBezTo>
                <a:cubicBezTo>
                  <a:pt x="101" y="45"/>
                  <a:pt x="101" y="45"/>
                  <a:pt x="100" y="45"/>
                </a:cubicBezTo>
                <a:cubicBezTo>
                  <a:pt x="100" y="45"/>
                  <a:pt x="99" y="45"/>
                  <a:pt x="98" y="46"/>
                </a:cubicBezTo>
                <a:cubicBezTo>
                  <a:pt x="98" y="46"/>
                  <a:pt x="98" y="46"/>
                  <a:pt x="98" y="46"/>
                </a:cubicBezTo>
                <a:cubicBezTo>
                  <a:pt x="97" y="46"/>
                  <a:pt x="96" y="46"/>
                  <a:pt x="96" y="46"/>
                </a:cubicBezTo>
                <a:cubicBezTo>
                  <a:pt x="96" y="47"/>
                  <a:pt x="96" y="47"/>
                  <a:pt x="95" y="47"/>
                </a:cubicBezTo>
                <a:cubicBezTo>
                  <a:pt x="95" y="47"/>
                  <a:pt x="94" y="47"/>
                  <a:pt x="94" y="47"/>
                </a:cubicBezTo>
                <a:cubicBezTo>
                  <a:pt x="93" y="47"/>
                  <a:pt x="93" y="48"/>
                  <a:pt x="93" y="48"/>
                </a:cubicBezTo>
                <a:cubicBezTo>
                  <a:pt x="92" y="48"/>
                  <a:pt x="92" y="48"/>
                  <a:pt x="91" y="49"/>
                </a:cubicBezTo>
                <a:cubicBezTo>
                  <a:pt x="91" y="49"/>
                  <a:pt x="91" y="49"/>
                  <a:pt x="91" y="49"/>
                </a:cubicBezTo>
                <a:cubicBezTo>
                  <a:pt x="90" y="49"/>
                  <a:pt x="89" y="50"/>
                  <a:pt x="89" y="50"/>
                </a:cubicBezTo>
                <a:cubicBezTo>
                  <a:pt x="89" y="50"/>
                  <a:pt x="89" y="50"/>
                  <a:pt x="89" y="50"/>
                </a:cubicBezTo>
                <a:cubicBezTo>
                  <a:pt x="88" y="51"/>
                  <a:pt x="87" y="51"/>
                  <a:pt x="87" y="52"/>
                </a:cubicBezTo>
                <a:cubicBezTo>
                  <a:pt x="87" y="52"/>
                  <a:pt x="86" y="52"/>
                  <a:pt x="86" y="52"/>
                </a:cubicBezTo>
                <a:cubicBezTo>
                  <a:pt x="86" y="52"/>
                  <a:pt x="85" y="53"/>
                  <a:pt x="85" y="53"/>
                </a:cubicBezTo>
                <a:cubicBezTo>
                  <a:pt x="85" y="53"/>
                  <a:pt x="85" y="53"/>
                  <a:pt x="84" y="53"/>
                </a:cubicBezTo>
                <a:cubicBezTo>
                  <a:pt x="84" y="54"/>
                  <a:pt x="83" y="55"/>
                  <a:pt x="83" y="55"/>
                </a:cubicBezTo>
                <a:cubicBezTo>
                  <a:pt x="83" y="55"/>
                  <a:pt x="82" y="55"/>
                  <a:pt x="82" y="55"/>
                </a:cubicBezTo>
                <a:cubicBezTo>
                  <a:pt x="82" y="56"/>
                  <a:pt x="81" y="57"/>
                  <a:pt x="81" y="57"/>
                </a:cubicBezTo>
                <a:cubicBezTo>
                  <a:pt x="81" y="57"/>
                  <a:pt x="81" y="57"/>
                  <a:pt x="81" y="57"/>
                </a:cubicBezTo>
                <a:cubicBezTo>
                  <a:pt x="80" y="58"/>
                  <a:pt x="80" y="59"/>
                  <a:pt x="79" y="59"/>
                </a:cubicBezTo>
                <a:cubicBezTo>
                  <a:pt x="79" y="59"/>
                  <a:pt x="79" y="60"/>
                  <a:pt x="79" y="60"/>
                </a:cubicBezTo>
                <a:cubicBezTo>
                  <a:pt x="79" y="60"/>
                  <a:pt x="78" y="61"/>
                  <a:pt x="78" y="62"/>
                </a:cubicBezTo>
                <a:cubicBezTo>
                  <a:pt x="78" y="62"/>
                  <a:pt x="78" y="62"/>
                  <a:pt x="78" y="62"/>
                </a:cubicBezTo>
                <a:cubicBezTo>
                  <a:pt x="77" y="62"/>
                  <a:pt x="77" y="63"/>
                  <a:pt x="77" y="64"/>
                </a:cubicBezTo>
                <a:cubicBezTo>
                  <a:pt x="76" y="64"/>
                  <a:pt x="76" y="64"/>
                  <a:pt x="76" y="64"/>
                </a:cubicBezTo>
                <a:cubicBezTo>
                  <a:pt x="76" y="65"/>
                  <a:pt x="76" y="66"/>
                  <a:pt x="75" y="67"/>
                </a:cubicBezTo>
                <a:cubicBezTo>
                  <a:pt x="68" y="85"/>
                  <a:pt x="77" y="106"/>
                  <a:pt x="95" y="113"/>
                </a:cubicBezTo>
                <a:cubicBezTo>
                  <a:pt x="151" y="135"/>
                  <a:pt x="151" y="135"/>
                  <a:pt x="151" y="135"/>
                </a:cubicBezTo>
                <a:cubicBezTo>
                  <a:pt x="146" y="137"/>
                  <a:pt x="140" y="139"/>
                  <a:pt x="133" y="141"/>
                </a:cubicBezTo>
                <a:cubicBezTo>
                  <a:pt x="91" y="124"/>
                  <a:pt x="91" y="124"/>
                  <a:pt x="91" y="124"/>
                </a:cubicBezTo>
                <a:cubicBezTo>
                  <a:pt x="79" y="120"/>
                  <a:pt x="70" y="111"/>
                  <a:pt x="65" y="99"/>
                </a:cubicBezTo>
                <a:cubicBezTo>
                  <a:pt x="60" y="87"/>
                  <a:pt x="59" y="74"/>
                  <a:pt x="64" y="62"/>
                </a:cubicBezTo>
                <a:cubicBezTo>
                  <a:pt x="71" y="44"/>
                  <a:pt x="89" y="32"/>
                  <a:pt x="109" y="32"/>
                </a:cubicBezTo>
                <a:cubicBezTo>
                  <a:pt x="109" y="32"/>
                  <a:pt x="109" y="32"/>
                  <a:pt x="109" y="32"/>
                </a:cubicBezTo>
                <a:cubicBezTo>
                  <a:pt x="115" y="32"/>
                  <a:pt x="121" y="33"/>
                  <a:pt x="126" y="35"/>
                </a:cubicBezTo>
                <a:cubicBezTo>
                  <a:pt x="167" y="51"/>
                  <a:pt x="167" y="51"/>
                  <a:pt x="167" y="51"/>
                </a:cubicBezTo>
                <a:cubicBezTo>
                  <a:pt x="154" y="21"/>
                  <a:pt x="124" y="0"/>
                  <a:pt x="89" y="0"/>
                </a:cubicBezTo>
                <a:cubicBezTo>
                  <a:pt x="42" y="0"/>
                  <a:pt x="4" y="38"/>
                  <a:pt x="4" y="84"/>
                </a:cubicBezTo>
                <a:cubicBezTo>
                  <a:pt x="4" y="122"/>
                  <a:pt x="29" y="154"/>
                  <a:pt x="63" y="164"/>
                </a:cubicBezTo>
                <a:cubicBezTo>
                  <a:pt x="41" y="172"/>
                  <a:pt x="0" y="193"/>
                  <a:pt x="39" y="308"/>
                </a:cubicBezTo>
                <a:cubicBezTo>
                  <a:pt x="74" y="415"/>
                  <a:pt x="109" y="443"/>
                  <a:pt x="141" y="451"/>
                </a:cubicBezTo>
                <a:cubicBezTo>
                  <a:pt x="145" y="452"/>
                  <a:pt x="199" y="452"/>
                  <a:pt x="199" y="452"/>
                </a:cubicBezTo>
                <a:cubicBezTo>
                  <a:pt x="209" y="452"/>
                  <a:pt x="216" y="449"/>
                  <a:pt x="224" y="443"/>
                </a:cubicBezTo>
                <a:cubicBezTo>
                  <a:pt x="347" y="343"/>
                  <a:pt x="347" y="343"/>
                  <a:pt x="347" y="343"/>
                </a:cubicBezTo>
                <a:cubicBezTo>
                  <a:pt x="472" y="440"/>
                  <a:pt x="472" y="440"/>
                  <a:pt x="472" y="440"/>
                </a:cubicBezTo>
                <a:cubicBezTo>
                  <a:pt x="490" y="455"/>
                  <a:pt x="517" y="452"/>
                  <a:pt x="532" y="434"/>
                </a:cubicBezTo>
                <a:cubicBezTo>
                  <a:pt x="547" y="416"/>
                  <a:pt x="545" y="389"/>
                  <a:pt x="526" y="374"/>
                </a:cubicBezTo>
                <a:close/>
                <a:moveTo>
                  <a:pt x="165" y="141"/>
                </a:moveTo>
                <a:cubicBezTo>
                  <a:pt x="165" y="141"/>
                  <a:pt x="165" y="141"/>
                  <a:pt x="165" y="141"/>
                </a:cubicBezTo>
                <a:cubicBezTo>
                  <a:pt x="165" y="141"/>
                  <a:pt x="165" y="141"/>
                  <a:pt x="164" y="141"/>
                </a:cubicBezTo>
                <a:lnTo>
                  <a:pt x="165"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7" name="Group 34"/>
          <p:cNvGrpSpPr>
            <a:grpSpLocks noChangeAspect="1"/>
          </p:cNvGrpSpPr>
          <p:nvPr/>
        </p:nvGrpSpPr>
        <p:grpSpPr bwMode="auto">
          <a:xfrm>
            <a:off x="6498587" y="4686372"/>
            <a:ext cx="517057" cy="540000"/>
            <a:chOff x="3377" y="1678"/>
            <a:chExt cx="924" cy="965"/>
          </a:xfrm>
          <a:solidFill>
            <a:schemeClr val="bg1"/>
          </a:solidFill>
        </p:grpSpPr>
        <p:sp>
          <p:nvSpPr>
            <p:cNvPr id="38" name="Freeform 35"/>
            <p:cNvSpPr/>
            <p:nvPr/>
          </p:nvSpPr>
          <p:spPr bwMode="auto">
            <a:xfrm>
              <a:off x="3377" y="2189"/>
              <a:ext cx="924" cy="454"/>
            </a:xfrm>
            <a:custGeom>
              <a:avLst/>
              <a:gdLst>
                <a:gd name="T0" fmla="*/ 370 w 388"/>
                <a:gd name="T1" fmla="*/ 41 h 191"/>
                <a:gd name="T2" fmla="*/ 355 w 388"/>
                <a:gd name="T3" fmla="*/ 48 h 191"/>
                <a:gd name="T4" fmla="*/ 355 w 388"/>
                <a:gd name="T5" fmla="*/ 35 h 191"/>
                <a:gd name="T6" fmla="*/ 337 w 388"/>
                <a:gd name="T7" fmla="*/ 17 h 191"/>
                <a:gd name="T8" fmla="*/ 320 w 388"/>
                <a:gd name="T9" fmla="*/ 28 h 191"/>
                <a:gd name="T10" fmla="*/ 320 w 388"/>
                <a:gd name="T11" fmla="*/ 19 h 191"/>
                <a:gd name="T12" fmla="*/ 301 w 388"/>
                <a:gd name="T13" fmla="*/ 0 h 191"/>
                <a:gd name="T14" fmla="*/ 282 w 388"/>
                <a:gd name="T15" fmla="*/ 19 h 191"/>
                <a:gd name="T16" fmla="*/ 282 w 388"/>
                <a:gd name="T17" fmla="*/ 77 h 191"/>
                <a:gd name="T18" fmla="*/ 106 w 388"/>
                <a:gd name="T19" fmla="*/ 77 h 191"/>
                <a:gd name="T20" fmla="*/ 106 w 388"/>
                <a:gd name="T21" fmla="*/ 19 h 191"/>
                <a:gd name="T22" fmla="*/ 87 w 388"/>
                <a:gd name="T23" fmla="*/ 0 h 191"/>
                <a:gd name="T24" fmla="*/ 68 w 388"/>
                <a:gd name="T25" fmla="*/ 19 h 191"/>
                <a:gd name="T26" fmla="*/ 68 w 388"/>
                <a:gd name="T27" fmla="*/ 28 h 191"/>
                <a:gd name="T28" fmla="*/ 51 w 388"/>
                <a:gd name="T29" fmla="*/ 17 h 191"/>
                <a:gd name="T30" fmla="*/ 33 w 388"/>
                <a:gd name="T31" fmla="*/ 35 h 191"/>
                <a:gd name="T32" fmla="*/ 33 w 388"/>
                <a:gd name="T33" fmla="*/ 48 h 191"/>
                <a:gd name="T34" fmla="*/ 18 w 388"/>
                <a:gd name="T35" fmla="*/ 41 h 191"/>
                <a:gd name="T36" fmla="*/ 0 w 388"/>
                <a:gd name="T37" fmla="*/ 60 h 191"/>
                <a:gd name="T38" fmla="*/ 0 w 388"/>
                <a:gd name="T39" fmla="*/ 132 h 191"/>
                <a:gd name="T40" fmla="*/ 18 w 388"/>
                <a:gd name="T41" fmla="*/ 150 h 191"/>
                <a:gd name="T42" fmla="*/ 33 w 388"/>
                <a:gd name="T43" fmla="*/ 144 h 191"/>
                <a:gd name="T44" fmla="*/ 33 w 388"/>
                <a:gd name="T45" fmla="*/ 156 h 191"/>
                <a:gd name="T46" fmla="*/ 51 w 388"/>
                <a:gd name="T47" fmla="*/ 175 h 191"/>
                <a:gd name="T48" fmla="*/ 68 w 388"/>
                <a:gd name="T49" fmla="*/ 164 h 191"/>
                <a:gd name="T50" fmla="*/ 68 w 388"/>
                <a:gd name="T51" fmla="*/ 173 h 191"/>
                <a:gd name="T52" fmla="*/ 87 w 388"/>
                <a:gd name="T53" fmla="*/ 191 h 191"/>
                <a:gd name="T54" fmla="*/ 106 w 388"/>
                <a:gd name="T55" fmla="*/ 173 h 191"/>
                <a:gd name="T56" fmla="*/ 106 w 388"/>
                <a:gd name="T57" fmla="*/ 114 h 191"/>
                <a:gd name="T58" fmla="*/ 282 w 388"/>
                <a:gd name="T59" fmla="*/ 114 h 191"/>
                <a:gd name="T60" fmla="*/ 282 w 388"/>
                <a:gd name="T61" fmla="*/ 173 h 191"/>
                <a:gd name="T62" fmla="*/ 301 w 388"/>
                <a:gd name="T63" fmla="*/ 191 h 191"/>
                <a:gd name="T64" fmla="*/ 320 w 388"/>
                <a:gd name="T65" fmla="*/ 173 h 191"/>
                <a:gd name="T66" fmla="*/ 320 w 388"/>
                <a:gd name="T67" fmla="*/ 164 h 191"/>
                <a:gd name="T68" fmla="*/ 337 w 388"/>
                <a:gd name="T69" fmla="*/ 175 h 191"/>
                <a:gd name="T70" fmla="*/ 355 w 388"/>
                <a:gd name="T71" fmla="*/ 156 h 191"/>
                <a:gd name="T72" fmla="*/ 355 w 388"/>
                <a:gd name="T73" fmla="*/ 144 h 191"/>
                <a:gd name="T74" fmla="*/ 370 w 388"/>
                <a:gd name="T75" fmla="*/ 150 h 191"/>
                <a:gd name="T76" fmla="*/ 388 w 388"/>
                <a:gd name="T77" fmla="*/ 132 h 191"/>
                <a:gd name="T78" fmla="*/ 388 w 388"/>
                <a:gd name="T79" fmla="*/ 60 h 191"/>
                <a:gd name="T80" fmla="*/ 370 w 388"/>
                <a:gd name="T81" fmla="*/ 4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191">
                  <a:moveTo>
                    <a:pt x="370" y="41"/>
                  </a:moveTo>
                  <a:cubicBezTo>
                    <a:pt x="364" y="41"/>
                    <a:pt x="359" y="44"/>
                    <a:pt x="355" y="48"/>
                  </a:cubicBezTo>
                  <a:cubicBezTo>
                    <a:pt x="355" y="35"/>
                    <a:pt x="355" y="35"/>
                    <a:pt x="355" y="35"/>
                  </a:cubicBezTo>
                  <a:cubicBezTo>
                    <a:pt x="355" y="25"/>
                    <a:pt x="347" y="17"/>
                    <a:pt x="337" y="17"/>
                  </a:cubicBezTo>
                  <a:cubicBezTo>
                    <a:pt x="329" y="17"/>
                    <a:pt x="322" y="21"/>
                    <a:pt x="320" y="28"/>
                  </a:cubicBezTo>
                  <a:cubicBezTo>
                    <a:pt x="320" y="19"/>
                    <a:pt x="320" y="19"/>
                    <a:pt x="320" y="19"/>
                  </a:cubicBezTo>
                  <a:cubicBezTo>
                    <a:pt x="320" y="9"/>
                    <a:pt x="311" y="0"/>
                    <a:pt x="301" y="0"/>
                  </a:cubicBezTo>
                  <a:cubicBezTo>
                    <a:pt x="291" y="0"/>
                    <a:pt x="282" y="9"/>
                    <a:pt x="282" y="19"/>
                  </a:cubicBezTo>
                  <a:cubicBezTo>
                    <a:pt x="282" y="77"/>
                    <a:pt x="282" y="77"/>
                    <a:pt x="282" y="77"/>
                  </a:cubicBezTo>
                  <a:cubicBezTo>
                    <a:pt x="106" y="77"/>
                    <a:pt x="106" y="77"/>
                    <a:pt x="106" y="77"/>
                  </a:cubicBezTo>
                  <a:cubicBezTo>
                    <a:pt x="106" y="19"/>
                    <a:pt x="106" y="19"/>
                    <a:pt x="106" y="19"/>
                  </a:cubicBezTo>
                  <a:cubicBezTo>
                    <a:pt x="106" y="9"/>
                    <a:pt x="97" y="0"/>
                    <a:pt x="87" y="0"/>
                  </a:cubicBezTo>
                  <a:cubicBezTo>
                    <a:pt x="77" y="0"/>
                    <a:pt x="68" y="9"/>
                    <a:pt x="68" y="19"/>
                  </a:cubicBezTo>
                  <a:cubicBezTo>
                    <a:pt x="68" y="28"/>
                    <a:pt x="68" y="28"/>
                    <a:pt x="68" y="28"/>
                  </a:cubicBezTo>
                  <a:cubicBezTo>
                    <a:pt x="66" y="21"/>
                    <a:pt x="59" y="17"/>
                    <a:pt x="51" y="17"/>
                  </a:cubicBezTo>
                  <a:cubicBezTo>
                    <a:pt x="41" y="17"/>
                    <a:pt x="33" y="25"/>
                    <a:pt x="33" y="35"/>
                  </a:cubicBezTo>
                  <a:cubicBezTo>
                    <a:pt x="33" y="48"/>
                    <a:pt x="33" y="48"/>
                    <a:pt x="33" y="48"/>
                  </a:cubicBezTo>
                  <a:cubicBezTo>
                    <a:pt x="29" y="44"/>
                    <a:pt x="24" y="41"/>
                    <a:pt x="18" y="41"/>
                  </a:cubicBezTo>
                  <a:cubicBezTo>
                    <a:pt x="8" y="41"/>
                    <a:pt x="0" y="49"/>
                    <a:pt x="0" y="60"/>
                  </a:cubicBezTo>
                  <a:cubicBezTo>
                    <a:pt x="0" y="132"/>
                    <a:pt x="0" y="132"/>
                    <a:pt x="0" y="132"/>
                  </a:cubicBezTo>
                  <a:cubicBezTo>
                    <a:pt x="0" y="142"/>
                    <a:pt x="8" y="150"/>
                    <a:pt x="18" y="150"/>
                  </a:cubicBezTo>
                  <a:cubicBezTo>
                    <a:pt x="24" y="150"/>
                    <a:pt x="29" y="148"/>
                    <a:pt x="33" y="144"/>
                  </a:cubicBezTo>
                  <a:cubicBezTo>
                    <a:pt x="33" y="156"/>
                    <a:pt x="33" y="156"/>
                    <a:pt x="33" y="156"/>
                  </a:cubicBezTo>
                  <a:cubicBezTo>
                    <a:pt x="33" y="166"/>
                    <a:pt x="41" y="175"/>
                    <a:pt x="51" y="175"/>
                  </a:cubicBezTo>
                  <a:cubicBezTo>
                    <a:pt x="59" y="175"/>
                    <a:pt x="66" y="170"/>
                    <a:pt x="68" y="164"/>
                  </a:cubicBezTo>
                  <a:cubicBezTo>
                    <a:pt x="68" y="173"/>
                    <a:pt x="68" y="173"/>
                    <a:pt x="68" y="173"/>
                  </a:cubicBezTo>
                  <a:cubicBezTo>
                    <a:pt x="68" y="183"/>
                    <a:pt x="77" y="191"/>
                    <a:pt x="87" y="191"/>
                  </a:cubicBezTo>
                  <a:cubicBezTo>
                    <a:pt x="97" y="191"/>
                    <a:pt x="106" y="183"/>
                    <a:pt x="106" y="173"/>
                  </a:cubicBezTo>
                  <a:cubicBezTo>
                    <a:pt x="106" y="114"/>
                    <a:pt x="106" y="114"/>
                    <a:pt x="106" y="114"/>
                  </a:cubicBezTo>
                  <a:cubicBezTo>
                    <a:pt x="282" y="114"/>
                    <a:pt x="282" y="114"/>
                    <a:pt x="282" y="114"/>
                  </a:cubicBezTo>
                  <a:cubicBezTo>
                    <a:pt x="282" y="173"/>
                    <a:pt x="282" y="173"/>
                    <a:pt x="282" y="173"/>
                  </a:cubicBezTo>
                  <a:cubicBezTo>
                    <a:pt x="282" y="183"/>
                    <a:pt x="291" y="191"/>
                    <a:pt x="301" y="191"/>
                  </a:cubicBezTo>
                  <a:cubicBezTo>
                    <a:pt x="311" y="191"/>
                    <a:pt x="320" y="183"/>
                    <a:pt x="320" y="173"/>
                  </a:cubicBezTo>
                  <a:cubicBezTo>
                    <a:pt x="320" y="164"/>
                    <a:pt x="320" y="164"/>
                    <a:pt x="320" y="164"/>
                  </a:cubicBezTo>
                  <a:cubicBezTo>
                    <a:pt x="322" y="170"/>
                    <a:pt x="329" y="175"/>
                    <a:pt x="337" y="175"/>
                  </a:cubicBezTo>
                  <a:cubicBezTo>
                    <a:pt x="347" y="175"/>
                    <a:pt x="355" y="166"/>
                    <a:pt x="355" y="156"/>
                  </a:cubicBezTo>
                  <a:cubicBezTo>
                    <a:pt x="355" y="144"/>
                    <a:pt x="355" y="144"/>
                    <a:pt x="355" y="144"/>
                  </a:cubicBezTo>
                  <a:cubicBezTo>
                    <a:pt x="359" y="148"/>
                    <a:pt x="364" y="150"/>
                    <a:pt x="370" y="150"/>
                  </a:cubicBezTo>
                  <a:cubicBezTo>
                    <a:pt x="380" y="150"/>
                    <a:pt x="388" y="142"/>
                    <a:pt x="388" y="132"/>
                  </a:cubicBezTo>
                  <a:cubicBezTo>
                    <a:pt x="388" y="60"/>
                    <a:pt x="388" y="60"/>
                    <a:pt x="388" y="60"/>
                  </a:cubicBezTo>
                  <a:cubicBezTo>
                    <a:pt x="388" y="49"/>
                    <a:pt x="380" y="41"/>
                    <a:pt x="3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3377" y="1678"/>
              <a:ext cx="924" cy="454"/>
            </a:xfrm>
            <a:custGeom>
              <a:avLst/>
              <a:gdLst>
                <a:gd name="T0" fmla="*/ 370 w 388"/>
                <a:gd name="T1" fmla="*/ 41 h 191"/>
                <a:gd name="T2" fmla="*/ 355 w 388"/>
                <a:gd name="T3" fmla="*/ 48 h 191"/>
                <a:gd name="T4" fmla="*/ 355 w 388"/>
                <a:gd name="T5" fmla="*/ 35 h 191"/>
                <a:gd name="T6" fmla="*/ 337 w 388"/>
                <a:gd name="T7" fmla="*/ 17 h 191"/>
                <a:gd name="T8" fmla="*/ 320 w 388"/>
                <a:gd name="T9" fmla="*/ 28 h 191"/>
                <a:gd name="T10" fmla="*/ 320 w 388"/>
                <a:gd name="T11" fmla="*/ 19 h 191"/>
                <a:gd name="T12" fmla="*/ 301 w 388"/>
                <a:gd name="T13" fmla="*/ 0 h 191"/>
                <a:gd name="T14" fmla="*/ 282 w 388"/>
                <a:gd name="T15" fmla="*/ 19 h 191"/>
                <a:gd name="T16" fmla="*/ 282 w 388"/>
                <a:gd name="T17" fmla="*/ 77 h 191"/>
                <a:gd name="T18" fmla="*/ 106 w 388"/>
                <a:gd name="T19" fmla="*/ 77 h 191"/>
                <a:gd name="T20" fmla="*/ 106 w 388"/>
                <a:gd name="T21" fmla="*/ 19 h 191"/>
                <a:gd name="T22" fmla="*/ 87 w 388"/>
                <a:gd name="T23" fmla="*/ 0 h 191"/>
                <a:gd name="T24" fmla="*/ 68 w 388"/>
                <a:gd name="T25" fmla="*/ 19 h 191"/>
                <a:gd name="T26" fmla="*/ 68 w 388"/>
                <a:gd name="T27" fmla="*/ 28 h 191"/>
                <a:gd name="T28" fmla="*/ 51 w 388"/>
                <a:gd name="T29" fmla="*/ 17 h 191"/>
                <a:gd name="T30" fmla="*/ 33 w 388"/>
                <a:gd name="T31" fmla="*/ 35 h 191"/>
                <a:gd name="T32" fmla="*/ 33 w 388"/>
                <a:gd name="T33" fmla="*/ 48 h 191"/>
                <a:gd name="T34" fmla="*/ 18 w 388"/>
                <a:gd name="T35" fmla="*/ 41 h 191"/>
                <a:gd name="T36" fmla="*/ 0 w 388"/>
                <a:gd name="T37" fmla="*/ 60 h 191"/>
                <a:gd name="T38" fmla="*/ 0 w 388"/>
                <a:gd name="T39" fmla="*/ 132 h 191"/>
                <a:gd name="T40" fmla="*/ 18 w 388"/>
                <a:gd name="T41" fmla="*/ 151 h 191"/>
                <a:gd name="T42" fmla="*/ 33 w 388"/>
                <a:gd name="T43" fmla="*/ 144 h 191"/>
                <a:gd name="T44" fmla="*/ 33 w 388"/>
                <a:gd name="T45" fmla="*/ 156 h 191"/>
                <a:gd name="T46" fmla="*/ 51 w 388"/>
                <a:gd name="T47" fmla="*/ 175 h 191"/>
                <a:gd name="T48" fmla="*/ 68 w 388"/>
                <a:gd name="T49" fmla="*/ 164 h 191"/>
                <a:gd name="T50" fmla="*/ 68 w 388"/>
                <a:gd name="T51" fmla="*/ 173 h 191"/>
                <a:gd name="T52" fmla="*/ 87 w 388"/>
                <a:gd name="T53" fmla="*/ 191 h 191"/>
                <a:gd name="T54" fmla="*/ 106 w 388"/>
                <a:gd name="T55" fmla="*/ 173 h 191"/>
                <a:gd name="T56" fmla="*/ 106 w 388"/>
                <a:gd name="T57" fmla="*/ 114 h 191"/>
                <a:gd name="T58" fmla="*/ 282 w 388"/>
                <a:gd name="T59" fmla="*/ 114 h 191"/>
                <a:gd name="T60" fmla="*/ 282 w 388"/>
                <a:gd name="T61" fmla="*/ 173 h 191"/>
                <a:gd name="T62" fmla="*/ 301 w 388"/>
                <a:gd name="T63" fmla="*/ 191 h 191"/>
                <a:gd name="T64" fmla="*/ 320 w 388"/>
                <a:gd name="T65" fmla="*/ 173 h 191"/>
                <a:gd name="T66" fmla="*/ 320 w 388"/>
                <a:gd name="T67" fmla="*/ 164 h 191"/>
                <a:gd name="T68" fmla="*/ 337 w 388"/>
                <a:gd name="T69" fmla="*/ 175 h 191"/>
                <a:gd name="T70" fmla="*/ 355 w 388"/>
                <a:gd name="T71" fmla="*/ 156 h 191"/>
                <a:gd name="T72" fmla="*/ 355 w 388"/>
                <a:gd name="T73" fmla="*/ 144 h 191"/>
                <a:gd name="T74" fmla="*/ 370 w 388"/>
                <a:gd name="T75" fmla="*/ 151 h 191"/>
                <a:gd name="T76" fmla="*/ 388 w 388"/>
                <a:gd name="T77" fmla="*/ 132 h 191"/>
                <a:gd name="T78" fmla="*/ 388 w 388"/>
                <a:gd name="T79" fmla="*/ 60 h 191"/>
                <a:gd name="T80" fmla="*/ 370 w 388"/>
                <a:gd name="T81" fmla="*/ 4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191">
                  <a:moveTo>
                    <a:pt x="370" y="41"/>
                  </a:moveTo>
                  <a:cubicBezTo>
                    <a:pt x="364" y="41"/>
                    <a:pt x="359" y="44"/>
                    <a:pt x="355" y="48"/>
                  </a:cubicBezTo>
                  <a:cubicBezTo>
                    <a:pt x="355" y="35"/>
                    <a:pt x="355" y="35"/>
                    <a:pt x="355" y="35"/>
                  </a:cubicBezTo>
                  <a:cubicBezTo>
                    <a:pt x="355" y="25"/>
                    <a:pt x="347" y="17"/>
                    <a:pt x="337" y="17"/>
                  </a:cubicBezTo>
                  <a:cubicBezTo>
                    <a:pt x="329" y="17"/>
                    <a:pt x="322" y="21"/>
                    <a:pt x="320" y="28"/>
                  </a:cubicBezTo>
                  <a:cubicBezTo>
                    <a:pt x="320" y="19"/>
                    <a:pt x="320" y="19"/>
                    <a:pt x="320" y="19"/>
                  </a:cubicBezTo>
                  <a:cubicBezTo>
                    <a:pt x="320" y="9"/>
                    <a:pt x="311" y="0"/>
                    <a:pt x="301" y="0"/>
                  </a:cubicBezTo>
                  <a:cubicBezTo>
                    <a:pt x="291" y="0"/>
                    <a:pt x="282" y="9"/>
                    <a:pt x="282" y="19"/>
                  </a:cubicBezTo>
                  <a:cubicBezTo>
                    <a:pt x="282" y="77"/>
                    <a:pt x="282" y="77"/>
                    <a:pt x="282" y="77"/>
                  </a:cubicBezTo>
                  <a:cubicBezTo>
                    <a:pt x="106" y="77"/>
                    <a:pt x="106" y="77"/>
                    <a:pt x="106" y="77"/>
                  </a:cubicBezTo>
                  <a:cubicBezTo>
                    <a:pt x="106" y="19"/>
                    <a:pt x="106" y="19"/>
                    <a:pt x="106" y="19"/>
                  </a:cubicBezTo>
                  <a:cubicBezTo>
                    <a:pt x="106" y="9"/>
                    <a:pt x="97" y="0"/>
                    <a:pt x="87" y="0"/>
                  </a:cubicBezTo>
                  <a:cubicBezTo>
                    <a:pt x="77" y="0"/>
                    <a:pt x="68" y="9"/>
                    <a:pt x="68" y="19"/>
                  </a:cubicBezTo>
                  <a:cubicBezTo>
                    <a:pt x="68" y="28"/>
                    <a:pt x="68" y="28"/>
                    <a:pt x="68" y="28"/>
                  </a:cubicBezTo>
                  <a:cubicBezTo>
                    <a:pt x="66" y="21"/>
                    <a:pt x="59" y="17"/>
                    <a:pt x="51" y="17"/>
                  </a:cubicBezTo>
                  <a:cubicBezTo>
                    <a:pt x="41" y="17"/>
                    <a:pt x="33" y="25"/>
                    <a:pt x="33" y="35"/>
                  </a:cubicBezTo>
                  <a:cubicBezTo>
                    <a:pt x="33" y="48"/>
                    <a:pt x="33" y="48"/>
                    <a:pt x="33" y="48"/>
                  </a:cubicBezTo>
                  <a:cubicBezTo>
                    <a:pt x="29" y="44"/>
                    <a:pt x="24" y="41"/>
                    <a:pt x="18" y="41"/>
                  </a:cubicBezTo>
                  <a:cubicBezTo>
                    <a:pt x="8" y="41"/>
                    <a:pt x="0" y="49"/>
                    <a:pt x="0" y="60"/>
                  </a:cubicBezTo>
                  <a:cubicBezTo>
                    <a:pt x="0" y="132"/>
                    <a:pt x="0" y="132"/>
                    <a:pt x="0" y="132"/>
                  </a:cubicBezTo>
                  <a:cubicBezTo>
                    <a:pt x="0" y="142"/>
                    <a:pt x="8" y="151"/>
                    <a:pt x="18" y="151"/>
                  </a:cubicBezTo>
                  <a:cubicBezTo>
                    <a:pt x="24" y="151"/>
                    <a:pt x="29" y="148"/>
                    <a:pt x="33" y="144"/>
                  </a:cubicBezTo>
                  <a:cubicBezTo>
                    <a:pt x="33" y="156"/>
                    <a:pt x="33" y="156"/>
                    <a:pt x="33" y="156"/>
                  </a:cubicBezTo>
                  <a:cubicBezTo>
                    <a:pt x="33" y="166"/>
                    <a:pt x="41" y="175"/>
                    <a:pt x="51" y="175"/>
                  </a:cubicBezTo>
                  <a:cubicBezTo>
                    <a:pt x="59" y="175"/>
                    <a:pt x="66" y="170"/>
                    <a:pt x="68" y="164"/>
                  </a:cubicBezTo>
                  <a:cubicBezTo>
                    <a:pt x="68" y="173"/>
                    <a:pt x="68" y="173"/>
                    <a:pt x="68" y="173"/>
                  </a:cubicBezTo>
                  <a:cubicBezTo>
                    <a:pt x="68" y="183"/>
                    <a:pt x="77" y="191"/>
                    <a:pt x="87" y="191"/>
                  </a:cubicBezTo>
                  <a:cubicBezTo>
                    <a:pt x="97" y="191"/>
                    <a:pt x="106" y="183"/>
                    <a:pt x="106" y="173"/>
                  </a:cubicBezTo>
                  <a:cubicBezTo>
                    <a:pt x="106" y="114"/>
                    <a:pt x="106" y="114"/>
                    <a:pt x="106" y="114"/>
                  </a:cubicBezTo>
                  <a:cubicBezTo>
                    <a:pt x="282" y="114"/>
                    <a:pt x="282" y="114"/>
                    <a:pt x="282" y="114"/>
                  </a:cubicBezTo>
                  <a:cubicBezTo>
                    <a:pt x="282" y="173"/>
                    <a:pt x="282" y="173"/>
                    <a:pt x="282" y="173"/>
                  </a:cubicBezTo>
                  <a:cubicBezTo>
                    <a:pt x="282" y="183"/>
                    <a:pt x="291" y="191"/>
                    <a:pt x="301" y="191"/>
                  </a:cubicBezTo>
                  <a:cubicBezTo>
                    <a:pt x="311" y="191"/>
                    <a:pt x="320" y="183"/>
                    <a:pt x="320" y="173"/>
                  </a:cubicBezTo>
                  <a:cubicBezTo>
                    <a:pt x="320" y="164"/>
                    <a:pt x="320" y="164"/>
                    <a:pt x="320" y="164"/>
                  </a:cubicBezTo>
                  <a:cubicBezTo>
                    <a:pt x="322" y="170"/>
                    <a:pt x="329" y="175"/>
                    <a:pt x="337" y="175"/>
                  </a:cubicBezTo>
                  <a:cubicBezTo>
                    <a:pt x="347" y="175"/>
                    <a:pt x="355" y="166"/>
                    <a:pt x="355" y="156"/>
                  </a:cubicBezTo>
                  <a:cubicBezTo>
                    <a:pt x="355" y="144"/>
                    <a:pt x="355" y="144"/>
                    <a:pt x="355" y="144"/>
                  </a:cubicBezTo>
                  <a:cubicBezTo>
                    <a:pt x="359" y="148"/>
                    <a:pt x="364" y="151"/>
                    <a:pt x="370" y="151"/>
                  </a:cubicBezTo>
                  <a:cubicBezTo>
                    <a:pt x="380" y="151"/>
                    <a:pt x="388" y="142"/>
                    <a:pt x="388" y="132"/>
                  </a:cubicBezTo>
                  <a:cubicBezTo>
                    <a:pt x="388" y="60"/>
                    <a:pt x="388" y="60"/>
                    <a:pt x="388" y="60"/>
                  </a:cubicBezTo>
                  <a:cubicBezTo>
                    <a:pt x="388" y="49"/>
                    <a:pt x="380" y="41"/>
                    <a:pt x="3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Group 39"/>
          <p:cNvGrpSpPr>
            <a:grpSpLocks noChangeAspect="1"/>
          </p:cNvGrpSpPr>
          <p:nvPr/>
        </p:nvGrpSpPr>
        <p:grpSpPr bwMode="auto">
          <a:xfrm>
            <a:off x="7809345" y="4764194"/>
            <a:ext cx="540000" cy="461686"/>
            <a:chOff x="3248" y="1652"/>
            <a:chExt cx="1186" cy="1014"/>
          </a:xfrm>
          <a:solidFill>
            <a:schemeClr val="bg1"/>
          </a:solidFill>
        </p:grpSpPr>
        <p:sp>
          <p:nvSpPr>
            <p:cNvPr id="41" name="Oval 40"/>
            <p:cNvSpPr>
              <a:spLocks noChangeArrowheads="1"/>
            </p:cNvSpPr>
            <p:nvPr/>
          </p:nvSpPr>
          <p:spPr bwMode="auto">
            <a:xfrm>
              <a:off x="3600" y="2294"/>
              <a:ext cx="66" cy="6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3248" y="1652"/>
              <a:ext cx="1186" cy="1014"/>
            </a:xfrm>
            <a:custGeom>
              <a:avLst/>
              <a:gdLst>
                <a:gd name="T0" fmla="*/ 494 w 499"/>
                <a:gd name="T1" fmla="*/ 10 h 426"/>
                <a:gd name="T2" fmla="*/ 488 w 499"/>
                <a:gd name="T3" fmla="*/ 5 h 426"/>
                <a:gd name="T4" fmla="*/ 468 w 499"/>
                <a:gd name="T5" fmla="*/ 5 h 426"/>
                <a:gd name="T6" fmla="*/ 430 w 499"/>
                <a:gd name="T7" fmla="*/ 43 h 426"/>
                <a:gd name="T8" fmla="*/ 347 w 499"/>
                <a:gd name="T9" fmla="*/ 43 h 426"/>
                <a:gd name="T10" fmla="*/ 333 w 499"/>
                <a:gd name="T11" fmla="*/ 58 h 426"/>
                <a:gd name="T12" fmla="*/ 333 w 499"/>
                <a:gd name="T13" fmla="*/ 65 h 426"/>
                <a:gd name="T14" fmla="*/ 347 w 499"/>
                <a:gd name="T15" fmla="*/ 79 h 426"/>
                <a:gd name="T16" fmla="*/ 379 w 499"/>
                <a:gd name="T17" fmla="*/ 79 h 426"/>
                <a:gd name="T18" fmla="*/ 308 w 499"/>
                <a:gd name="T19" fmla="*/ 249 h 426"/>
                <a:gd name="T20" fmla="*/ 205 w 499"/>
                <a:gd name="T21" fmla="*/ 185 h 426"/>
                <a:gd name="T22" fmla="*/ 190 w 499"/>
                <a:gd name="T23" fmla="*/ 176 h 426"/>
                <a:gd name="T24" fmla="*/ 190 w 499"/>
                <a:gd name="T25" fmla="*/ 176 h 426"/>
                <a:gd name="T26" fmla="*/ 161 w 499"/>
                <a:gd name="T27" fmla="*/ 166 h 426"/>
                <a:gd name="T28" fmla="*/ 140 w 499"/>
                <a:gd name="T29" fmla="*/ 115 h 426"/>
                <a:gd name="T30" fmla="*/ 182 w 499"/>
                <a:gd name="T31" fmla="*/ 108 h 426"/>
                <a:gd name="T32" fmla="*/ 196 w 499"/>
                <a:gd name="T33" fmla="*/ 94 h 426"/>
                <a:gd name="T34" fmla="*/ 196 w 499"/>
                <a:gd name="T35" fmla="*/ 73 h 426"/>
                <a:gd name="T36" fmla="*/ 182 w 499"/>
                <a:gd name="T37" fmla="*/ 58 h 426"/>
                <a:gd name="T38" fmla="*/ 46 w 499"/>
                <a:gd name="T39" fmla="*/ 58 h 426"/>
                <a:gd name="T40" fmla="*/ 31 w 499"/>
                <a:gd name="T41" fmla="*/ 73 h 426"/>
                <a:gd name="T42" fmla="*/ 31 w 499"/>
                <a:gd name="T43" fmla="*/ 101 h 426"/>
                <a:gd name="T44" fmla="*/ 46 w 499"/>
                <a:gd name="T45" fmla="*/ 115 h 426"/>
                <a:gd name="T46" fmla="*/ 113 w 499"/>
                <a:gd name="T47" fmla="*/ 115 h 426"/>
                <a:gd name="T48" fmla="*/ 133 w 499"/>
                <a:gd name="T49" fmla="*/ 163 h 426"/>
                <a:gd name="T50" fmla="*/ 20 w 499"/>
                <a:gd name="T51" fmla="*/ 280 h 426"/>
                <a:gd name="T52" fmla="*/ 99 w 499"/>
                <a:gd name="T53" fmla="*/ 390 h 426"/>
                <a:gd name="T54" fmla="*/ 15 w 499"/>
                <a:gd name="T55" fmla="*/ 390 h 426"/>
                <a:gd name="T56" fmla="*/ 0 w 499"/>
                <a:gd name="T57" fmla="*/ 404 h 426"/>
                <a:gd name="T58" fmla="*/ 0 w 499"/>
                <a:gd name="T59" fmla="*/ 412 h 426"/>
                <a:gd name="T60" fmla="*/ 15 w 499"/>
                <a:gd name="T61" fmla="*/ 426 h 426"/>
                <a:gd name="T62" fmla="*/ 398 w 499"/>
                <a:gd name="T63" fmla="*/ 426 h 426"/>
                <a:gd name="T64" fmla="*/ 413 w 499"/>
                <a:gd name="T65" fmla="*/ 412 h 426"/>
                <a:gd name="T66" fmla="*/ 413 w 499"/>
                <a:gd name="T67" fmla="*/ 404 h 426"/>
                <a:gd name="T68" fmla="*/ 398 w 499"/>
                <a:gd name="T69" fmla="*/ 390 h 426"/>
                <a:gd name="T70" fmla="*/ 338 w 499"/>
                <a:gd name="T71" fmla="*/ 390 h 426"/>
                <a:gd name="T72" fmla="*/ 377 w 499"/>
                <a:gd name="T73" fmla="*/ 329 h 426"/>
                <a:gd name="T74" fmla="*/ 345 w 499"/>
                <a:gd name="T75" fmla="*/ 271 h 426"/>
                <a:gd name="T76" fmla="*/ 345 w 499"/>
                <a:gd name="T77" fmla="*/ 271 h 426"/>
                <a:gd name="T78" fmla="*/ 330 w 499"/>
                <a:gd name="T79" fmla="*/ 262 h 426"/>
                <a:gd name="T80" fmla="*/ 406 w 499"/>
                <a:gd name="T81" fmla="*/ 79 h 426"/>
                <a:gd name="T82" fmla="*/ 438 w 499"/>
                <a:gd name="T83" fmla="*/ 79 h 426"/>
                <a:gd name="T84" fmla="*/ 439 w 499"/>
                <a:gd name="T85" fmla="*/ 79 h 426"/>
                <a:gd name="T86" fmla="*/ 449 w 499"/>
                <a:gd name="T87" fmla="*/ 75 h 426"/>
                <a:gd name="T88" fmla="*/ 494 w 499"/>
                <a:gd name="T89" fmla="*/ 31 h 426"/>
                <a:gd name="T90" fmla="*/ 494 w 499"/>
                <a:gd name="T91" fmla="*/ 10 h 426"/>
                <a:gd name="T92" fmla="*/ 218 w 499"/>
                <a:gd name="T93" fmla="*/ 377 h 426"/>
                <a:gd name="T94" fmla="*/ 131 w 499"/>
                <a:gd name="T95" fmla="*/ 377 h 426"/>
                <a:gd name="T96" fmla="*/ 121 w 499"/>
                <a:gd name="T97" fmla="*/ 367 h 426"/>
                <a:gd name="T98" fmla="*/ 131 w 499"/>
                <a:gd name="T99" fmla="*/ 357 h 426"/>
                <a:gd name="T100" fmla="*/ 148 w 499"/>
                <a:gd name="T101" fmla="*/ 357 h 426"/>
                <a:gd name="T102" fmla="*/ 148 w 499"/>
                <a:gd name="T103" fmla="*/ 322 h 426"/>
                <a:gd name="T104" fmla="*/ 121 w 499"/>
                <a:gd name="T105" fmla="*/ 284 h 426"/>
                <a:gd name="T106" fmla="*/ 162 w 499"/>
                <a:gd name="T107" fmla="*/ 243 h 426"/>
                <a:gd name="T108" fmla="*/ 203 w 499"/>
                <a:gd name="T109" fmla="*/ 284 h 426"/>
                <a:gd name="T110" fmla="*/ 176 w 499"/>
                <a:gd name="T111" fmla="*/ 322 h 426"/>
                <a:gd name="T112" fmla="*/ 176 w 499"/>
                <a:gd name="T113" fmla="*/ 357 h 426"/>
                <a:gd name="T114" fmla="*/ 218 w 499"/>
                <a:gd name="T115" fmla="*/ 357 h 426"/>
                <a:gd name="T116" fmla="*/ 228 w 499"/>
                <a:gd name="T117" fmla="*/ 367 h 426"/>
                <a:gd name="T118" fmla="*/ 218 w 499"/>
                <a:gd name="T119" fmla="*/ 37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426">
                  <a:moveTo>
                    <a:pt x="494" y="10"/>
                  </a:moveTo>
                  <a:cubicBezTo>
                    <a:pt x="488" y="5"/>
                    <a:pt x="488" y="5"/>
                    <a:pt x="488" y="5"/>
                  </a:cubicBezTo>
                  <a:cubicBezTo>
                    <a:pt x="483" y="0"/>
                    <a:pt x="474" y="0"/>
                    <a:pt x="468" y="5"/>
                  </a:cubicBezTo>
                  <a:cubicBezTo>
                    <a:pt x="430" y="43"/>
                    <a:pt x="430" y="43"/>
                    <a:pt x="430" y="43"/>
                  </a:cubicBezTo>
                  <a:cubicBezTo>
                    <a:pt x="347" y="43"/>
                    <a:pt x="347" y="43"/>
                    <a:pt x="347" y="43"/>
                  </a:cubicBezTo>
                  <a:cubicBezTo>
                    <a:pt x="339" y="43"/>
                    <a:pt x="333" y="50"/>
                    <a:pt x="333" y="58"/>
                  </a:cubicBezTo>
                  <a:cubicBezTo>
                    <a:pt x="333" y="65"/>
                    <a:pt x="333" y="65"/>
                    <a:pt x="333" y="65"/>
                  </a:cubicBezTo>
                  <a:cubicBezTo>
                    <a:pt x="333" y="73"/>
                    <a:pt x="339" y="79"/>
                    <a:pt x="347" y="79"/>
                  </a:cubicBezTo>
                  <a:cubicBezTo>
                    <a:pt x="379" y="79"/>
                    <a:pt x="379" y="79"/>
                    <a:pt x="379" y="79"/>
                  </a:cubicBezTo>
                  <a:cubicBezTo>
                    <a:pt x="308" y="249"/>
                    <a:pt x="308" y="249"/>
                    <a:pt x="308" y="249"/>
                  </a:cubicBezTo>
                  <a:cubicBezTo>
                    <a:pt x="205" y="185"/>
                    <a:pt x="205" y="185"/>
                    <a:pt x="205" y="185"/>
                  </a:cubicBezTo>
                  <a:cubicBezTo>
                    <a:pt x="200" y="182"/>
                    <a:pt x="195" y="179"/>
                    <a:pt x="190" y="176"/>
                  </a:cubicBezTo>
                  <a:cubicBezTo>
                    <a:pt x="190" y="176"/>
                    <a:pt x="190" y="176"/>
                    <a:pt x="190" y="176"/>
                  </a:cubicBezTo>
                  <a:cubicBezTo>
                    <a:pt x="181" y="171"/>
                    <a:pt x="171" y="168"/>
                    <a:pt x="161" y="166"/>
                  </a:cubicBezTo>
                  <a:cubicBezTo>
                    <a:pt x="140" y="115"/>
                    <a:pt x="140" y="115"/>
                    <a:pt x="140" y="115"/>
                  </a:cubicBezTo>
                  <a:cubicBezTo>
                    <a:pt x="140" y="115"/>
                    <a:pt x="172" y="110"/>
                    <a:pt x="182" y="108"/>
                  </a:cubicBezTo>
                  <a:cubicBezTo>
                    <a:pt x="192" y="106"/>
                    <a:pt x="196" y="102"/>
                    <a:pt x="196" y="94"/>
                  </a:cubicBezTo>
                  <a:cubicBezTo>
                    <a:pt x="196" y="73"/>
                    <a:pt x="196" y="73"/>
                    <a:pt x="196" y="73"/>
                  </a:cubicBezTo>
                  <a:cubicBezTo>
                    <a:pt x="196" y="65"/>
                    <a:pt x="190" y="58"/>
                    <a:pt x="182" y="58"/>
                  </a:cubicBezTo>
                  <a:cubicBezTo>
                    <a:pt x="46" y="58"/>
                    <a:pt x="46" y="58"/>
                    <a:pt x="46" y="58"/>
                  </a:cubicBezTo>
                  <a:cubicBezTo>
                    <a:pt x="38" y="58"/>
                    <a:pt x="31" y="65"/>
                    <a:pt x="31" y="73"/>
                  </a:cubicBezTo>
                  <a:cubicBezTo>
                    <a:pt x="31" y="101"/>
                    <a:pt x="31" y="101"/>
                    <a:pt x="31" y="101"/>
                  </a:cubicBezTo>
                  <a:cubicBezTo>
                    <a:pt x="31" y="109"/>
                    <a:pt x="38" y="115"/>
                    <a:pt x="46" y="115"/>
                  </a:cubicBezTo>
                  <a:cubicBezTo>
                    <a:pt x="113" y="115"/>
                    <a:pt x="113" y="115"/>
                    <a:pt x="113" y="115"/>
                  </a:cubicBezTo>
                  <a:cubicBezTo>
                    <a:pt x="133" y="163"/>
                    <a:pt x="133" y="163"/>
                    <a:pt x="133" y="163"/>
                  </a:cubicBezTo>
                  <a:cubicBezTo>
                    <a:pt x="70" y="165"/>
                    <a:pt x="20" y="217"/>
                    <a:pt x="20" y="280"/>
                  </a:cubicBezTo>
                  <a:cubicBezTo>
                    <a:pt x="20" y="331"/>
                    <a:pt x="53" y="374"/>
                    <a:pt x="99" y="390"/>
                  </a:cubicBezTo>
                  <a:cubicBezTo>
                    <a:pt x="15" y="390"/>
                    <a:pt x="15" y="390"/>
                    <a:pt x="15" y="390"/>
                  </a:cubicBezTo>
                  <a:cubicBezTo>
                    <a:pt x="7" y="390"/>
                    <a:pt x="0" y="397"/>
                    <a:pt x="0" y="404"/>
                  </a:cubicBezTo>
                  <a:cubicBezTo>
                    <a:pt x="0" y="412"/>
                    <a:pt x="0" y="412"/>
                    <a:pt x="0" y="412"/>
                  </a:cubicBezTo>
                  <a:cubicBezTo>
                    <a:pt x="0" y="420"/>
                    <a:pt x="7" y="426"/>
                    <a:pt x="15" y="426"/>
                  </a:cubicBezTo>
                  <a:cubicBezTo>
                    <a:pt x="398" y="426"/>
                    <a:pt x="398" y="426"/>
                    <a:pt x="398" y="426"/>
                  </a:cubicBezTo>
                  <a:cubicBezTo>
                    <a:pt x="406" y="426"/>
                    <a:pt x="413" y="420"/>
                    <a:pt x="413" y="412"/>
                  </a:cubicBezTo>
                  <a:cubicBezTo>
                    <a:pt x="413" y="404"/>
                    <a:pt x="413" y="404"/>
                    <a:pt x="413" y="404"/>
                  </a:cubicBezTo>
                  <a:cubicBezTo>
                    <a:pt x="413" y="397"/>
                    <a:pt x="406" y="390"/>
                    <a:pt x="398" y="390"/>
                  </a:cubicBezTo>
                  <a:cubicBezTo>
                    <a:pt x="338" y="390"/>
                    <a:pt x="338" y="390"/>
                    <a:pt x="338" y="390"/>
                  </a:cubicBezTo>
                  <a:cubicBezTo>
                    <a:pt x="361" y="379"/>
                    <a:pt x="377" y="356"/>
                    <a:pt x="377" y="329"/>
                  </a:cubicBezTo>
                  <a:cubicBezTo>
                    <a:pt x="377" y="304"/>
                    <a:pt x="364" y="283"/>
                    <a:pt x="345" y="271"/>
                  </a:cubicBezTo>
                  <a:cubicBezTo>
                    <a:pt x="345" y="271"/>
                    <a:pt x="345" y="271"/>
                    <a:pt x="345" y="271"/>
                  </a:cubicBezTo>
                  <a:cubicBezTo>
                    <a:pt x="330" y="262"/>
                    <a:pt x="330" y="262"/>
                    <a:pt x="330" y="262"/>
                  </a:cubicBezTo>
                  <a:cubicBezTo>
                    <a:pt x="406" y="79"/>
                    <a:pt x="406" y="79"/>
                    <a:pt x="406" y="79"/>
                  </a:cubicBezTo>
                  <a:cubicBezTo>
                    <a:pt x="438" y="79"/>
                    <a:pt x="438" y="79"/>
                    <a:pt x="438" y="79"/>
                  </a:cubicBezTo>
                  <a:cubicBezTo>
                    <a:pt x="438" y="79"/>
                    <a:pt x="439" y="79"/>
                    <a:pt x="439" y="79"/>
                  </a:cubicBezTo>
                  <a:cubicBezTo>
                    <a:pt x="442" y="79"/>
                    <a:pt x="446" y="78"/>
                    <a:pt x="449" y="75"/>
                  </a:cubicBezTo>
                  <a:cubicBezTo>
                    <a:pt x="494" y="31"/>
                    <a:pt x="494" y="31"/>
                    <a:pt x="494" y="31"/>
                  </a:cubicBezTo>
                  <a:cubicBezTo>
                    <a:pt x="499" y="25"/>
                    <a:pt x="499" y="16"/>
                    <a:pt x="494" y="10"/>
                  </a:cubicBezTo>
                  <a:close/>
                  <a:moveTo>
                    <a:pt x="218" y="377"/>
                  </a:moveTo>
                  <a:cubicBezTo>
                    <a:pt x="131" y="377"/>
                    <a:pt x="131" y="377"/>
                    <a:pt x="131" y="377"/>
                  </a:cubicBezTo>
                  <a:cubicBezTo>
                    <a:pt x="125" y="377"/>
                    <a:pt x="121" y="372"/>
                    <a:pt x="121" y="367"/>
                  </a:cubicBezTo>
                  <a:cubicBezTo>
                    <a:pt x="121" y="361"/>
                    <a:pt x="125" y="357"/>
                    <a:pt x="131" y="357"/>
                  </a:cubicBezTo>
                  <a:cubicBezTo>
                    <a:pt x="148" y="357"/>
                    <a:pt x="148" y="357"/>
                    <a:pt x="148" y="357"/>
                  </a:cubicBezTo>
                  <a:cubicBezTo>
                    <a:pt x="148" y="322"/>
                    <a:pt x="148" y="322"/>
                    <a:pt x="148" y="322"/>
                  </a:cubicBezTo>
                  <a:cubicBezTo>
                    <a:pt x="132" y="317"/>
                    <a:pt x="121" y="302"/>
                    <a:pt x="121" y="284"/>
                  </a:cubicBezTo>
                  <a:cubicBezTo>
                    <a:pt x="121" y="261"/>
                    <a:pt x="139" y="243"/>
                    <a:pt x="162" y="243"/>
                  </a:cubicBezTo>
                  <a:cubicBezTo>
                    <a:pt x="185" y="243"/>
                    <a:pt x="203" y="261"/>
                    <a:pt x="203" y="284"/>
                  </a:cubicBezTo>
                  <a:cubicBezTo>
                    <a:pt x="203" y="302"/>
                    <a:pt x="192" y="317"/>
                    <a:pt x="176" y="322"/>
                  </a:cubicBezTo>
                  <a:cubicBezTo>
                    <a:pt x="176" y="357"/>
                    <a:pt x="176" y="357"/>
                    <a:pt x="176" y="357"/>
                  </a:cubicBezTo>
                  <a:cubicBezTo>
                    <a:pt x="218" y="357"/>
                    <a:pt x="218" y="357"/>
                    <a:pt x="218" y="357"/>
                  </a:cubicBezTo>
                  <a:cubicBezTo>
                    <a:pt x="224" y="357"/>
                    <a:pt x="228" y="361"/>
                    <a:pt x="228" y="367"/>
                  </a:cubicBezTo>
                  <a:cubicBezTo>
                    <a:pt x="228" y="372"/>
                    <a:pt x="224" y="377"/>
                    <a:pt x="218" y="3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44"/>
          <p:cNvGrpSpPr>
            <a:grpSpLocks noChangeAspect="1"/>
          </p:cNvGrpSpPr>
          <p:nvPr/>
        </p:nvGrpSpPr>
        <p:grpSpPr bwMode="auto">
          <a:xfrm>
            <a:off x="1485594" y="2133000"/>
            <a:ext cx="1163251" cy="1296000"/>
            <a:chOff x="3416" y="1672"/>
            <a:chExt cx="850" cy="947"/>
          </a:xfrm>
          <a:solidFill>
            <a:schemeClr val="bg1"/>
          </a:solidFill>
        </p:grpSpPr>
        <p:sp>
          <p:nvSpPr>
            <p:cNvPr id="44" name="Freeform 45"/>
            <p:cNvSpPr>
              <a:spLocks noEditPoints="1"/>
            </p:cNvSpPr>
            <p:nvPr/>
          </p:nvSpPr>
          <p:spPr bwMode="auto">
            <a:xfrm>
              <a:off x="3416" y="1672"/>
              <a:ext cx="850" cy="947"/>
            </a:xfrm>
            <a:custGeom>
              <a:avLst/>
              <a:gdLst>
                <a:gd name="T0" fmla="*/ 344 w 357"/>
                <a:gd name="T1" fmla="*/ 134 h 398"/>
                <a:gd name="T2" fmla="*/ 230 w 357"/>
                <a:gd name="T3" fmla="*/ 17 h 398"/>
                <a:gd name="T4" fmla="*/ 44 w 357"/>
                <a:gd name="T5" fmla="*/ 179 h 398"/>
                <a:gd name="T6" fmla="*/ 11 w 357"/>
                <a:gd name="T7" fmla="*/ 248 h 398"/>
                <a:gd name="T8" fmla="*/ 39 w 357"/>
                <a:gd name="T9" fmla="*/ 260 h 398"/>
                <a:gd name="T10" fmla="*/ 33 w 357"/>
                <a:gd name="T11" fmla="*/ 289 h 398"/>
                <a:gd name="T12" fmla="*/ 53 w 357"/>
                <a:gd name="T13" fmla="*/ 292 h 398"/>
                <a:gd name="T14" fmla="*/ 39 w 357"/>
                <a:gd name="T15" fmla="*/ 310 h 398"/>
                <a:gd name="T16" fmla="*/ 63 w 357"/>
                <a:gd name="T17" fmla="*/ 328 h 398"/>
                <a:gd name="T18" fmla="*/ 93 w 357"/>
                <a:gd name="T19" fmla="*/ 367 h 398"/>
                <a:gd name="T20" fmla="*/ 134 w 357"/>
                <a:gd name="T21" fmla="*/ 355 h 398"/>
                <a:gd name="T22" fmla="*/ 144 w 357"/>
                <a:gd name="T23" fmla="*/ 398 h 398"/>
                <a:gd name="T24" fmla="*/ 279 w 357"/>
                <a:gd name="T25" fmla="*/ 398 h 398"/>
                <a:gd name="T26" fmla="*/ 274 w 357"/>
                <a:gd name="T27" fmla="*/ 304 h 398"/>
                <a:gd name="T28" fmla="*/ 344 w 357"/>
                <a:gd name="T29" fmla="*/ 134 h 398"/>
                <a:gd name="T30" fmla="*/ 247 w 357"/>
                <a:gd name="T31" fmla="*/ 210 h 398"/>
                <a:gd name="T32" fmla="*/ 243 w 357"/>
                <a:gd name="T33" fmla="*/ 257 h 398"/>
                <a:gd name="T34" fmla="*/ 226 w 357"/>
                <a:gd name="T35" fmla="*/ 254 h 398"/>
                <a:gd name="T36" fmla="*/ 211 w 357"/>
                <a:gd name="T37" fmla="*/ 193 h 398"/>
                <a:gd name="T38" fmla="*/ 185 w 357"/>
                <a:gd name="T39" fmla="*/ 161 h 398"/>
                <a:gd name="T40" fmla="*/ 186 w 357"/>
                <a:gd name="T41" fmla="*/ 153 h 398"/>
                <a:gd name="T42" fmla="*/ 183 w 357"/>
                <a:gd name="T43" fmla="*/ 154 h 398"/>
                <a:gd name="T44" fmla="*/ 160 w 357"/>
                <a:gd name="T45" fmla="*/ 143 h 398"/>
                <a:gd name="T46" fmla="*/ 144 w 357"/>
                <a:gd name="T47" fmla="*/ 148 h 398"/>
                <a:gd name="T48" fmla="*/ 115 w 357"/>
                <a:gd name="T49" fmla="*/ 127 h 398"/>
                <a:gd name="T50" fmla="*/ 114 w 357"/>
                <a:gd name="T51" fmla="*/ 127 h 398"/>
                <a:gd name="T52" fmla="*/ 85 w 357"/>
                <a:gd name="T53" fmla="*/ 92 h 398"/>
                <a:gd name="T54" fmla="*/ 86 w 357"/>
                <a:gd name="T55" fmla="*/ 86 h 398"/>
                <a:gd name="T56" fmla="*/ 139 w 357"/>
                <a:gd name="T57" fmla="*/ 44 h 398"/>
                <a:gd name="T58" fmla="*/ 200 w 357"/>
                <a:gd name="T59" fmla="*/ 48 h 398"/>
                <a:gd name="T60" fmla="*/ 213 w 357"/>
                <a:gd name="T61" fmla="*/ 44 h 398"/>
                <a:gd name="T62" fmla="*/ 243 w 357"/>
                <a:gd name="T63" fmla="*/ 68 h 398"/>
                <a:gd name="T64" fmla="*/ 248 w 357"/>
                <a:gd name="T65" fmla="*/ 68 h 398"/>
                <a:gd name="T66" fmla="*/ 278 w 357"/>
                <a:gd name="T67" fmla="*/ 92 h 398"/>
                <a:gd name="T68" fmla="*/ 308 w 357"/>
                <a:gd name="T69" fmla="*/ 129 h 398"/>
                <a:gd name="T70" fmla="*/ 320 w 357"/>
                <a:gd name="T71" fmla="*/ 160 h 398"/>
                <a:gd name="T72" fmla="*/ 287 w 357"/>
                <a:gd name="T73" fmla="*/ 202 h 398"/>
                <a:gd name="T74" fmla="*/ 287 w 357"/>
                <a:gd name="T75" fmla="*/ 203 h 398"/>
                <a:gd name="T76" fmla="*/ 247 w 357"/>
                <a:gd name="T77" fmla="*/ 21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 h="398">
                  <a:moveTo>
                    <a:pt x="344" y="134"/>
                  </a:moveTo>
                  <a:cubicBezTo>
                    <a:pt x="337" y="102"/>
                    <a:pt x="341" y="35"/>
                    <a:pt x="230" y="17"/>
                  </a:cubicBezTo>
                  <a:cubicBezTo>
                    <a:pt x="119" y="0"/>
                    <a:pt x="19" y="56"/>
                    <a:pt x="44" y="179"/>
                  </a:cubicBezTo>
                  <a:cubicBezTo>
                    <a:pt x="44" y="201"/>
                    <a:pt x="0" y="236"/>
                    <a:pt x="11" y="248"/>
                  </a:cubicBezTo>
                  <a:cubicBezTo>
                    <a:pt x="21" y="260"/>
                    <a:pt x="39" y="260"/>
                    <a:pt x="39" y="260"/>
                  </a:cubicBezTo>
                  <a:cubicBezTo>
                    <a:pt x="39" y="260"/>
                    <a:pt x="28" y="283"/>
                    <a:pt x="33" y="289"/>
                  </a:cubicBezTo>
                  <a:cubicBezTo>
                    <a:pt x="38" y="295"/>
                    <a:pt x="53" y="292"/>
                    <a:pt x="53" y="292"/>
                  </a:cubicBezTo>
                  <a:cubicBezTo>
                    <a:pt x="53" y="292"/>
                    <a:pt x="39" y="302"/>
                    <a:pt x="39" y="310"/>
                  </a:cubicBezTo>
                  <a:cubicBezTo>
                    <a:pt x="39" y="318"/>
                    <a:pt x="63" y="328"/>
                    <a:pt x="63" y="328"/>
                  </a:cubicBezTo>
                  <a:cubicBezTo>
                    <a:pt x="63" y="328"/>
                    <a:pt x="58" y="370"/>
                    <a:pt x="93" y="367"/>
                  </a:cubicBezTo>
                  <a:cubicBezTo>
                    <a:pt x="128" y="365"/>
                    <a:pt x="134" y="355"/>
                    <a:pt x="134" y="355"/>
                  </a:cubicBezTo>
                  <a:cubicBezTo>
                    <a:pt x="144" y="398"/>
                    <a:pt x="144" y="398"/>
                    <a:pt x="144" y="398"/>
                  </a:cubicBezTo>
                  <a:cubicBezTo>
                    <a:pt x="279" y="398"/>
                    <a:pt x="279" y="398"/>
                    <a:pt x="279" y="398"/>
                  </a:cubicBezTo>
                  <a:cubicBezTo>
                    <a:pt x="274" y="304"/>
                    <a:pt x="274" y="304"/>
                    <a:pt x="274" y="304"/>
                  </a:cubicBezTo>
                  <a:cubicBezTo>
                    <a:pt x="274" y="304"/>
                    <a:pt x="357" y="215"/>
                    <a:pt x="344" y="134"/>
                  </a:cubicBezTo>
                  <a:close/>
                  <a:moveTo>
                    <a:pt x="247" y="210"/>
                  </a:moveTo>
                  <a:cubicBezTo>
                    <a:pt x="245" y="215"/>
                    <a:pt x="243" y="252"/>
                    <a:pt x="243" y="257"/>
                  </a:cubicBezTo>
                  <a:cubicBezTo>
                    <a:pt x="242" y="262"/>
                    <a:pt x="229" y="263"/>
                    <a:pt x="226" y="254"/>
                  </a:cubicBezTo>
                  <a:cubicBezTo>
                    <a:pt x="223" y="248"/>
                    <a:pt x="215" y="211"/>
                    <a:pt x="211" y="193"/>
                  </a:cubicBezTo>
                  <a:cubicBezTo>
                    <a:pt x="196" y="190"/>
                    <a:pt x="185" y="177"/>
                    <a:pt x="185" y="161"/>
                  </a:cubicBezTo>
                  <a:cubicBezTo>
                    <a:pt x="185" y="158"/>
                    <a:pt x="186" y="156"/>
                    <a:pt x="186" y="153"/>
                  </a:cubicBezTo>
                  <a:cubicBezTo>
                    <a:pt x="185" y="154"/>
                    <a:pt x="184" y="154"/>
                    <a:pt x="183" y="154"/>
                  </a:cubicBezTo>
                  <a:cubicBezTo>
                    <a:pt x="174" y="154"/>
                    <a:pt x="166" y="150"/>
                    <a:pt x="160" y="143"/>
                  </a:cubicBezTo>
                  <a:cubicBezTo>
                    <a:pt x="156" y="146"/>
                    <a:pt x="150" y="148"/>
                    <a:pt x="144" y="148"/>
                  </a:cubicBezTo>
                  <a:cubicBezTo>
                    <a:pt x="131" y="148"/>
                    <a:pt x="119" y="139"/>
                    <a:pt x="115" y="127"/>
                  </a:cubicBezTo>
                  <a:cubicBezTo>
                    <a:pt x="115" y="127"/>
                    <a:pt x="115" y="127"/>
                    <a:pt x="114" y="127"/>
                  </a:cubicBezTo>
                  <a:cubicBezTo>
                    <a:pt x="97" y="126"/>
                    <a:pt x="85" y="110"/>
                    <a:pt x="85" y="92"/>
                  </a:cubicBezTo>
                  <a:cubicBezTo>
                    <a:pt x="86" y="90"/>
                    <a:pt x="86" y="88"/>
                    <a:pt x="86" y="86"/>
                  </a:cubicBezTo>
                  <a:cubicBezTo>
                    <a:pt x="88" y="70"/>
                    <a:pt x="109" y="52"/>
                    <a:pt x="139" y="44"/>
                  </a:cubicBezTo>
                  <a:cubicBezTo>
                    <a:pt x="164" y="37"/>
                    <a:pt x="187" y="39"/>
                    <a:pt x="200" y="48"/>
                  </a:cubicBezTo>
                  <a:cubicBezTo>
                    <a:pt x="204" y="45"/>
                    <a:pt x="208" y="44"/>
                    <a:pt x="213" y="44"/>
                  </a:cubicBezTo>
                  <a:cubicBezTo>
                    <a:pt x="228" y="44"/>
                    <a:pt x="239" y="54"/>
                    <a:pt x="243" y="68"/>
                  </a:cubicBezTo>
                  <a:cubicBezTo>
                    <a:pt x="245" y="68"/>
                    <a:pt x="246" y="68"/>
                    <a:pt x="248" y="68"/>
                  </a:cubicBezTo>
                  <a:cubicBezTo>
                    <a:pt x="262" y="68"/>
                    <a:pt x="274" y="78"/>
                    <a:pt x="278" y="92"/>
                  </a:cubicBezTo>
                  <a:cubicBezTo>
                    <a:pt x="294" y="96"/>
                    <a:pt x="306" y="111"/>
                    <a:pt x="308" y="129"/>
                  </a:cubicBezTo>
                  <a:cubicBezTo>
                    <a:pt x="315" y="137"/>
                    <a:pt x="320" y="148"/>
                    <a:pt x="320" y="160"/>
                  </a:cubicBezTo>
                  <a:cubicBezTo>
                    <a:pt x="320" y="181"/>
                    <a:pt x="306" y="198"/>
                    <a:pt x="287" y="202"/>
                  </a:cubicBezTo>
                  <a:cubicBezTo>
                    <a:pt x="287" y="203"/>
                    <a:pt x="287" y="203"/>
                    <a:pt x="287" y="203"/>
                  </a:cubicBezTo>
                  <a:cubicBezTo>
                    <a:pt x="287" y="203"/>
                    <a:pt x="250" y="206"/>
                    <a:pt x="247"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6"/>
            <p:cNvSpPr/>
            <p:nvPr/>
          </p:nvSpPr>
          <p:spPr bwMode="auto">
            <a:xfrm>
              <a:off x="3857" y="1891"/>
              <a:ext cx="181" cy="155"/>
            </a:xfrm>
            <a:custGeom>
              <a:avLst/>
              <a:gdLst>
                <a:gd name="T0" fmla="*/ 56 w 76"/>
                <a:gd name="T1" fmla="*/ 0 h 65"/>
                <a:gd name="T2" fmla="*/ 55 w 76"/>
                <a:gd name="T3" fmla="*/ 0 h 65"/>
                <a:gd name="T4" fmla="*/ 38 w 76"/>
                <a:gd name="T5" fmla="*/ 7 h 65"/>
                <a:gd name="T6" fmla="*/ 22 w 76"/>
                <a:gd name="T7" fmla="*/ 0 h 65"/>
                <a:gd name="T8" fmla="*/ 20 w 76"/>
                <a:gd name="T9" fmla="*/ 0 h 65"/>
                <a:gd name="T10" fmla="*/ 5 w 76"/>
                <a:gd name="T11" fmla="*/ 7 h 65"/>
                <a:gd name="T12" fmla="*/ 1 w 76"/>
                <a:gd name="T13" fmla="*/ 24 h 65"/>
                <a:gd name="T14" fmla="*/ 27 w 76"/>
                <a:gd name="T15" fmla="*/ 56 h 65"/>
                <a:gd name="T16" fmla="*/ 27 w 76"/>
                <a:gd name="T17" fmla="*/ 56 h 65"/>
                <a:gd name="T18" fmla="*/ 34 w 76"/>
                <a:gd name="T19" fmla="*/ 63 h 65"/>
                <a:gd name="T20" fmla="*/ 38 w 76"/>
                <a:gd name="T21" fmla="*/ 65 h 65"/>
                <a:gd name="T22" fmla="*/ 43 w 76"/>
                <a:gd name="T23" fmla="*/ 63 h 65"/>
                <a:gd name="T24" fmla="*/ 50 w 76"/>
                <a:gd name="T25" fmla="*/ 56 h 65"/>
                <a:gd name="T26" fmla="*/ 75 w 76"/>
                <a:gd name="T27" fmla="*/ 24 h 65"/>
                <a:gd name="T28" fmla="*/ 72 w 76"/>
                <a:gd name="T29" fmla="*/ 7 h 65"/>
                <a:gd name="T30" fmla="*/ 56 w 76"/>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5">
                  <a:moveTo>
                    <a:pt x="56" y="0"/>
                  </a:moveTo>
                  <a:cubicBezTo>
                    <a:pt x="56" y="0"/>
                    <a:pt x="55" y="0"/>
                    <a:pt x="55" y="0"/>
                  </a:cubicBezTo>
                  <a:cubicBezTo>
                    <a:pt x="48" y="0"/>
                    <a:pt x="42" y="3"/>
                    <a:pt x="38" y="7"/>
                  </a:cubicBezTo>
                  <a:cubicBezTo>
                    <a:pt x="34" y="3"/>
                    <a:pt x="28" y="0"/>
                    <a:pt x="22" y="0"/>
                  </a:cubicBezTo>
                  <a:cubicBezTo>
                    <a:pt x="21" y="0"/>
                    <a:pt x="20" y="0"/>
                    <a:pt x="20" y="0"/>
                  </a:cubicBezTo>
                  <a:cubicBezTo>
                    <a:pt x="13" y="1"/>
                    <a:pt x="8" y="3"/>
                    <a:pt x="5" y="7"/>
                  </a:cubicBezTo>
                  <a:cubicBezTo>
                    <a:pt x="1" y="11"/>
                    <a:pt x="0" y="17"/>
                    <a:pt x="1" y="24"/>
                  </a:cubicBezTo>
                  <a:cubicBezTo>
                    <a:pt x="3" y="34"/>
                    <a:pt x="16" y="46"/>
                    <a:pt x="27" y="56"/>
                  </a:cubicBezTo>
                  <a:cubicBezTo>
                    <a:pt x="27" y="56"/>
                    <a:pt x="27" y="56"/>
                    <a:pt x="27" y="56"/>
                  </a:cubicBezTo>
                  <a:cubicBezTo>
                    <a:pt x="30" y="59"/>
                    <a:pt x="32" y="61"/>
                    <a:pt x="34" y="63"/>
                  </a:cubicBezTo>
                  <a:cubicBezTo>
                    <a:pt x="34" y="63"/>
                    <a:pt x="36" y="65"/>
                    <a:pt x="38" y="65"/>
                  </a:cubicBezTo>
                  <a:cubicBezTo>
                    <a:pt x="40" y="65"/>
                    <a:pt x="42" y="63"/>
                    <a:pt x="43" y="63"/>
                  </a:cubicBezTo>
                  <a:cubicBezTo>
                    <a:pt x="44" y="61"/>
                    <a:pt x="47" y="58"/>
                    <a:pt x="50" y="56"/>
                  </a:cubicBezTo>
                  <a:cubicBezTo>
                    <a:pt x="60" y="46"/>
                    <a:pt x="73" y="34"/>
                    <a:pt x="75" y="24"/>
                  </a:cubicBezTo>
                  <a:cubicBezTo>
                    <a:pt x="76" y="17"/>
                    <a:pt x="75" y="11"/>
                    <a:pt x="72" y="7"/>
                  </a:cubicBezTo>
                  <a:cubicBezTo>
                    <a:pt x="68" y="3"/>
                    <a:pt x="63" y="1"/>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Group 49"/>
          <p:cNvGrpSpPr>
            <a:grpSpLocks noChangeAspect="1"/>
          </p:cNvGrpSpPr>
          <p:nvPr/>
        </p:nvGrpSpPr>
        <p:grpSpPr bwMode="auto">
          <a:xfrm>
            <a:off x="10458883" y="4725037"/>
            <a:ext cx="529833" cy="540000"/>
            <a:chOff x="3371" y="1682"/>
            <a:chExt cx="938" cy="956"/>
          </a:xfrm>
          <a:solidFill>
            <a:schemeClr val="bg1"/>
          </a:solidFill>
        </p:grpSpPr>
        <p:sp>
          <p:nvSpPr>
            <p:cNvPr id="47" name="Oval 50"/>
            <p:cNvSpPr>
              <a:spLocks noChangeArrowheads="1"/>
            </p:cNvSpPr>
            <p:nvPr/>
          </p:nvSpPr>
          <p:spPr bwMode="auto">
            <a:xfrm>
              <a:off x="3555" y="1932"/>
              <a:ext cx="214" cy="2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a:spLocks noEditPoints="1"/>
            </p:cNvSpPr>
            <p:nvPr/>
          </p:nvSpPr>
          <p:spPr bwMode="auto">
            <a:xfrm>
              <a:off x="3714" y="1682"/>
              <a:ext cx="595" cy="956"/>
            </a:xfrm>
            <a:custGeom>
              <a:avLst/>
              <a:gdLst>
                <a:gd name="T0" fmla="*/ 241 w 250"/>
                <a:gd name="T1" fmla="*/ 244 h 402"/>
                <a:gd name="T2" fmla="*/ 167 w 250"/>
                <a:gd name="T3" fmla="*/ 196 h 402"/>
                <a:gd name="T4" fmla="*/ 67 w 250"/>
                <a:gd name="T5" fmla="*/ 150 h 402"/>
                <a:gd name="T6" fmla="*/ 67 w 250"/>
                <a:gd name="T7" fmla="*/ 94 h 402"/>
                <a:gd name="T8" fmla="*/ 97 w 250"/>
                <a:gd name="T9" fmla="*/ 49 h 402"/>
                <a:gd name="T10" fmla="*/ 49 w 250"/>
                <a:gd name="T11" fmla="*/ 0 h 402"/>
                <a:gd name="T12" fmla="*/ 0 w 250"/>
                <a:gd name="T13" fmla="*/ 49 h 402"/>
                <a:gd name="T14" fmla="*/ 33 w 250"/>
                <a:gd name="T15" fmla="*/ 94 h 402"/>
                <a:gd name="T16" fmla="*/ 33 w 250"/>
                <a:gd name="T17" fmla="*/ 160 h 402"/>
                <a:gd name="T18" fmla="*/ 23 w 250"/>
                <a:gd name="T19" fmla="*/ 195 h 402"/>
                <a:gd name="T20" fmla="*/ 37 w 250"/>
                <a:gd name="T21" fmla="*/ 216 h 402"/>
                <a:gd name="T22" fmla="*/ 131 w 250"/>
                <a:gd name="T23" fmla="*/ 253 h 402"/>
                <a:gd name="T24" fmla="*/ 149 w 250"/>
                <a:gd name="T25" fmla="*/ 252 h 402"/>
                <a:gd name="T26" fmla="*/ 153 w 250"/>
                <a:gd name="T27" fmla="*/ 250 h 402"/>
                <a:gd name="T28" fmla="*/ 205 w 250"/>
                <a:gd name="T29" fmla="*/ 274 h 402"/>
                <a:gd name="T30" fmla="*/ 205 w 250"/>
                <a:gd name="T31" fmla="*/ 379 h 402"/>
                <a:gd name="T32" fmla="*/ 227 w 250"/>
                <a:gd name="T33" fmla="*/ 402 h 402"/>
                <a:gd name="T34" fmla="*/ 250 w 250"/>
                <a:gd name="T35" fmla="*/ 379 h 402"/>
                <a:gd name="T36" fmla="*/ 250 w 250"/>
                <a:gd name="T37" fmla="*/ 262 h 402"/>
                <a:gd name="T38" fmla="*/ 241 w 250"/>
                <a:gd name="T39" fmla="*/ 244 h 402"/>
                <a:gd name="T40" fmla="*/ 49 w 250"/>
                <a:gd name="T41" fmla="*/ 66 h 402"/>
                <a:gd name="T42" fmla="*/ 31 w 250"/>
                <a:gd name="T43" fmla="*/ 49 h 402"/>
                <a:gd name="T44" fmla="*/ 49 w 250"/>
                <a:gd name="T45" fmla="*/ 31 h 402"/>
                <a:gd name="T46" fmla="*/ 67 w 250"/>
                <a:gd name="T47" fmla="*/ 49 h 402"/>
                <a:gd name="T48" fmla="*/ 49 w 250"/>
                <a:gd name="T49" fmla="*/ 6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402">
                  <a:moveTo>
                    <a:pt x="241" y="244"/>
                  </a:moveTo>
                  <a:cubicBezTo>
                    <a:pt x="239" y="242"/>
                    <a:pt x="198" y="211"/>
                    <a:pt x="167" y="196"/>
                  </a:cubicBezTo>
                  <a:cubicBezTo>
                    <a:pt x="67" y="150"/>
                    <a:pt x="67" y="150"/>
                    <a:pt x="67" y="150"/>
                  </a:cubicBezTo>
                  <a:cubicBezTo>
                    <a:pt x="67" y="94"/>
                    <a:pt x="67" y="94"/>
                    <a:pt x="67" y="94"/>
                  </a:cubicBezTo>
                  <a:cubicBezTo>
                    <a:pt x="85" y="87"/>
                    <a:pt x="97" y="69"/>
                    <a:pt x="97" y="49"/>
                  </a:cubicBezTo>
                  <a:cubicBezTo>
                    <a:pt x="97" y="22"/>
                    <a:pt x="76" y="0"/>
                    <a:pt x="49" y="0"/>
                  </a:cubicBezTo>
                  <a:cubicBezTo>
                    <a:pt x="22" y="0"/>
                    <a:pt x="0" y="22"/>
                    <a:pt x="0" y="49"/>
                  </a:cubicBezTo>
                  <a:cubicBezTo>
                    <a:pt x="0" y="70"/>
                    <a:pt x="14" y="88"/>
                    <a:pt x="33" y="94"/>
                  </a:cubicBezTo>
                  <a:cubicBezTo>
                    <a:pt x="33" y="160"/>
                    <a:pt x="33" y="160"/>
                    <a:pt x="33" y="160"/>
                  </a:cubicBezTo>
                  <a:cubicBezTo>
                    <a:pt x="30" y="166"/>
                    <a:pt x="22" y="182"/>
                    <a:pt x="23" y="195"/>
                  </a:cubicBezTo>
                  <a:cubicBezTo>
                    <a:pt x="22" y="204"/>
                    <a:pt x="28" y="213"/>
                    <a:pt x="37" y="216"/>
                  </a:cubicBezTo>
                  <a:cubicBezTo>
                    <a:pt x="131" y="253"/>
                    <a:pt x="131" y="253"/>
                    <a:pt x="131" y="253"/>
                  </a:cubicBezTo>
                  <a:cubicBezTo>
                    <a:pt x="137" y="255"/>
                    <a:pt x="143" y="255"/>
                    <a:pt x="149" y="252"/>
                  </a:cubicBezTo>
                  <a:cubicBezTo>
                    <a:pt x="150" y="251"/>
                    <a:pt x="151" y="250"/>
                    <a:pt x="153" y="250"/>
                  </a:cubicBezTo>
                  <a:cubicBezTo>
                    <a:pt x="205" y="274"/>
                    <a:pt x="205" y="274"/>
                    <a:pt x="205" y="274"/>
                  </a:cubicBezTo>
                  <a:cubicBezTo>
                    <a:pt x="205" y="379"/>
                    <a:pt x="205" y="379"/>
                    <a:pt x="205" y="379"/>
                  </a:cubicBezTo>
                  <a:cubicBezTo>
                    <a:pt x="205" y="391"/>
                    <a:pt x="215" y="402"/>
                    <a:pt x="227" y="402"/>
                  </a:cubicBezTo>
                  <a:cubicBezTo>
                    <a:pt x="240" y="402"/>
                    <a:pt x="250" y="391"/>
                    <a:pt x="250" y="379"/>
                  </a:cubicBezTo>
                  <a:cubicBezTo>
                    <a:pt x="250" y="262"/>
                    <a:pt x="250" y="262"/>
                    <a:pt x="250" y="262"/>
                  </a:cubicBezTo>
                  <a:cubicBezTo>
                    <a:pt x="250" y="255"/>
                    <a:pt x="246" y="248"/>
                    <a:pt x="241" y="244"/>
                  </a:cubicBezTo>
                  <a:close/>
                  <a:moveTo>
                    <a:pt x="49" y="66"/>
                  </a:moveTo>
                  <a:cubicBezTo>
                    <a:pt x="39" y="66"/>
                    <a:pt x="31" y="58"/>
                    <a:pt x="31" y="49"/>
                  </a:cubicBezTo>
                  <a:cubicBezTo>
                    <a:pt x="31" y="39"/>
                    <a:pt x="39" y="31"/>
                    <a:pt x="49" y="31"/>
                  </a:cubicBezTo>
                  <a:cubicBezTo>
                    <a:pt x="59" y="31"/>
                    <a:pt x="67" y="39"/>
                    <a:pt x="67" y="49"/>
                  </a:cubicBezTo>
                  <a:cubicBezTo>
                    <a:pt x="67" y="58"/>
                    <a:pt x="59" y="66"/>
                    <a:pt x="4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3371" y="1694"/>
              <a:ext cx="826" cy="939"/>
            </a:xfrm>
            <a:custGeom>
              <a:avLst/>
              <a:gdLst>
                <a:gd name="T0" fmla="*/ 327 w 347"/>
                <a:gd name="T1" fmla="*/ 275 h 395"/>
                <a:gd name="T2" fmla="*/ 46 w 347"/>
                <a:gd name="T3" fmla="*/ 201 h 395"/>
                <a:gd name="T4" fmla="*/ 46 w 347"/>
                <a:gd name="T5" fmla="*/ 23 h 395"/>
                <a:gd name="T6" fmla="*/ 23 w 347"/>
                <a:gd name="T7" fmla="*/ 0 h 395"/>
                <a:gd name="T8" fmla="*/ 0 w 347"/>
                <a:gd name="T9" fmla="*/ 23 h 395"/>
                <a:gd name="T10" fmla="*/ 0 w 347"/>
                <a:gd name="T11" fmla="*/ 372 h 395"/>
                <a:gd name="T12" fmla="*/ 23 w 347"/>
                <a:gd name="T13" fmla="*/ 395 h 395"/>
                <a:gd name="T14" fmla="*/ 46 w 347"/>
                <a:gd name="T15" fmla="*/ 372 h 395"/>
                <a:gd name="T16" fmla="*/ 46 w 347"/>
                <a:gd name="T17" fmla="*/ 249 h 395"/>
                <a:gd name="T18" fmla="*/ 250 w 347"/>
                <a:gd name="T19" fmla="*/ 302 h 395"/>
                <a:gd name="T20" fmla="*/ 250 w 347"/>
                <a:gd name="T21" fmla="*/ 372 h 395"/>
                <a:gd name="T22" fmla="*/ 273 w 347"/>
                <a:gd name="T23" fmla="*/ 395 h 395"/>
                <a:gd name="T24" fmla="*/ 296 w 347"/>
                <a:gd name="T25" fmla="*/ 372 h 395"/>
                <a:gd name="T26" fmla="*/ 296 w 347"/>
                <a:gd name="T27" fmla="*/ 315 h 395"/>
                <a:gd name="T28" fmla="*/ 315 w 347"/>
                <a:gd name="T29" fmla="*/ 320 h 395"/>
                <a:gd name="T30" fmla="*/ 344 w 347"/>
                <a:gd name="T31" fmla="*/ 303 h 395"/>
                <a:gd name="T32" fmla="*/ 327 w 347"/>
                <a:gd name="T33" fmla="*/ 27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395">
                  <a:moveTo>
                    <a:pt x="327" y="275"/>
                  </a:moveTo>
                  <a:cubicBezTo>
                    <a:pt x="46" y="201"/>
                    <a:pt x="46" y="201"/>
                    <a:pt x="46" y="201"/>
                  </a:cubicBezTo>
                  <a:cubicBezTo>
                    <a:pt x="46" y="23"/>
                    <a:pt x="46" y="23"/>
                    <a:pt x="46" y="23"/>
                  </a:cubicBezTo>
                  <a:cubicBezTo>
                    <a:pt x="46" y="10"/>
                    <a:pt x="36" y="0"/>
                    <a:pt x="23" y="0"/>
                  </a:cubicBezTo>
                  <a:cubicBezTo>
                    <a:pt x="10" y="0"/>
                    <a:pt x="0" y="10"/>
                    <a:pt x="0" y="23"/>
                  </a:cubicBezTo>
                  <a:cubicBezTo>
                    <a:pt x="0" y="372"/>
                    <a:pt x="0" y="372"/>
                    <a:pt x="0" y="372"/>
                  </a:cubicBezTo>
                  <a:cubicBezTo>
                    <a:pt x="0" y="384"/>
                    <a:pt x="10" y="395"/>
                    <a:pt x="23" y="395"/>
                  </a:cubicBezTo>
                  <a:cubicBezTo>
                    <a:pt x="36" y="395"/>
                    <a:pt x="46" y="384"/>
                    <a:pt x="46" y="372"/>
                  </a:cubicBezTo>
                  <a:cubicBezTo>
                    <a:pt x="46" y="249"/>
                    <a:pt x="46" y="249"/>
                    <a:pt x="46" y="249"/>
                  </a:cubicBezTo>
                  <a:cubicBezTo>
                    <a:pt x="250" y="302"/>
                    <a:pt x="250" y="302"/>
                    <a:pt x="250" y="302"/>
                  </a:cubicBezTo>
                  <a:cubicBezTo>
                    <a:pt x="250" y="372"/>
                    <a:pt x="250" y="372"/>
                    <a:pt x="250" y="372"/>
                  </a:cubicBezTo>
                  <a:cubicBezTo>
                    <a:pt x="250" y="384"/>
                    <a:pt x="260" y="395"/>
                    <a:pt x="273" y="395"/>
                  </a:cubicBezTo>
                  <a:cubicBezTo>
                    <a:pt x="286" y="395"/>
                    <a:pt x="296" y="384"/>
                    <a:pt x="296" y="372"/>
                  </a:cubicBezTo>
                  <a:cubicBezTo>
                    <a:pt x="296" y="315"/>
                    <a:pt x="296" y="315"/>
                    <a:pt x="296" y="315"/>
                  </a:cubicBezTo>
                  <a:cubicBezTo>
                    <a:pt x="315" y="320"/>
                    <a:pt x="315" y="320"/>
                    <a:pt x="315" y="320"/>
                  </a:cubicBezTo>
                  <a:cubicBezTo>
                    <a:pt x="328" y="323"/>
                    <a:pt x="340" y="315"/>
                    <a:pt x="344" y="303"/>
                  </a:cubicBezTo>
                  <a:cubicBezTo>
                    <a:pt x="347" y="291"/>
                    <a:pt x="339" y="278"/>
                    <a:pt x="327" y="2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文本框 49"/>
          <p:cNvSpPr txBox="1"/>
          <p:nvPr/>
        </p:nvSpPr>
        <p:spPr>
          <a:xfrm>
            <a:off x="930647"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1" name="文本框 50"/>
          <p:cNvSpPr txBox="1"/>
          <p:nvPr/>
        </p:nvSpPr>
        <p:spPr>
          <a:xfrm>
            <a:off x="2252877"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2" name="文本框 51"/>
          <p:cNvSpPr txBox="1"/>
          <p:nvPr/>
        </p:nvSpPr>
        <p:spPr>
          <a:xfrm>
            <a:off x="3545965"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3" name="文本框 52"/>
          <p:cNvSpPr txBox="1"/>
          <p:nvPr/>
        </p:nvSpPr>
        <p:spPr>
          <a:xfrm>
            <a:off x="4897335"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4" name="文本框 53"/>
          <p:cNvSpPr txBox="1"/>
          <p:nvPr/>
        </p:nvSpPr>
        <p:spPr>
          <a:xfrm>
            <a:off x="6219563"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5" name="文本框 54"/>
          <p:cNvSpPr txBox="1"/>
          <p:nvPr/>
        </p:nvSpPr>
        <p:spPr>
          <a:xfrm>
            <a:off x="7541793"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6" name="文本框 55"/>
          <p:cNvSpPr txBox="1"/>
          <p:nvPr/>
        </p:nvSpPr>
        <p:spPr>
          <a:xfrm>
            <a:off x="8864021"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
        <p:nvSpPr>
          <p:cNvPr id="57" name="文本框 56"/>
          <p:cNvSpPr txBox="1"/>
          <p:nvPr/>
        </p:nvSpPr>
        <p:spPr>
          <a:xfrm>
            <a:off x="10186248" y="5309324"/>
            <a:ext cx="1075103" cy="393890"/>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Text Here</a:t>
            </a:r>
            <a:endParaRPr lang="zh-CN" altLang="en-US"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2" name="矩形 1"/>
          <p:cNvSpPr/>
          <p:nvPr/>
        </p:nvSpPr>
        <p:spPr>
          <a:xfrm>
            <a:off x="839788" y="2709000"/>
            <a:ext cx="8396941" cy="1440000"/>
          </a:xfrm>
          <a:prstGeom prst="rect">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9084964" y="2411554"/>
            <a:ext cx="2499602" cy="2034895"/>
          </a:xfrm>
          <a:prstGeom prst="triangle">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05648" y="3069000"/>
            <a:ext cx="2160000" cy="720000"/>
          </a:xfrm>
          <a:prstGeom prst="rect">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37326" y="3069000"/>
            <a:ext cx="2160000" cy="720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69004" y="3069000"/>
            <a:ext cx="2160000" cy="720000"/>
          </a:xfrm>
          <a:prstGeom prst="rect">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00682" y="3069000"/>
            <a:ext cx="2160000" cy="720000"/>
          </a:xfrm>
          <a:prstGeom prst="rect">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3"/>
          <p:cNvSpPr>
            <a:spLocks noChangeAspect="1" noEditPoints="1"/>
          </p:cNvSpPr>
          <p:nvPr/>
        </p:nvSpPr>
        <p:spPr bwMode="black">
          <a:xfrm>
            <a:off x="8314697" y="3199114"/>
            <a:ext cx="540000" cy="459772"/>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lstStyle/>
          <a:p>
            <a:pPr defTabSz="755015"/>
            <a:endParaRPr lang="en-US" spc="-124" dirty="0">
              <a:gradFill>
                <a:gsLst>
                  <a:gs pos="50000">
                    <a:srgbClr val="FFFFFF"/>
                  </a:gs>
                  <a:gs pos="100000">
                    <a:srgbClr val="FFFFFF"/>
                  </a:gs>
                </a:gsLst>
                <a:lin ang="5400000" scaled="0"/>
              </a:gradFill>
              <a:latin typeface="+mj-lt"/>
            </a:endParaRPr>
          </a:p>
        </p:txBody>
      </p:sp>
      <p:sp>
        <p:nvSpPr>
          <p:cNvPr id="10" name="Freeform 83"/>
          <p:cNvSpPr>
            <a:spLocks noChangeAspect="1" noEditPoints="1"/>
          </p:cNvSpPr>
          <p:nvPr/>
        </p:nvSpPr>
        <p:spPr bwMode="black">
          <a:xfrm>
            <a:off x="1308966" y="3159000"/>
            <a:ext cx="511543" cy="540000"/>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86521" tIns="149217" rIns="186521" bIns="149217" numCol="1" anchor="t" anchorCtr="0" compatLnSpc="1"/>
          <a:lstStyle/>
          <a:p>
            <a:pPr defTabSz="932180"/>
            <a:endParaRPr lang="en-US" sz="1600">
              <a:gradFill>
                <a:gsLst>
                  <a:gs pos="50000">
                    <a:srgbClr val="FFFFFF"/>
                  </a:gs>
                  <a:gs pos="100000">
                    <a:srgbClr val="FFFFFF"/>
                  </a:gs>
                </a:gsLst>
                <a:lin ang="5400000" scaled="0"/>
              </a:gradFill>
              <a:latin typeface="+mj-lt"/>
            </a:endParaRPr>
          </a:p>
        </p:txBody>
      </p:sp>
      <p:grpSp>
        <p:nvGrpSpPr>
          <p:cNvPr id="11" name="Group 45"/>
          <p:cNvGrpSpPr>
            <a:grpSpLocks noChangeAspect="1"/>
          </p:cNvGrpSpPr>
          <p:nvPr/>
        </p:nvGrpSpPr>
        <p:grpSpPr bwMode="black">
          <a:xfrm>
            <a:off x="3645590" y="3159000"/>
            <a:ext cx="479902" cy="540000"/>
            <a:chOff x="1752600" y="4267200"/>
            <a:chExt cx="1157286" cy="1302545"/>
          </a:xfrm>
        </p:grpSpPr>
        <p:sp>
          <p:nvSpPr>
            <p:cNvPr id="12" name="Freeform 219"/>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sp>
          <p:nvSpPr>
            <p:cNvPr id="13" name="Freeform 220"/>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sp>
          <p:nvSpPr>
            <p:cNvPr id="14" name="Freeform 221"/>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sp>
          <p:nvSpPr>
            <p:cNvPr id="15" name="Freeform 222"/>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sp>
          <p:nvSpPr>
            <p:cNvPr id="16" name="Freeform 223"/>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sp>
          <p:nvSpPr>
            <p:cNvPr id="17" name="Freeform 224"/>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sp>
          <p:nvSpPr>
            <p:cNvPr id="18"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3260" tIns="46630" rIns="93260" bIns="46630" numCol="1" anchor="t" anchorCtr="0" compatLnSpc="1"/>
            <a:lstStyle/>
            <a:p>
              <a:pPr defTabSz="930275" fontAlgn="base">
                <a:spcBef>
                  <a:spcPct val="0"/>
                </a:spcBef>
                <a:spcAft>
                  <a:spcPct val="0"/>
                </a:spcAft>
              </a:pPr>
              <a:endParaRPr lang="en-US">
                <a:solidFill>
                  <a:srgbClr val="FFFFFF"/>
                </a:solidFill>
                <a:latin typeface="+mj-lt"/>
                <a:cs typeface="Arial" panose="020B0604020202020204" pitchFamily="34" charset="0"/>
              </a:endParaRPr>
            </a:p>
          </p:txBody>
        </p:sp>
      </p:grpSp>
      <p:sp>
        <p:nvSpPr>
          <p:cNvPr id="19" name="Freeform 25"/>
          <p:cNvSpPr>
            <a:spLocks noChangeAspect="1" noEditPoints="1"/>
          </p:cNvSpPr>
          <p:nvPr/>
        </p:nvSpPr>
        <p:spPr bwMode="black">
          <a:xfrm>
            <a:off x="5971920" y="3196169"/>
            <a:ext cx="540000" cy="45979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3943" tIns="41972" rIns="83943" bIns="41972" numCol="1" anchor="t" anchorCtr="0" compatLnSpc="1"/>
          <a:lstStyle/>
          <a:p>
            <a:endParaRPr lang="en-US" sz="1400" dirty="0">
              <a:latin typeface="+mj-lt"/>
            </a:endParaRPr>
          </a:p>
        </p:txBody>
      </p:sp>
      <p:sp>
        <p:nvSpPr>
          <p:cNvPr id="20" name="文本框 19"/>
          <p:cNvSpPr txBox="1"/>
          <p:nvPr/>
        </p:nvSpPr>
        <p:spPr>
          <a:xfrm>
            <a:off x="1875946" y="3159000"/>
            <a:ext cx="1332416" cy="523220"/>
          </a:xfrm>
          <a:prstGeom prst="rect">
            <a:avLst/>
          </a:prstGeom>
          <a:noFill/>
        </p:spPr>
        <p:txBody>
          <a:bodyPr wrap="none" rtlCol="0">
            <a:spAutoFit/>
          </a:bodyPr>
          <a:lstStyle/>
          <a:p>
            <a:r>
              <a:rPr lang="en-US" altLang="zh-CN" sz="2800" dirty="0" smtClean="0">
                <a:solidFill>
                  <a:schemeClr val="bg1"/>
                </a:solidFill>
                <a:latin typeface="+mj-lt"/>
              </a:rPr>
              <a:t>STEP 01</a:t>
            </a:r>
            <a:endParaRPr lang="zh-CN" altLang="en-US" sz="2800" dirty="0">
              <a:solidFill>
                <a:schemeClr val="bg1"/>
              </a:solidFill>
              <a:latin typeface="+mj-lt"/>
            </a:endParaRPr>
          </a:p>
        </p:txBody>
      </p:sp>
      <p:sp>
        <p:nvSpPr>
          <p:cNvPr id="21" name="文本框 20"/>
          <p:cNvSpPr txBox="1"/>
          <p:nvPr/>
        </p:nvSpPr>
        <p:spPr>
          <a:xfrm>
            <a:off x="4201116" y="3159000"/>
            <a:ext cx="1388522" cy="523220"/>
          </a:xfrm>
          <a:prstGeom prst="rect">
            <a:avLst/>
          </a:prstGeom>
          <a:noFill/>
        </p:spPr>
        <p:txBody>
          <a:bodyPr wrap="none" rtlCol="0">
            <a:spAutoFit/>
          </a:bodyPr>
          <a:lstStyle/>
          <a:p>
            <a:r>
              <a:rPr lang="en-US" altLang="zh-CN" sz="2800" dirty="0" smtClean="0">
                <a:solidFill>
                  <a:schemeClr val="bg1"/>
                </a:solidFill>
                <a:latin typeface="+mj-lt"/>
              </a:rPr>
              <a:t>STEP 02</a:t>
            </a:r>
            <a:endParaRPr lang="zh-CN" altLang="en-US" sz="2800" dirty="0">
              <a:solidFill>
                <a:schemeClr val="bg1"/>
              </a:solidFill>
              <a:latin typeface="+mj-lt"/>
            </a:endParaRPr>
          </a:p>
        </p:txBody>
      </p:sp>
      <p:sp>
        <p:nvSpPr>
          <p:cNvPr id="22" name="文本框 21"/>
          <p:cNvSpPr txBox="1"/>
          <p:nvPr/>
        </p:nvSpPr>
        <p:spPr>
          <a:xfrm>
            <a:off x="6511920" y="3159000"/>
            <a:ext cx="1388522" cy="523220"/>
          </a:xfrm>
          <a:prstGeom prst="rect">
            <a:avLst/>
          </a:prstGeom>
          <a:noFill/>
        </p:spPr>
        <p:txBody>
          <a:bodyPr wrap="none" rtlCol="0">
            <a:spAutoFit/>
          </a:bodyPr>
          <a:lstStyle/>
          <a:p>
            <a:r>
              <a:rPr lang="en-US" altLang="zh-CN" sz="2800" dirty="0" smtClean="0">
                <a:solidFill>
                  <a:schemeClr val="bg1"/>
                </a:solidFill>
                <a:latin typeface="+mj-lt"/>
              </a:rPr>
              <a:t>STEP 03</a:t>
            </a:r>
            <a:endParaRPr lang="zh-CN" altLang="en-US" sz="2800" dirty="0">
              <a:solidFill>
                <a:schemeClr val="bg1"/>
              </a:solidFill>
              <a:latin typeface="+mj-lt"/>
            </a:endParaRPr>
          </a:p>
        </p:txBody>
      </p:sp>
      <p:sp>
        <p:nvSpPr>
          <p:cNvPr id="23" name="文本框 22"/>
          <p:cNvSpPr txBox="1"/>
          <p:nvPr/>
        </p:nvSpPr>
        <p:spPr>
          <a:xfrm>
            <a:off x="8854697" y="3159000"/>
            <a:ext cx="1394934" cy="523220"/>
          </a:xfrm>
          <a:prstGeom prst="rect">
            <a:avLst/>
          </a:prstGeom>
          <a:noFill/>
        </p:spPr>
        <p:txBody>
          <a:bodyPr wrap="none" rtlCol="0">
            <a:spAutoFit/>
          </a:bodyPr>
          <a:lstStyle/>
          <a:p>
            <a:r>
              <a:rPr lang="en-US" altLang="zh-CN" sz="2800" dirty="0" smtClean="0">
                <a:solidFill>
                  <a:schemeClr val="bg1"/>
                </a:solidFill>
                <a:latin typeface="+mj-lt"/>
              </a:rPr>
              <a:t>STEP 04</a:t>
            </a:r>
            <a:endParaRPr lang="zh-CN" altLang="en-US" sz="2800" dirty="0">
              <a:solidFill>
                <a:schemeClr val="bg1"/>
              </a:solidFill>
              <a:latin typeface="+mj-lt"/>
            </a:endParaRPr>
          </a:p>
        </p:txBody>
      </p:sp>
      <p:sp>
        <p:nvSpPr>
          <p:cNvPr id="24" name="文本框 23"/>
          <p:cNvSpPr txBox="1"/>
          <p:nvPr/>
        </p:nvSpPr>
        <p:spPr>
          <a:xfrm>
            <a:off x="1105648" y="4572464"/>
            <a:ext cx="2160000" cy="1102481"/>
          </a:xfrm>
          <a:prstGeom prst="rect">
            <a:avLst/>
          </a:prstGeom>
          <a:noFill/>
        </p:spPr>
        <p:txBody>
          <a:bodyPr wrap="square" rtlCol="0">
            <a:spAutoFit/>
          </a:bodyPr>
          <a:lstStyle/>
          <a:p>
            <a:pPr algn="ctr">
              <a:lnSpc>
                <a:spcPct val="120000"/>
              </a:lnSpc>
            </a:pPr>
            <a:r>
              <a:rPr lang="en-US" altLang="zh-CN" sz="1400" dirty="0"/>
              <a:t>Your design looks awesome by the way. People tend to read writing. </a:t>
            </a:r>
            <a:endParaRPr lang="zh-CN" altLang="en-US" sz="1400" dirty="0"/>
          </a:p>
        </p:txBody>
      </p:sp>
      <p:sp>
        <p:nvSpPr>
          <p:cNvPr id="25" name="文本框 24"/>
          <p:cNvSpPr txBox="1"/>
          <p:nvPr/>
        </p:nvSpPr>
        <p:spPr>
          <a:xfrm>
            <a:off x="3437326" y="4572464"/>
            <a:ext cx="2160000" cy="1102481"/>
          </a:xfrm>
          <a:prstGeom prst="rect">
            <a:avLst/>
          </a:prstGeom>
          <a:noFill/>
        </p:spPr>
        <p:txBody>
          <a:bodyPr wrap="square" rtlCol="0">
            <a:spAutoFit/>
          </a:bodyPr>
          <a:lstStyle/>
          <a:p>
            <a:pPr algn="ctr">
              <a:lnSpc>
                <a:spcPct val="120000"/>
              </a:lnSpc>
            </a:pPr>
            <a:r>
              <a:rPr lang="en-US" altLang="zh-CN" sz="1400" dirty="0"/>
              <a:t>Your design looks awesome by the way. People tend to read writing. </a:t>
            </a:r>
            <a:endParaRPr lang="zh-CN" altLang="en-US" sz="1400" dirty="0"/>
          </a:p>
        </p:txBody>
      </p:sp>
      <p:sp>
        <p:nvSpPr>
          <p:cNvPr id="27" name="文本框 26"/>
          <p:cNvSpPr txBox="1"/>
          <p:nvPr/>
        </p:nvSpPr>
        <p:spPr>
          <a:xfrm>
            <a:off x="8100682" y="4572464"/>
            <a:ext cx="2160000" cy="1102481"/>
          </a:xfrm>
          <a:prstGeom prst="rect">
            <a:avLst/>
          </a:prstGeom>
          <a:noFill/>
        </p:spPr>
        <p:txBody>
          <a:bodyPr wrap="square" rtlCol="0">
            <a:spAutoFit/>
          </a:bodyPr>
          <a:lstStyle/>
          <a:p>
            <a:pPr algn="ctr">
              <a:lnSpc>
                <a:spcPct val="120000"/>
              </a:lnSpc>
            </a:pPr>
            <a:r>
              <a:rPr lang="en-US" altLang="zh-CN" sz="1400" dirty="0"/>
              <a:t>Your design looks awesome by the way. People tend to read writing. </a:t>
            </a:r>
            <a:endParaRPr lang="zh-CN" altLang="en-US" sz="1400" dirty="0"/>
          </a:p>
        </p:txBody>
      </p:sp>
      <p:sp>
        <p:nvSpPr>
          <p:cNvPr id="28" name="矩形 27"/>
          <p:cNvSpPr/>
          <p:nvPr/>
        </p:nvSpPr>
        <p:spPr>
          <a:xfrm>
            <a:off x="1047387" y="4233910"/>
            <a:ext cx="2276521" cy="338554"/>
          </a:xfrm>
          <a:prstGeom prst="rect">
            <a:avLst/>
          </a:prstGeom>
        </p:spPr>
        <p:txBody>
          <a:bodyPr wrap="none">
            <a:spAutoFit/>
          </a:bodyPr>
          <a:lstStyle/>
          <a:p>
            <a:pPr algn="ctr"/>
            <a:r>
              <a:rPr lang="en-US" altLang="zh-CN" sz="1600" dirty="0">
                <a:solidFill>
                  <a:srgbClr val="36254B"/>
                </a:solidFill>
              </a:rPr>
              <a:t>IT’S THE DEFAULT TEXT</a:t>
            </a:r>
            <a:endParaRPr lang="zh-CN" altLang="en-US" sz="1600" dirty="0">
              <a:solidFill>
                <a:srgbClr val="36254B"/>
              </a:solidFill>
            </a:endParaRPr>
          </a:p>
        </p:txBody>
      </p:sp>
      <p:sp>
        <p:nvSpPr>
          <p:cNvPr id="29" name="矩形 28"/>
          <p:cNvSpPr/>
          <p:nvPr/>
        </p:nvSpPr>
        <p:spPr>
          <a:xfrm>
            <a:off x="3379065" y="4233910"/>
            <a:ext cx="2276521" cy="338554"/>
          </a:xfrm>
          <a:prstGeom prst="rect">
            <a:avLst/>
          </a:prstGeom>
        </p:spPr>
        <p:txBody>
          <a:bodyPr wrap="none">
            <a:spAutoFit/>
          </a:bodyPr>
          <a:lstStyle/>
          <a:p>
            <a:pPr algn="ctr"/>
            <a:r>
              <a:rPr lang="en-US" altLang="zh-CN" sz="1600" dirty="0">
                <a:solidFill>
                  <a:srgbClr val="36254B"/>
                </a:solidFill>
              </a:rPr>
              <a:t>IT’S THE DEFAULT TEXT</a:t>
            </a:r>
            <a:endParaRPr lang="zh-CN" altLang="en-US" sz="1600" dirty="0">
              <a:solidFill>
                <a:srgbClr val="36254B"/>
              </a:solidFill>
            </a:endParaRPr>
          </a:p>
        </p:txBody>
      </p:sp>
      <p:sp>
        <p:nvSpPr>
          <p:cNvPr id="30" name="文本框 29"/>
          <p:cNvSpPr txBox="1"/>
          <p:nvPr/>
        </p:nvSpPr>
        <p:spPr>
          <a:xfrm>
            <a:off x="5769004" y="4572464"/>
            <a:ext cx="2160000" cy="1102481"/>
          </a:xfrm>
          <a:prstGeom prst="rect">
            <a:avLst/>
          </a:prstGeom>
          <a:noFill/>
        </p:spPr>
        <p:txBody>
          <a:bodyPr wrap="square" rtlCol="0">
            <a:spAutoFit/>
          </a:bodyPr>
          <a:lstStyle/>
          <a:p>
            <a:pPr algn="ctr">
              <a:lnSpc>
                <a:spcPct val="120000"/>
              </a:lnSpc>
            </a:pPr>
            <a:r>
              <a:rPr lang="en-US" altLang="zh-CN" sz="1400" dirty="0"/>
              <a:t>Your design looks awesome by the way. People tend to read writing. </a:t>
            </a:r>
            <a:endParaRPr lang="zh-CN" altLang="en-US" sz="1400" dirty="0"/>
          </a:p>
        </p:txBody>
      </p:sp>
      <p:sp>
        <p:nvSpPr>
          <p:cNvPr id="31" name="矩形 30"/>
          <p:cNvSpPr/>
          <p:nvPr/>
        </p:nvSpPr>
        <p:spPr>
          <a:xfrm>
            <a:off x="5710743" y="4233910"/>
            <a:ext cx="2276521" cy="338554"/>
          </a:xfrm>
          <a:prstGeom prst="rect">
            <a:avLst/>
          </a:prstGeom>
        </p:spPr>
        <p:txBody>
          <a:bodyPr wrap="none">
            <a:spAutoFit/>
          </a:bodyPr>
          <a:lstStyle/>
          <a:p>
            <a:pPr algn="ctr"/>
            <a:r>
              <a:rPr lang="en-US" altLang="zh-CN" sz="1600" dirty="0">
                <a:solidFill>
                  <a:srgbClr val="36254B"/>
                </a:solidFill>
              </a:rPr>
              <a:t>IT’S THE DEFAULT TEXT</a:t>
            </a:r>
            <a:endParaRPr lang="zh-CN" altLang="en-US" sz="1600" dirty="0">
              <a:solidFill>
                <a:srgbClr val="36254B"/>
              </a:solidFill>
            </a:endParaRPr>
          </a:p>
        </p:txBody>
      </p:sp>
      <p:sp>
        <p:nvSpPr>
          <p:cNvPr id="32" name="矩形 31"/>
          <p:cNvSpPr/>
          <p:nvPr/>
        </p:nvSpPr>
        <p:spPr>
          <a:xfrm>
            <a:off x="8042421" y="4230802"/>
            <a:ext cx="2276521" cy="338554"/>
          </a:xfrm>
          <a:prstGeom prst="rect">
            <a:avLst/>
          </a:prstGeom>
        </p:spPr>
        <p:txBody>
          <a:bodyPr wrap="none">
            <a:spAutoFit/>
          </a:bodyPr>
          <a:lstStyle/>
          <a:p>
            <a:pPr algn="ctr"/>
            <a:r>
              <a:rPr lang="en-US" altLang="zh-CN" sz="1600" dirty="0">
                <a:solidFill>
                  <a:srgbClr val="36254B"/>
                </a:solidFill>
              </a:rPr>
              <a:t>IT’S THE DEFAULT TEXT</a:t>
            </a:r>
            <a:endParaRPr lang="zh-CN" altLang="en-US" sz="1600" dirty="0">
              <a:solidFill>
                <a:srgbClr val="36254B"/>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3" name="椭圆 2"/>
          <p:cNvSpPr>
            <a:spLocks noChangeAspect="1"/>
          </p:cNvSpPr>
          <p:nvPr/>
        </p:nvSpPr>
        <p:spPr>
          <a:xfrm>
            <a:off x="4587046" y="2322401"/>
            <a:ext cx="914400" cy="9144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6690554" y="2322401"/>
            <a:ext cx="914400" cy="9144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4587046" y="3434824"/>
            <a:ext cx="914400" cy="9144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690554" y="3434824"/>
            <a:ext cx="914400" cy="9144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4587046" y="4547247"/>
            <a:ext cx="914400" cy="9144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690554" y="4547247"/>
            <a:ext cx="914400" cy="9144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839788" y="2554601"/>
            <a:ext cx="3600000" cy="450000"/>
          </a:xfrm>
          <a:prstGeom prst="roundRect">
            <a:avLst>
              <a:gd name="adj" fmla="val 50000"/>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753800" y="2554601"/>
            <a:ext cx="3600000" cy="450000"/>
          </a:xfrm>
          <a:prstGeom prst="roundRect">
            <a:avLst>
              <a:gd name="adj" fmla="val 50000"/>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39788" y="3667024"/>
            <a:ext cx="3600000" cy="450000"/>
          </a:xfrm>
          <a:prstGeom prst="roundRect">
            <a:avLst>
              <a:gd name="adj" fmla="val 50000"/>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39788" y="4779447"/>
            <a:ext cx="3600000" cy="450000"/>
          </a:xfrm>
          <a:prstGeom prst="roundRect">
            <a:avLst>
              <a:gd name="adj" fmla="val 50000"/>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753800" y="3667024"/>
            <a:ext cx="3600000" cy="450000"/>
          </a:xfrm>
          <a:prstGeom prst="roundRect">
            <a:avLst>
              <a:gd name="adj" fmla="val 50000"/>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7753800" y="4779447"/>
            <a:ext cx="3600000" cy="450000"/>
          </a:xfrm>
          <a:prstGeom prst="roundRect">
            <a:avLst>
              <a:gd name="adj" fmla="val 50000"/>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右箭头 15"/>
          <p:cNvSpPr/>
          <p:nvPr/>
        </p:nvSpPr>
        <p:spPr>
          <a:xfrm>
            <a:off x="5692189" y="2586791"/>
            <a:ext cx="807622" cy="38562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右箭头 16"/>
          <p:cNvSpPr/>
          <p:nvPr/>
        </p:nvSpPr>
        <p:spPr>
          <a:xfrm>
            <a:off x="5692189" y="3699214"/>
            <a:ext cx="807622" cy="38562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左右箭头 17"/>
          <p:cNvSpPr/>
          <p:nvPr/>
        </p:nvSpPr>
        <p:spPr>
          <a:xfrm>
            <a:off x="5692189" y="4811637"/>
            <a:ext cx="807622" cy="38562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247195" y="2625712"/>
            <a:ext cx="2785186" cy="307777"/>
          </a:xfrm>
          <a:prstGeom prst="rect">
            <a:avLst/>
          </a:prstGeom>
          <a:noFill/>
        </p:spPr>
        <p:txBody>
          <a:bodyPr wrap="none" rtlCol="0">
            <a:spAutoFit/>
          </a:bodyPr>
          <a:lstStyle/>
          <a:p>
            <a:r>
              <a:rPr lang="en-US" altLang="zh-CN" sz="1400" dirty="0" smtClean="0">
                <a:solidFill>
                  <a:srgbClr val="36254B"/>
                </a:solidFill>
              </a:rPr>
              <a:t>YOU CAN ADD YOUR TEXT HERE</a:t>
            </a:r>
            <a:endParaRPr lang="zh-CN" altLang="en-US" sz="1400" dirty="0">
              <a:solidFill>
                <a:srgbClr val="36254B"/>
              </a:solidFill>
            </a:endParaRPr>
          </a:p>
        </p:txBody>
      </p:sp>
      <p:sp>
        <p:nvSpPr>
          <p:cNvPr id="20" name="文本框 19"/>
          <p:cNvSpPr txBox="1"/>
          <p:nvPr/>
        </p:nvSpPr>
        <p:spPr>
          <a:xfrm>
            <a:off x="1247195" y="3738135"/>
            <a:ext cx="2785186" cy="307777"/>
          </a:xfrm>
          <a:prstGeom prst="rect">
            <a:avLst/>
          </a:prstGeom>
          <a:noFill/>
        </p:spPr>
        <p:txBody>
          <a:bodyPr wrap="none" rtlCol="0">
            <a:spAutoFit/>
          </a:bodyPr>
          <a:lstStyle/>
          <a:p>
            <a:r>
              <a:rPr lang="en-US" altLang="zh-CN" sz="1400" dirty="0" smtClean="0">
                <a:solidFill>
                  <a:srgbClr val="36254B"/>
                </a:solidFill>
              </a:rPr>
              <a:t>YOU CAN ADD YOUR TEXT HERE</a:t>
            </a:r>
            <a:endParaRPr lang="zh-CN" altLang="en-US" sz="1400" dirty="0">
              <a:solidFill>
                <a:srgbClr val="36254B"/>
              </a:solidFill>
            </a:endParaRPr>
          </a:p>
        </p:txBody>
      </p:sp>
      <p:sp>
        <p:nvSpPr>
          <p:cNvPr id="21" name="文本框 20"/>
          <p:cNvSpPr txBox="1"/>
          <p:nvPr/>
        </p:nvSpPr>
        <p:spPr>
          <a:xfrm>
            <a:off x="1247195" y="4850558"/>
            <a:ext cx="2785186" cy="307777"/>
          </a:xfrm>
          <a:prstGeom prst="rect">
            <a:avLst/>
          </a:prstGeom>
          <a:noFill/>
        </p:spPr>
        <p:txBody>
          <a:bodyPr wrap="none" rtlCol="0">
            <a:spAutoFit/>
          </a:bodyPr>
          <a:lstStyle/>
          <a:p>
            <a:r>
              <a:rPr lang="en-US" altLang="zh-CN" sz="1400" dirty="0" smtClean="0">
                <a:solidFill>
                  <a:srgbClr val="36254B"/>
                </a:solidFill>
              </a:rPr>
              <a:t>YOU CAN ADD YOUR TEXT HERE</a:t>
            </a:r>
            <a:endParaRPr lang="zh-CN" altLang="en-US" sz="1400" dirty="0">
              <a:solidFill>
                <a:srgbClr val="36254B"/>
              </a:solidFill>
            </a:endParaRPr>
          </a:p>
        </p:txBody>
      </p:sp>
      <p:sp>
        <p:nvSpPr>
          <p:cNvPr id="22" name="文本框 21"/>
          <p:cNvSpPr txBox="1"/>
          <p:nvPr/>
        </p:nvSpPr>
        <p:spPr>
          <a:xfrm>
            <a:off x="8166349" y="2625712"/>
            <a:ext cx="2785186" cy="307777"/>
          </a:xfrm>
          <a:prstGeom prst="rect">
            <a:avLst/>
          </a:prstGeom>
          <a:noFill/>
        </p:spPr>
        <p:txBody>
          <a:bodyPr wrap="none" rtlCol="0">
            <a:spAutoFit/>
          </a:bodyPr>
          <a:lstStyle/>
          <a:p>
            <a:r>
              <a:rPr lang="en-US" altLang="zh-CN" sz="1400" dirty="0" smtClean="0">
                <a:solidFill>
                  <a:srgbClr val="36254B"/>
                </a:solidFill>
              </a:rPr>
              <a:t>YOU CAN ADD YOUR TEXT HERE</a:t>
            </a:r>
            <a:endParaRPr lang="zh-CN" altLang="en-US" sz="1400" dirty="0">
              <a:solidFill>
                <a:srgbClr val="36254B"/>
              </a:solidFill>
            </a:endParaRPr>
          </a:p>
        </p:txBody>
      </p:sp>
      <p:sp>
        <p:nvSpPr>
          <p:cNvPr id="23" name="文本框 22"/>
          <p:cNvSpPr txBox="1"/>
          <p:nvPr/>
        </p:nvSpPr>
        <p:spPr>
          <a:xfrm>
            <a:off x="8166349" y="3738135"/>
            <a:ext cx="2785186" cy="307777"/>
          </a:xfrm>
          <a:prstGeom prst="rect">
            <a:avLst/>
          </a:prstGeom>
          <a:noFill/>
        </p:spPr>
        <p:txBody>
          <a:bodyPr wrap="none" rtlCol="0">
            <a:spAutoFit/>
          </a:bodyPr>
          <a:lstStyle/>
          <a:p>
            <a:r>
              <a:rPr lang="en-US" altLang="zh-CN" sz="1400" dirty="0" smtClean="0">
                <a:solidFill>
                  <a:srgbClr val="36254B"/>
                </a:solidFill>
              </a:rPr>
              <a:t>YOU CAN ADD YOUR TEXT HERE</a:t>
            </a:r>
            <a:endParaRPr lang="zh-CN" altLang="en-US" sz="1400" dirty="0">
              <a:solidFill>
                <a:srgbClr val="36254B"/>
              </a:solidFill>
            </a:endParaRPr>
          </a:p>
        </p:txBody>
      </p:sp>
      <p:sp>
        <p:nvSpPr>
          <p:cNvPr id="24" name="文本框 23"/>
          <p:cNvSpPr txBox="1"/>
          <p:nvPr/>
        </p:nvSpPr>
        <p:spPr>
          <a:xfrm>
            <a:off x="8166349" y="4850558"/>
            <a:ext cx="2785186" cy="307777"/>
          </a:xfrm>
          <a:prstGeom prst="rect">
            <a:avLst/>
          </a:prstGeom>
          <a:noFill/>
        </p:spPr>
        <p:txBody>
          <a:bodyPr wrap="none" rtlCol="0">
            <a:spAutoFit/>
          </a:bodyPr>
          <a:lstStyle/>
          <a:p>
            <a:r>
              <a:rPr lang="en-US" altLang="zh-CN" sz="1400" dirty="0" smtClean="0">
                <a:solidFill>
                  <a:srgbClr val="36254B"/>
                </a:solidFill>
              </a:rPr>
              <a:t>YOU CAN ADD YOUR TEXT HERE</a:t>
            </a:r>
            <a:endParaRPr lang="zh-CN" altLang="en-US" sz="1400" dirty="0">
              <a:solidFill>
                <a:srgbClr val="36254B"/>
              </a:solidFill>
            </a:endParaRPr>
          </a:p>
        </p:txBody>
      </p:sp>
      <p:sp>
        <p:nvSpPr>
          <p:cNvPr id="25" name="KSO_Shape"/>
          <p:cNvSpPr>
            <a:spLocks noChangeAspect="1"/>
          </p:cNvSpPr>
          <p:nvPr/>
        </p:nvSpPr>
        <p:spPr bwMode="auto">
          <a:xfrm>
            <a:off x="4774246" y="2521140"/>
            <a:ext cx="540000" cy="46530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lstStyle/>
          <a:p>
            <a:endParaRPr lang="zh-CN" altLang="en-US"/>
          </a:p>
        </p:txBody>
      </p:sp>
      <p:sp>
        <p:nvSpPr>
          <p:cNvPr id="26" name="KSO_Shape"/>
          <p:cNvSpPr>
            <a:spLocks noChangeAspect="1"/>
          </p:cNvSpPr>
          <p:nvPr/>
        </p:nvSpPr>
        <p:spPr bwMode="auto">
          <a:xfrm>
            <a:off x="6874777" y="2509600"/>
            <a:ext cx="536400" cy="54000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lstStyle/>
          <a:p>
            <a:endParaRPr lang="zh-CN" altLang="en-US"/>
          </a:p>
        </p:txBody>
      </p:sp>
      <p:sp>
        <p:nvSpPr>
          <p:cNvPr id="27" name="KSO_Shape"/>
          <p:cNvSpPr>
            <a:spLocks noChangeAspect="1"/>
          </p:cNvSpPr>
          <p:nvPr/>
        </p:nvSpPr>
        <p:spPr bwMode="auto">
          <a:xfrm>
            <a:off x="4807766" y="3667024"/>
            <a:ext cx="540000" cy="456300"/>
          </a:xfrm>
          <a:custGeom>
            <a:avLst/>
            <a:gdLst>
              <a:gd name="T0" fmla="*/ 1817186 w 4816"/>
              <a:gd name="T1" fmla="*/ 940731 h 4070"/>
              <a:gd name="T2" fmla="*/ 1839733 w 4816"/>
              <a:gd name="T3" fmla="*/ 747446 h 4070"/>
              <a:gd name="T4" fmla="*/ 1819955 w 4816"/>
              <a:gd name="T5" fmla="*/ 619380 h 4070"/>
              <a:gd name="T6" fmla="*/ 1713551 w 4816"/>
              <a:gd name="T7" fmla="*/ 508311 h 4070"/>
              <a:gd name="T8" fmla="*/ 1686257 w 4816"/>
              <a:gd name="T9" fmla="*/ 424515 h 4070"/>
              <a:gd name="T10" fmla="*/ 1429937 w 4816"/>
              <a:gd name="T11" fmla="*/ 269571 h 4070"/>
              <a:gd name="T12" fmla="*/ 1321950 w 4816"/>
              <a:gd name="T13" fmla="*/ 255341 h 4070"/>
              <a:gd name="T14" fmla="*/ 1240465 w 4816"/>
              <a:gd name="T15" fmla="*/ 279057 h 4070"/>
              <a:gd name="T16" fmla="*/ 1218314 w 4816"/>
              <a:gd name="T17" fmla="*/ 344276 h 4070"/>
              <a:gd name="T18" fmla="*/ 1248376 w 4816"/>
              <a:gd name="T19" fmla="*/ 387360 h 4070"/>
              <a:gd name="T20" fmla="*/ 1335399 w 4816"/>
              <a:gd name="T21" fmla="*/ 418981 h 4070"/>
              <a:gd name="T22" fmla="*/ 1463559 w 4816"/>
              <a:gd name="T23" fmla="*/ 518588 h 4070"/>
              <a:gd name="T24" fmla="*/ 1537132 w 4816"/>
              <a:gd name="T25" fmla="*/ 584202 h 4070"/>
              <a:gd name="T26" fmla="*/ 1607937 w 4816"/>
              <a:gd name="T27" fmla="*/ 607127 h 4070"/>
              <a:gd name="T28" fmla="*/ 1687839 w 4816"/>
              <a:gd name="T29" fmla="*/ 658907 h 4070"/>
              <a:gd name="T30" fmla="*/ 1706826 w 4816"/>
              <a:gd name="T31" fmla="*/ 732031 h 4070"/>
              <a:gd name="T32" fmla="*/ 1683488 w 4816"/>
              <a:gd name="T33" fmla="*/ 924525 h 4070"/>
              <a:gd name="T34" fmla="*/ 1700893 w 4816"/>
              <a:gd name="T35" fmla="*/ 1084212 h 4070"/>
              <a:gd name="T36" fmla="*/ 1761809 w 4816"/>
              <a:gd name="T37" fmla="*/ 1251014 h 4070"/>
              <a:gd name="T38" fmla="*/ 1768533 w 4816"/>
              <a:gd name="T39" fmla="*/ 1352597 h 4070"/>
              <a:gd name="T40" fmla="*/ 1730164 w 4816"/>
              <a:gd name="T41" fmla="*/ 1424140 h 4070"/>
              <a:gd name="T42" fmla="*/ 1657382 w 4816"/>
              <a:gd name="T43" fmla="*/ 1465643 h 4070"/>
              <a:gd name="T44" fmla="*/ 1573524 w 4816"/>
              <a:gd name="T45" fmla="*/ 1464062 h 4070"/>
              <a:gd name="T46" fmla="*/ 1472657 w 4816"/>
              <a:gd name="T47" fmla="*/ 1409120 h 4070"/>
              <a:gd name="T48" fmla="*/ 1429937 w 4816"/>
              <a:gd name="T49" fmla="*/ 1322557 h 4070"/>
              <a:gd name="T50" fmla="*/ 1423608 w 4816"/>
              <a:gd name="T51" fmla="*/ 1115043 h 4070"/>
              <a:gd name="T52" fmla="*/ 1414114 w 4816"/>
              <a:gd name="T53" fmla="*/ 880651 h 4070"/>
              <a:gd name="T54" fmla="*/ 1342123 w 4816"/>
              <a:gd name="T55" fmla="*/ 747051 h 4070"/>
              <a:gd name="T56" fmla="*/ 1231367 w 4816"/>
              <a:gd name="T57" fmla="*/ 683018 h 4070"/>
              <a:gd name="T58" fmla="*/ 1073145 w 4816"/>
              <a:gd name="T59" fmla="*/ 60080 h 4070"/>
              <a:gd name="T60" fmla="*/ 1032402 w 4816"/>
              <a:gd name="T61" fmla="*/ 5534 h 4070"/>
              <a:gd name="T62" fmla="*/ 169694 w 4816"/>
              <a:gd name="T63" fmla="*/ 8301 h 4070"/>
              <a:gd name="T64" fmla="*/ 134489 w 4816"/>
              <a:gd name="T65" fmla="*/ 67195 h 4070"/>
              <a:gd name="T66" fmla="*/ 21360 w 4816"/>
              <a:gd name="T67" fmla="*/ 1490940 h 4070"/>
              <a:gd name="T68" fmla="*/ 396 w 4816"/>
              <a:gd name="T69" fmla="*/ 1535605 h 4070"/>
              <a:gd name="T70" fmla="*/ 1207634 w 4816"/>
              <a:gd name="T71" fmla="*/ 1541534 h 4070"/>
              <a:gd name="T72" fmla="*/ 1182714 w 4816"/>
              <a:gd name="T73" fmla="*/ 1487778 h 4070"/>
              <a:gd name="T74" fmla="*/ 1073540 w 4816"/>
              <a:gd name="T75" fmla="*/ 804365 h 4070"/>
              <a:gd name="T76" fmla="*/ 1223852 w 4816"/>
              <a:gd name="T77" fmla="*/ 824523 h 4070"/>
              <a:gd name="T78" fmla="*/ 1272110 w 4816"/>
              <a:gd name="T79" fmla="*/ 877884 h 4070"/>
              <a:gd name="T80" fmla="*/ 1292283 w 4816"/>
              <a:gd name="T81" fmla="*/ 990930 h 4070"/>
              <a:gd name="T82" fmla="*/ 1287141 w 4816"/>
              <a:gd name="T83" fmla="*/ 1258524 h 4070"/>
              <a:gd name="T84" fmla="*/ 1319181 w 4816"/>
              <a:gd name="T85" fmla="*/ 1416235 h 4070"/>
              <a:gd name="T86" fmla="*/ 1425586 w 4816"/>
              <a:gd name="T87" fmla="*/ 1543510 h 4070"/>
              <a:gd name="T88" fmla="*/ 1545044 w 4816"/>
              <a:gd name="T89" fmla="*/ 1595290 h 4070"/>
              <a:gd name="T90" fmla="*/ 1673995 w 4816"/>
              <a:gd name="T91" fmla="*/ 1598452 h 4070"/>
              <a:gd name="T92" fmla="*/ 1813231 w 4816"/>
              <a:gd name="T93" fmla="*/ 1530071 h 4070"/>
              <a:gd name="T94" fmla="*/ 1873751 w 4816"/>
              <a:gd name="T95" fmla="*/ 1454180 h 4070"/>
              <a:gd name="T96" fmla="*/ 1905000 w 4816"/>
              <a:gd name="T97" fmla="*/ 1319000 h 4070"/>
              <a:gd name="T98" fmla="*/ 1873751 w 4816"/>
              <a:gd name="T99" fmla="*/ 1155360 h 4070"/>
              <a:gd name="T100" fmla="*/ 1517750 w 4816"/>
              <a:gd name="T101" fmla="*/ 511473 h 4070"/>
              <a:gd name="T102" fmla="*/ 1500741 w 4816"/>
              <a:gd name="T103" fmla="*/ 481828 h 4070"/>
              <a:gd name="T104" fmla="*/ 1515377 w 4816"/>
              <a:gd name="T105" fmla="*/ 454160 h 4070"/>
              <a:gd name="T106" fmla="*/ 1547021 w 4816"/>
              <a:gd name="T107" fmla="*/ 450997 h 4070"/>
              <a:gd name="T108" fmla="*/ 1567195 w 4816"/>
              <a:gd name="T109" fmla="*/ 478666 h 4070"/>
              <a:gd name="T110" fmla="*/ 1555328 w 4816"/>
              <a:gd name="T111" fmla="*/ 507916 h 4070"/>
              <a:gd name="T112" fmla="*/ 270165 w 4816"/>
              <a:gd name="T113" fmla="*/ 187751 h 4070"/>
              <a:gd name="T114" fmla="*/ 315654 w 4816"/>
              <a:gd name="T115" fmla="*/ 137157 h 4070"/>
              <a:gd name="T116" fmla="*/ 909780 w 4816"/>
              <a:gd name="T117" fmla="*/ 145853 h 4070"/>
              <a:gd name="T118" fmla="*/ 939447 w 4816"/>
              <a:gd name="T119" fmla="*/ 603175 h 4070"/>
              <a:gd name="T120" fmla="*/ 909780 w 4816"/>
              <a:gd name="T121" fmla="*/ 658907 h 4070"/>
              <a:gd name="T122" fmla="*/ 315654 w 4816"/>
              <a:gd name="T123" fmla="*/ 667603 h 4070"/>
              <a:gd name="T124" fmla="*/ 270165 w 4816"/>
              <a:gd name="T125" fmla="*/ 616614 h 40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16" h="4070">
                <a:moveTo>
                  <a:pt x="4650" y="2711"/>
                </a:moveTo>
                <a:lnTo>
                  <a:pt x="4650" y="2711"/>
                </a:lnTo>
                <a:lnTo>
                  <a:pt x="4634" y="2673"/>
                </a:lnTo>
                <a:lnTo>
                  <a:pt x="4622" y="2637"/>
                </a:lnTo>
                <a:lnTo>
                  <a:pt x="4612" y="2601"/>
                </a:lnTo>
                <a:lnTo>
                  <a:pt x="4605" y="2565"/>
                </a:lnTo>
                <a:lnTo>
                  <a:pt x="4599" y="2527"/>
                </a:lnTo>
                <a:lnTo>
                  <a:pt x="4596" y="2491"/>
                </a:lnTo>
                <a:lnTo>
                  <a:pt x="4594" y="2454"/>
                </a:lnTo>
                <a:lnTo>
                  <a:pt x="4593" y="2417"/>
                </a:lnTo>
                <a:lnTo>
                  <a:pt x="4594" y="2380"/>
                </a:lnTo>
                <a:lnTo>
                  <a:pt x="4596" y="2343"/>
                </a:lnTo>
                <a:lnTo>
                  <a:pt x="4599" y="2306"/>
                </a:lnTo>
                <a:lnTo>
                  <a:pt x="4602" y="2270"/>
                </a:lnTo>
                <a:lnTo>
                  <a:pt x="4612" y="2196"/>
                </a:lnTo>
                <a:lnTo>
                  <a:pt x="4623" y="2124"/>
                </a:lnTo>
                <a:lnTo>
                  <a:pt x="4632" y="2067"/>
                </a:lnTo>
                <a:lnTo>
                  <a:pt x="4640" y="2010"/>
                </a:lnTo>
                <a:lnTo>
                  <a:pt x="4646" y="1950"/>
                </a:lnTo>
                <a:lnTo>
                  <a:pt x="4649" y="1921"/>
                </a:lnTo>
                <a:lnTo>
                  <a:pt x="4651" y="1891"/>
                </a:lnTo>
                <a:lnTo>
                  <a:pt x="4652" y="1861"/>
                </a:lnTo>
                <a:lnTo>
                  <a:pt x="4653" y="1830"/>
                </a:lnTo>
                <a:lnTo>
                  <a:pt x="4652" y="1801"/>
                </a:lnTo>
                <a:lnTo>
                  <a:pt x="4651" y="1771"/>
                </a:lnTo>
                <a:lnTo>
                  <a:pt x="4648" y="1741"/>
                </a:lnTo>
                <a:lnTo>
                  <a:pt x="4643" y="1712"/>
                </a:lnTo>
                <a:lnTo>
                  <a:pt x="4639" y="1682"/>
                </a:lnTo>
                <a:lnTo>
                  <a:pt x="4632" y="1652"/>
                </a:lnTo>
                <a:lnTo>
                  <a:pt x="4623" y="1624"/>
                </a:lnTo>
                <a:lnTo>
                  <a:pt x="4613" y="1595"/>
                </a:lnTo>
                <a:lnTo>
                  <a:pt x="4601" y="1567"/>
                </a:lnTo>
                <a:lnTo>
                  <a:pt x="4588" y="1538"/>
                </a:lnTo>
                <a:lnTo>
                  <a:pt x="4573" y="1511"/>
                </a:lnTo>
                <a:lnTo>
                  <a:pt x="4555" y="1483"/>
                </a:lnTo>
                <a:lnTo>
                  <a:pt x="4537" y="1457"/>
                </a:lnTo>
                <a:lnTo>
                  <a:pt x="4515" y="1430"/>
                </a:lnTo>
                <a:lnTo>
                  <a:pt x="4490" y="1405"/>
                </a:lnTo>
                <a:lnTo>
                  <a:pt x="4464" y="1380"/>
                </a:lnTo>
                <a:lnTo>
                  <a:pt x="4435" y="1356"/>
                </a:lnTo>
                <a:lnTo>
                  <a:pt x="4404" y="1333"/>
                </a:lnTo>
                <a:lnTo>
                  <a:pt x="4369" y="1309"/>
                </a:lnTo>
                <a:lnTo>
                  <a:pt x="4332" y="1286"/>
                </a:lnTo>
                <a:lnTo>
                  <a:pt x="4291" y="1265"/>
                </a:lnTo>
                <a:lnTo>
                  <a:pt x="4249" y="1245"/>
                </a:lnTo>
                <a:lnTo>
                  <a:pt x="4254" y="1224"/>
                </a:lnTo>
                <a:lnTo>
                  <a:pt x="4258" y="1202"/>
                </a:lnTo>
                <a:lnTo>
                  <a:pt x="4263" y="1180"/>
                </a:lnTo>
                <a:lnTo>
                  <a:pt x="4265" y="1158"/>
                </a:lnTo>
                <a:lnTo>
                  <a:pt x="4266" y="1137"/>
                </a:lnTo>
                <a:lnTo>
                  <a:pt x="4267" y="1115"/>
                </a:lnTo>
                <a:lnTo>
                  <a:pt x="4266" y="1094"/>
                </a:lnTo>
                <a:lnTo>
                  <a:pt x="4263" y="1074"/>
                </a:lnTo>
                <a:lnTo>
                  <a:pt x="4260" y="1054"/>
                </a:lnTo>
                <a:lnTo>
                  <a:pt x="4254" y="1037"/>
                </a:lnTo>
                <a:lnTo>
                  <a:pt x="4246" y="1019"/>
                </a:lnTo>
                <a:lnTo>
                  <a:pt x="4238" y="1003"/>
                </a:lnTo>
                <a:lnTo>
                  <a:pt x="4227" y="989"/>
                </a:lnTo>
                <a:lnTo>
                  <a:pt x="4213" y="975"/>
                </a:lnTo>
                <a:lnTo>
                  <a:pt x="4207" y="969"/>
                </a:lnTo>
                <a:lnTo>
                  <a:pt x="4199" y="963"/>
                </a:lnTo>
                <a:lnTo>
                  <a:pt x="4190" y="959"/>
                </a:lnTo>
                <a:lnTo>
                  <a:pt x="4182" y="954"/>
                </a:lnTo>
                <a:lnTo>
                  <a:pt x="3615" y="682"/>
                </a:lnTo>
                <a:lnTo>
                  <a:pt x="3603" y="676"/>
                </a:lnTo>
                <a:lnTo>
                  <a:pt x="3590" y="671"/>
                </a:lnTo>
                <a:lnTo>
                  <a:pt x="3576" y="666"/>
                </a:lnTo>
                <a:lnTo>
                  <a:pt x="3562" y="662"/>
                </a:lnTo>
                <a:lnTo>
                  <a:pt x="3529" y="655"/>
                </a:lnTo>
                <a:lnTo>
                  <a:pt x="3493" y="650"/>
                </a:lnTo>
                <a:lnTo>
                  <a:pt x="3456" y="647"/>
                </a:lnTo>
                <a:lnTo>
                  <a:pt x="3419" y="645"/>
                </a:lnTo>
                <a:lnTo>
                  <a:pt x="3380" y="645"/>
                </a:lnTo>
                <a:lnTo>
                  <a:pt x="3342" y="646"/>
                </a:lnTo>
                <a:lnTo>
                  <a:pt x="3304" y="649"/>
                </a:lnTo>
                <a:lnTo>
                  <a:pt x="3269" y="653"/>
                </a:lnTo>
                <a:lnTo>
                  <a:pt x="3236" y="659"/>
                </a:lnTo>
                <a:lnTo>
                  <a:pt x="3207" y="666"/>
                </a:lnTo>
                <a:lnTo>
                  <a:pt x="3192" y="671"/>
                </a:lnTo>
                <a:lnTo>
                  <a:pt x="3180" y="676"/>
                </a:lnTo>
                <a:lnTo>
                  <a:pt x="3168" y="681"/>
                </a:lnTo>
                <a:lnTo>
                  <a:pt x="3158" y="686"/>
                </a:lnTo>
                <a:lnTo>
                  <a:pt x="3149" y="693"/>
                </a:lnTo>
                <a:lnTo>
                  <a:pt x="3142" y="699"/>
                </a:lnTo>
                <a:lnTo>
                  <a:pt x="3136" y="706"/>
                </a:lnTo>
                <a:lnTo>
                  <a:pt x="3132" y="713"/>
                </a:lnTo>
                <a:lnTo>
                  <a:pt x="3115" y="746"/>
                </a:lnTo>
                <a:lnTo>
                  <a:pt x="3107" y="764"/>
                </a:lnTo>
                <a:lnTo>
                  <a:pt x="3098" y="785"/>
                </a:lnTo>
                <a:lnTo>
                  <a:pt x="3090" y="806"/>
                </a:lnTo>
                <a:lnTo>
                  <a:pt x="3085" y="827"/>
                </a:lnTo>
                <a:lnTo>
                  <a:pt x="3082" y="838"/>
                </a:lnTo>
                <a:lnTo>
                  <a:pt x="3081" y="849"/>
                </a:lnTo>
                <a:lnTo>
                  <a:pt x="3080" y="860"/>
                </a:lnTo>
                <a:lnTo>
                  <a:pt x="3080" y="871"/>
                </a:lnTo>
                <a:lnTo>
                  <a:pt x="3081" y="882"/>
                </a:lnTo>
                <a:lnTo>
                  <a:pt x="3082" y="893"/>
                </a:lnTo>
                <a:lnTo>
                  <a:pt x="3086" y="903"/>
                </a:lnTo>
                <a:lnTo>
                  <a:pt x="3090" y="914"/>
                </a:lnTo>
                <a:lnTo>
                  <a:pt x="3094" y="924"/>
                </a:lnTo>
                <a:lnTo>
                  <a:pt x="3101" y="934"/>
                </a:lnTo>
                <a:lnTo>
                  <a:pt x="3109" y="943"/>
                </a:lnTo>
                <a:lnTo>
                  <a:pt x="3119" y="953"/>
                </a:lnTo>
                <a:lnTo>
                  <a:pt x="3130" y="962"/>
                </a:lnTo>
                <a:lnTo>
                  <a:pt x="3142" y="972"/>
                </a:lnTo>
                <a:lnTo>
                  <a:pt x="3156" y="980"/>
                </a:lnTo>
                <a:lnTo>
                  <a:pt x="3171" y="989"/>
                </a:lnTo>
                <a:lnTo>
                  <a:pt x="3189" y="995"/>
                </a:lnTo>
                <a:lnTo>
                  <a:pt x="3209" y="1003"/>
                </a:lnTo>
                <a:lnTo>
                  <a:pt x="3231" y="1009"/>
                </a:lnTo>
                <a:lnTo>
                  <a:pt x="3254" y="1015"/>
                </a:lnTo>
                <a:lnTo>
                  <a:pt x="3279" y="1021"/>
                </a:lnTo>
                <a:lnTo>
                  <a:pt x="3303" y="1029"/>
                </a:lnTo>
                <a:lnTo>
                  <a:pt x="3327" y="1039"/>
                </a:lnTo>
                <a:lnTo>
                  <a:pt x="3352" y="1049"/>
                </a:lnTo>
                <a:lnTo>
                  <a:pt x="3376" y="1060"/>
                </a:lnTo>
                <a:lnTo>
                  <a:pt x="3400" y="1072"/>
                </a:lnTo>
                <a:lnTo>
                  <a:pt x="3423" y="1085"/>
                </a:lnTo>
                <a:lnTo>
                  <a:pt x="3445" y="1098"/>
                </a:lnTo>
                <a:lnTo>
                  <a:pt x="3468" y="1114"/>
                </a:lnTo>
                <a:lnTo>
                  <a:pt x="3490" y="1128"/>
                </a:lnTo>
                <a:lnTo>
                  <a:pt x="3532" y="1159"/>
                </a:lnTo>
                <a:lnTo>
                  <a:pt x="3571" y="1192"/>
                </a:lnTo>
                <a:lnTo>
                  <a:pt x="3609" y="1224"/>
                </a:lnTo>
                <a:lnTo>
                  <a:pt x="3643" y="1254"/>
                </a:lnTo>
                <a:lnTo>
                  <a:pt x="3673" y="1284"/>
                </a:lnTo>
                <a:lnTo>
                  <a:pt x="3700" y="1312"/>
                </a:lnTo>
                <a:lnTo>
                  <a:pt x="3722" y="1337"/>
                </a:lnTo>
                <a:lnTo>
                  <a:pt x="3754" y="1372"/>
                </a:lnTo>
                <a:lnTo>
                  <a:pt x="3765" y="1385"/>
                </a:lnTo>
                <a:lnTo>
                  <a:pt x="3781" y="1402"/>
                </a:lnTo>
                <a:lnTo>
                  <a:pt x="3799" y="1416"/>
                </a:lnTo>
                <a:lnTo>
                  <a:pt x="3817" y="1430"/>
                </a:lnTo>
                <a:lnTo>
                  <a:pt x="3833" y="1444"/>
                </a:lnTo>
                <a:lnTo>
                  <a:pt x="3851" y="1456"/>
                </a:lnTo>
                <a:lnTo>
                  <a:pt x="3868" y="1468"/>
                </a:lnTo>
                <a:lnTo>
                  <a:pt x="3886" y="1478"/>
                </a:lnTo>
                <a:lnTo>
                  <a:pt x="3903" y="1487"/>
                </a:lnTo>
                <a:lnTo>
                  <a:pt x="3921" y="1496"/>
                </a:lnTo>
                <a:lnTo>
                  <a:pt x="3939" y="1503"/>
                </a:lnTo>
                <a:lnTo>
                  <a:pt x="3955" y="1509"/>
                </a:lnTo>
                <a:lnTo>
                  <a:pt x="3973" y="1515"/>
                </a:lnTo>
                <a:lnTo>
                  <a:pt x="3989" y="1519"/>
                </a:lnTo>
                <a:lnTo>
                  <a:pt x="4005" y="1523"/>
                </a:lnTo>
                <a:lnTo>
                  <a:pt x="4020" y="1525"/>
                </a:lnTo>
                <a:lnTo>
                  <a:pt x="4035" y="1525"/>
                </a:lnTo>
                <a:lnTo>
                  <a:pt x="4065" y="1536"/>
                </a:lnTo>
                <a:lnTo>
                  <a:pt x="4091" y="1547"/>
                </a:lnTo>
                <a:lnTo>
                  <a:pt x="4117" y="1557"/>
                </a:lnTo>
                <a:lnTo>
                  <a:pt x="4140" y="1568"/>
                </a:lnTo>
                <a:lnTo>
                  <a:pt x="4161" y="1580"/>
                </a:lnTo>
                <a:lnTo>
                  <a:pt x="4180" y="1591"/>
                </a:lnTo>
                <a:lnTo>
                  <a:pt x="4199" y="1603"/>
                </a:lnTo>
                <a:lnTo>
                  <a:pt x="4216" y="1615"/>
                </a:lnTo>
                <a:lnTo>
                  <a:pt x="4231" y="1627"/>
                </a:lnTo>
                <a:lnTo>
                  <a:pt x="4244" y="1640"/>
                </a:lnTo>
                <a:lnTo>
                  <a:pt x="4256" y="1653"/>
                </a:lnTo>
                <a:lnTo>
                  <a:pt x="4267" y="1667"/>
                </a:lnTo>
                <a:lnTo>
                  <a:pt x="4277" y="1681"/>
                </a:lnTo>
                <a:lnTo>
                  <a:pt x="4285" y="1695"/>
                </a:lnTo>
                <a:lnTo>
                  <a:pt x="4293" y="1711"/>
                </a:lnTo>
                <a:lnTo>
                  <a:pt x="4298" y="1726"/>
                </a:lnTo>
                <a:lnTo>
                  <a:pt x="4304" y="1742"/>
                </a:lnTo>
                <a:lnTo>
                  <a:pt x="4308" y="1759"/>
                </a:lnTo>
                <a:lnTo>
                  <a:pt x="4310" y="1777"/>
                </a:lnTo>
                <a:lnTo>
                  <a:pt x="4312" y="1794"/>
                </a:lnTo>
                <a:lnTo>
                  <a:pt x="4313" y="1813"/>
                </a:lnTo>
                <a:lnTo>
                  <a:pt x="4315" y="1833"/>
                </a:lnTo>
                <a:lnTo>
                  <a:pt x="4315" y="1852"/>
                </a:lnTo>
                <a:lnTo>
                  <a:pt x="4313" y="1873"/>
                </a:lnTo>
                <a:lnTo>
                  <a:pt x="4309" y="1918"/>
                </a:lnTo>
                <a:lnTo>
                  <a:pt x="4304" y="1966"/>
                </a:lnTo>
                <a:lnTo>
                  <a:pt x="4297" y="2017"/>
                </a:lnTo>
                <a:lnTo>
                  <a:pt x="4288" y="2072"/>
                </a:lnTo>
                <a:lnTo>
                  <a:pt x="4275" y="2157"/>
                </a:lnTo>
                <a:lnTo>
                  <a:pt x="4269" y="2201"/>
                </a:lnTo>
                <a:lnTo>
                  <a:pt x="4264" y="2246"/>
                </a:lnTo>
                <a:lnTo>
                  <a:pt x="4260" y="2292"/>
                </a:lnTo>
                <a:lnTo>
                  <a:pt x="4256" y="2339"/>
                </a:lnTo>
                <a:lnTo>
                  <a:pt x="4254" y="2387"/>
                </a:lnTo>
                <a:lnTo>
                  <a:pt x="4254" y="2436"/>
                </a:lnTo>
                <a:lnTo>
                  <a:pt x="4255" y="2485"/>
                </a:lnTo>
                <a:lnTo>
                  <a:pt x="4258" y="2536"/>
                </a:lnTo>
                <a:lnTo>
                  <a:pt x="4265" y="2587"/>
                </a:lnTo>
                <a:lnTo>
                  <a:pt x="4268" y="2612"/>
                </a:lnTo>
                <a:lnTo>
                  <a:pt x="4274" y="2638"/>
                </a:lnTo>
                <a:lnTo>
                  <a:pt x="4279" y="2664"/>
                </a:lnTo>
                <a:lnTo>
                  <a:pt x="4285" y="2690"/>
                </a:lnTo>
                <a:lnTo>
                  <a:pt x="4293" y="2716"/>
                </a:lnTo>
                <a:lnTo>
                  <a:pt x="4300" y="2743"/>
                </a:lnTo>
                <a:lnTo>
                  <a:pt x="4309" y="2769"/>
                </a:lnTo>
                <a:lnTo>
                  <a:pt x="4318" y="2795"/>
                </a:lnTo>
                <a:lnTo>
                  <a:pt x="4329" y="2822"/>
                </a:lnTo>
                <a:lnTo>
                  <a:pt x="4340" y="2849"/>
                </a:lnTo>
                <a:lnTo>
                  <a:pt x="4371" y="2918"/>
                </a:lnTo>
                <a:lnTo>
                  <a:pt x="4397" y="2986"/>
                </a:lnTo>
                <a:lnTo>
                  <a:pt x="4420" y="3048"/>
                </a:lnTo>
                <a:lnTo>
                  <a:pt x="4439" y="3109"/>
                </a:lnTo>
                <a:lnTo>
                  <a:pt x="4446" y="3137"/>
                </a:lnTo>
                <a:lnTo>
                  <a:pt x="4454" y="3165"/>
                </a:lnTo>
                <a:lnTo>
                  <a:pt x="4460" y="3192"/>
                </a:lnTo>
                <a:lnTo>
                  <a:pt x="4465" y="3217"/>
                </a:lnTo>
                <a:lnTo>
                  <a:pt x="4469" y="3244"/>
                </a:lnTo>
                <a:lnTo>
                  <a:pt x="4473" y="3268"/>
                </a:lnTo>
                <a:lnTo>
                  <a:pt x="4475" y="3292"/>
                </a:lnTo>
                <a:lnTo>
                  <a:pt x="4477" y="3315"/>
                </a:lnTo>
                <a:lnTo>
                  <a:pt x="4477" y="3338"/>
                </a:lnTo>
                <a:lnTo>
                  <a:pt x="4477" y="3360"/>
                </a:lnTo>
                <a:lnTo>
                  <a:pt x="4476" y="3381"/>
                </a:lnTo>
                <a:lnTo>
                  <a:pt x="4474" y="3402"/>
                </a:lnTo>
                <a:lnTo>
                  <a:pt x="4471" y="3422"/>
                </a:lnTo>
                <a:lnTo>
                  <a:pt x="4466" y="3442"/>
                </a:lnTo>
                <a:lnTo>
                  <a:pt x="4462" y="3460"/>
                </a:lnTo>
                <a:lnTo>
                  <a:pt x="4455" y="3478"/>
                </a:lnTo>
                <a:lnTo>
                  <a:pt x="4449" y="3496"/>
                </a:lnTo>
                <a:lnTo>
                  <a:pt x="4441" y="3513"/>
                </a:lnTo>
                <a:lnTo>
                  <a:pt x="4432" y="3530"/>
                </a:lnTo>
                <a:lnTo>
                  <a:pt x="4422" y="3545"/>
                </a:lnTo>
                <a:lnTo>
                  <a:pt x="4411" y="3560"/>
                </a:lnTo>
                <a:lnTo>
                  <a:pt x="4400" y="3575"/>
                </a:lnTo>
                <a:lnTo>
                  <a:pt x="4387" y="3589"/>
                </a:lnTo>
                <a:lnTo>
                  <a:pt x="4374" y="3603"/>
                </a:lnTo>
                <a:lnTo>
                  <a:pt x="4357" y="3620"/>
                </a:lnTo>
                <a:lnTo>
                  <a:pt x="4340" y="3634"/>
                </a:lnTo>
                <a:lnTo>
                  <a:pt x="4321" y="3647"/>
                </a:lnTo>
                <a:lnTo>
                  <a:pt x="4304" y="3659"/>
                </a:lnTo>
                <a:lnTo>
                  <a:pt x="4285" y="3670"/>
                </a:lnTo>
                <a:lnTo>
                  <a:pt x="4266" y="3680"/>
                </a:lnTo>
                <a:lnTo>
                  <a:pt x="4247" y="3689"/>
                </a:lnTo>
                <a:lnTo>
                  <a:pt x="4229" y="3696"/>
                </a:lnTo>
                <a:lnTo>
                  <a:pt x="4209" y="3702"/>
                </a:lnTo>
                <a:lnTo>
                  <a:pt x="4190" y="3708"/>
                </a:lnTo>
                <a:lnTo>
                  <a:pt x="4171" y="3712"/>
                </a:lnTo>
                <a:lnTo>
                  <a:pt x="4151" y="3715"/>
                </a:lnTo>
                <a:lnTo>
                  <a:pt x="4131" y="3718"/>
                </a:lnTo>
                <a:lnTo>
                  <a:pt x="4112" y="3719"/>
                </a:lnTo>
                <a:lnTo>
                  <a:pt x="4092" y="3719"/>
                </a:lnTo>
                <a:lnTo>
                  <a:pt x="4073" y="3719"/>
                </a:lnTo>
                <a:lnTo>
                  <a:pt x="4054" y="3718"/>
                </a:lnTo>
                <a:lnTo>
                  <a:pt x="4034" y="3715"/>
                </a:lnTo>
                <a:lnTo>
                  <a:pt x="4016" y="3712"/>
                </a:lnTo>
                <a:lnTo>
                  <a:pt x="3997" y="3709"/>
                </a:lnTo>
                <a:lnTo>
                  <a:pt x="3978" y="3704"/>
                </a:lnTo>
                <a:lnTo>
                  <a:pt x="3959" y="3699"/>
                </a:lnTo>
                <a:lnTo>
                  <a:pt x="3923" y="3688"/>
                </a:lnTo>
                <a:lnTo>
                  <a:pt x="3888" y="3674"/>
                </a:lnTo>
                <a:lnTo>
                  <a:pt x="3854" y="3658"/>
                </a:lnTo>
                <a:lnTo>
                  <a:pt x="3822" y="3641"/>
                </a:lnTo>
                <a:lnTo>
                  <a:pt x="3792" y="3622"/>
                </a:lnTo>
                <a:lnTo>
                  <a:pt x="3774" y="3609"/>
                </a:lnTo>
                <a:lnTo>
                  <a:pt x="3755" y="3594"/>
                </a:lnTo>
                <a:lnTo>
                  <a:pt x="3739" y="3580"/>
                </a:lnTo>
                <a:lnTo>
                  <a:pt x="3723" y="3565"/>
                </a:lnTo>
                <a:lnTo>
                  <a:pt x="3709" y="3548"/>
                </a:lnTo>
                <a:lnTo>
                  <a:pt x="3696" y="3532"/>
                </a:lnTo>
                <a:lnTo>
                  <a:pt x="3683" y="3514"/>
                </a:lnTo>
                <a:lnTo>
                  <a:pt x="3672" y="3496"/>
                </a:lnTo>
                <a:lnTo>
                  <a:pt x="3661" y="3477"/>
                </a:lnTo>
                <a:lnTo>
                  <a:pt x="3651" y="3457"/>
                </a:lnTo>
                <a:lnTo>
                  <a:pt x="3642" y="3436"/>
                </a:lnTo>
                <a:lnTo>
                  <a:pt x="3634" y="3415"/>
                </a:lnTo>
                <a:lnTo>
                  <a:pt x="3628" y="3393"/>
                </a:lnTo>
                <a:lnTo>
                  <a:pt x="3621" y="3370"/>
                </a:lnTo>
                <a:lnTo>
                  <a:pt x="3615" y="3346"/>
                </a:lnTo>
                <a:lnTo>
                  <a:pt x="3610" y="3322"/>
                </a:lnTo>
                <a:lnTo>
                  <a:pt x="3606" y="3297"/>
                </a:lnTo>
                <a:lnTo>
                  <a:pt x="3602" y="3271"/>
                </a:lnTo>
                <a:lnTo>
                  <a:pt x="3597" y="3216"/>
                </a:lnTo>
                <a:lnTo>
                  <a:pt x="3593" y="3159"/>
                </a:lnTo>
                <a:lnTo>
                  <a:pt x="3591" y="3098"/>
                </a:lnTo>
                <a:lnTo>
                  <a:pt x="3591" y="3034"/>
                </a:lnTo>
                <a:lnTo>
                  <a:pt x="3593" y="2967"/>
                </a:lnTo>
                <a:lnTo>
                  <a:pt x="3596" y="2895"/>
                </a:lnTo>
                <a:lnTo>
                  <a:pt x="3599" y="2821"/>
                </a:lnTo>
                <a:lnTo>
                  <a:pt x="3602" y="2735"/>
                </a:lnTo>
                <a:lnTo>
                  <a:pt x="3606" y="2648"/>
                </a:lnTo>
                <a:lnTo>
                  <a:pt x="3607" y="2561"/>
                </a:lnTo>
                <a:lnTo>
                  <a:pt x="3607" y="2518"/>
                </a:lnTo>
                <a:lnTo>
                  <a:pt x="3606" y="2476"/>
                </a:lnTo>
                <a:lnTo>
                  <a:pt x="3603" y="2434"/>
                </a:lnTo>
                <a:lnTo>
                  <a:pt x="3600" y="2391"/>
                </a:lnTo>
                <a:lnTo>
                  <a:pt x="3596" y="2350"/>
                </a:lnTo>
                <a:lnTo>
                  <a:pt x="3590" y="2309"/>
                </a:lnTo>
                <a:lnTo>
                  <a:pt x="3584" y="2268"/>
                </a:lnTo>
                <a:lnTo>
                  <a:pt x="3575" y="2228"/>
                </a:lnTo>
                <a:lnTo>
                  <a:pt x="3565" y="2190"/>
                </a:lnTo>
                <a:lnTo>
                  <a:pt x="3553" y="2151"/>
                </a:lnTo>
                <a:lnTo>
                  <a:pt x="3537" y="2110"/>
                </a:lnTo>
                <a:lnTo>
                  <a:pt x="3521" y="2072"/>
                </a:lnTo>
                <a:lnTo>
                  <a:pt x="3503" y="2036"/>
                </a:lnTo>
                <a:lnTo>
                  <a:pt x="3484" y="2002"/>
                </a:lnTo>
                <a:lnTo>
                  <a:pt x="3463" y="1971"/>
                </a:lnTo>
                <a:lnTo>
                  <a:pt x="3441" y="1943"/>
                </a:lnTo>
                <a:lnTo>
                  <a:pt x="3418" y="1915"/>
                </a:lnTo>
                <a:lnTo>
                  <a:pt x="3393" y="1890"/>
                </a:lnTo>
                <a:lnTo>
                  <a:pt x="3368" y="1868"/>
                </a:lnTo>
                <a:lnTo>
                  <a:pt x="3343" y="1846"/>
                </a:lnTo>
                <a:lnTo>
                  <a:pt x="3318" y="1827"/>
                </a:lnTo>
                <a:lnTo>
                  <a:pt x="3291" y="1810"/>
                </a:lnTo>
                <a:lnTo>
                  <a:pt x="3266" y="1793"/>
                </a:lnTo>
                <a:lnTo>
                  <a:pt x="3240" y="1779"/>
                </a:lnTo>
                <a:lnTo>
                  <a:pt x="3213" y="1767"/>
                </a:lnTo>
                <a:lnTo>
                  <a:pt x="3188" y="1755"/>
                </a:lnTo>
                <a:lnTo>
                  <a:pt x="3162" y="1745"/>
                </a:lnTo>
                <a:lnTo>
                  <a:pt x="3137" y="1736"/>
                </a:lnTo>
                <a:lnTo>
                  <a:pt x="3113" y="1728"/>
                </a:lnTo>
                <a:lnTo>
                  <a:pt x="3089" y="1722"/>
                </a:lnTo>
                <a:lnTo>
                  <a:pt x="3067" y="1716"/>
                </a:lnTo>
                <a:lnTo>
                  <a:pt x="3045" y="1711"/>
                </a:lnTo>
                <a:lnTo>
                  <a:pt x="3005" y="1704"/>
                </a:lnTo>
                <a:lnTo>
                  <a:pt x="2972" y="1700"/>
                </a:lnTo>
                <a:lnTo>
                  <a:pt x="2946" y="1697"/>
                </a:lnTo>
                <a:lnTo>
                  <a:pt x="2920" y="1696"/>
                </a:lnTo>
                <a:lnTo>
                  <a:pt x="2714" y="1695"/>
                </a:lnTo>
                <a:lnTo>
                  <a:pt x="2714" y="170"/>
                </a:lnTo>
                <a:lnTo>
                  <a:pt x="2713" y="152"/>
                </a:lnTo>
                <a:lnTo>
                  <a:pt x="2710" y="136"/>
                </a:lnTo>
                <a:lnTo>
                  <a:pt x="2706" y="119"/>
                </a:lnTo>
                <a:lnTo>
                  <a:pt x="2700" y="104"/>
                </a:lnTo>
                <a:lnTo>
                  <a:pt x="2693" y="89"/>
                </a:lnTo>
                <a:lnTo>
                  <a:pt x="2684" y="75"/>
                </a:lnTo>
                <a:lnTo>
                  <a:pt x="2675" y="62"/>
                </a:lnTo>
                <a:lnTo>
                  <a:pt x="2664" y="50"/>
                </a:lnTo>
                <a:lnTo>
                  <a:pt x="2652" y="39"/>
                </a:lnTo>
                <a:lnTo>
                  <a:pt x="2638" y="29"/>
                </a:lnTo>
                <a:lnTo>
                  <a:pt x="2625" y="21"/>
                </a:lnTo>
                <a:lnTo>
                  <a:pt x="2610" y="14"/>
                </a:lnTo>
                <a:lnTo>
                  <a:pt x="2594" y="8"/>
                </a:lnTo>
                <a:lnTo>
                  <a:pt x="2578" y="4"/>
                </a:lnTo>
                <a:lnTo>
                  <a:pt x="2561" y="2"/>
                </a:lnTo>
                <a:lnTo>
                  <a:pt x="2544" y="0"/>
                </a:lnTo>
                <a:lnTo>
                  <a:pt x="509" y="0"/>
                </a:lnTo>
                <a:lnTo>
                  <a:pt x="492" y="2"/>
                </a:lnTo>
                <a:lnTo>
                  <a:pt x="475" y="4"/>
                </a:lnTo>
                <a:lnTo>
                  <a:pt x="459" y="8"/>
                </a:lnTo>
                <a:lnTo>
                  <a:pt x="443" y="14"/>
                </a:lnTo>
                <a:lnTo>
                  <a:pt x="429" y="21"/>
                </a:lnTo>
                <a:lnTo>
                  <a:pt x="415" y="29"/>
                </a:lnTo>
                <a:lnTo>
                  <a:pt x="402" y="39"/>
                </a:lnTo>
                <a:lnTo>
                  <a:pt x="389" y="50"/>
                </a:lnTo>
                <a:lnTo>
                  <a:pt x="378" y="62"/>
                </a:lnTo>
                <a:lnTo>
                  <a:pt x="369" y="75"/>
                </a:lnTo>
                <a:lnTo>
                  <a:pt x="360" y="89"/>
                </a:lnTo>
                <a:lnTo>
                  <a:pt x="353" y="104"/>
                </a:lnTo>
                <a:lnTo>
                  <a:pt x="348" y="119"/>
                </a:lnTo>
                <a:lnTo>
                  <a:pt x="343" y="136"/>
                </a:lnTo>
                <a:lnTo>
                  <a:pt x="341" y="152"/>
                </a:lnTo>
                <a:lnTo>
                  <a:pt x="340" y="170"/>
                </a:lnTo>
                <a:lnTo>
                  <a:pt x="340" y="3731"/>
                </a:lnTo>
                <a:lnTo>
                  <a:pt x="171" y="3731"/>
                </a:lnTo>
                <a:lnTo>
                  <a:pt x="163" y="3731"/>
                </a:lnTo>
                <a:lnTo>
                  <a:pt x="143" y="3733"/>
                </a:lnTo>
                <a:lnTo>
                  <a:pt x="131" y="3736"/>
                </a:lnTo>
                <a:lnTo>
                  <a:pt x="117" y="3740"/>
                </a:lnTo>
                <a:lnTo>
                  <a:pt x="102" y="3745"/>
                </a:lnTo>
                <a:lnTo>
                  <a:pt x="85" y="3752"/>
                </a:lnTo>
                <a:lnTo>
                  <a:pt x="70" y="3760"/>
                </a:lnTo>
                <a:lnTo>
                  <a:pt x="54" y="3772"/>
                </a:lnTo>
                <a:lnTo>
                  <a:pt x="47" y="3779"/>
                </a:lnTo>
                <a:lnTo>
                  <a:pt x="40" y="3786"/>
                </a:lnTo>
                <a:lnTo>
                  <a:pt x="33" y="3793"/>
                </a:lnTo>
                <a:lnTo>
                  <a:pt x="27" y="3802"/>
                </a:lnTo>
                <a:lnTo>
                  <a:pt x="21" y="3812"/>
                </a:lnTo>
                <a:lnTo>
                  <a:pt x="17" y="3822"/>
                </a:lnTo>
                <a:lnTo>
                  <a:pt x="11" y="3833"/>
                </a:lnTo>
                <a:lnTo>
                  <a:pt x="8" y="3844"/>
                </a:lnTo>
                <a:lnTo>
                  <a:pt x="5" y="3857"/>
                </a:lnTo>
                <a:lnTo>
                  <a:pt x="3" y="3870"/>
                </a:lnTo>
                <a:lnTo>
                  <a:pt x="1" y="3885"/>
                </a:lnTo>
                <a:lnTo>
                  <a:pt x="0" y="3900"/>
                </a:lnTo>
                <a:lnTo>
                  <a:pt x="0" y="4070"/>
                </a:lnTo>
                <a:lnTo>
                  <a:pt x="171" y="4070"/>
                </a:lnTo>
                <a:lnTo>
                  <a:pt x="340" y="4070"/>
                </a:lnTo>
                <a:lnTo>
                  <a:pt x="509" y="4070"/>
                </a:lnTo>
                <a:lnTo>
                  <a:pt x="2544" y="4070"/>
                </a:lnTo>
                <a:lnTo>
                  <a:pt x="2714" y="4070"/>
                </a:lnTo>
                <a:lnTo>
                  <a:pt x="2883" y="4070"/>
                </a:lnTo>
                <a:lnTo>
                  <a:pt x="3053" y="4070"/>
                </a:lnTo>
                <a:lnTo>
                  <a:pt x="3053" y="3900"/>
                </a:lnTo>
                <a:lnTo>
                  <a:pt x="3053" y="3893"/>
                </a:lnTo>
                <a:lnTo>
                  <a:pt x="3050" y="3874"/>
                </a:lnTo>
                <a:lnTo>
                  <a:pt x="3048" y="3860"/>
                </a:lnTo>
                <a:lnTo>
                  <a:pt x="3044" y="3846"/>
                </a:lnTo>
                <a:lnTo>
                  <a:pt x="3038" y="3832"/>
                </a:lnTo>
                <a:lnTo>
                  <a:pt x="3032" y="3815"/>
                </a:lnTo>
                <a:lnTo>
                  <a:pt x="3023" y="3800"/>
                </a:lnTo>
                <a:lnTo>
                  <a:pt x="3012" y="3785"/>
                </a:lnTo>
                <a:lnTo>
                  <a:pt x="3005" y="3777"/>
                </a:lnTo>
                <a:lnTo>
                  <a:pt x="2998" y="3770"/>
                </a:lnTo>
                <a:lnTo>
                  <a:pt x="2990" y="3764"/>
                </a:lnTo>
                <a:lnTo>
                  <a:pt x="2981" y="3757"/>
                </a:lnTo>
                <a:lnTo>
                  <a:pt x="2972" y="3752"/>
                </a:lnTo>
                <a:lnTo>
                  <a:pt x="2961" y="3746"/>
                </a:lnTo>
                <a:lnTo>
                  <a:pt x="2952" y="3742"/>
                </a:lnTo>
                <a:lnTo>
                  <a:pt x="2939" y="3738"/>
                </a:lnTo>
                <a:lnTo>
                  <a:pt x="2926" y="3735"/>
                </a:lnTo>
                <a:lnTo>
                  <a:pt x="2913" y="3733"/>
                </a:lnTo>
                <a:lnTo>
                  <a:pt x="2899" y="3731"/>
                </a:lnTo>
                <a:lnTo>
                  <a:pt x="2883" y="3731"/>
                </a:lnTo>
                <a:lnTo>
                  <a:pt x="2714" y="3731"/>
                </a:lnTo>
                <a:lnTo>
                  <a:pt x="2714" y="2035"/>
                </a:lnTo>
                <a:lnTo>
                  <a:pt x="2918" y="2035"/>
                </a:lnTo>
                <a:lnTo>
                  <a:pt x="2935" y="2036"/>
                </a:lnTo>
                <a:lnTo>
                  <a:pt x="2949" y="2038"/>
                </a:lnTo>
                <a:lnTo>
                  <a:pt x="2967" y="2040"/>
                </a:lnTo>
                <a:lnTo>
                  <a:pt x="2987" y="2045"/>
                </a:lnTo>
                <a:lnTo>
                  <a:pt x="3009" y="2050"/>
                </a:lnTo>
                <a:lnTo>
                  <a:pt x="3032" y="2058"/>
                </a:lnTo>
                <a:lnTo>
                  <a:pt x="3057" y="2067"/>
                </a:lnTo>
                <a:lnTo>
                  <a:pt x="3082" y="2080"/>
                </a:lnTo>
                <a:lnTo>
                  <a:pt x="3094" y="2086"/>
                </a:lnTo>
                <a:lnTo>
                  <a:pt x="3108" y="2094"/>
                </a:lnTo>
                <a:lnTo>
                  <a:pt x="3120" y="2103"/>
                </a:lnTo>
                <a:lnTo>
                  <a:pt x="3132" y="2113"/>
                </a:lnTo>
                <a:lnTo>
                  <a:pt x="3144" y="2123"/>
                </a:lnTo>
                <a:lnTo>
                  <a:pt x="3156" y="2134"/>
                </a:lnTo>
                <a:lnTo>
                  <a:pt x="3167" y="2146"/>
                </a:lnTo>
                <a:lnTo>
                  <a:pt x="3178" y="2159"/>
                </a:lnTo>
                <a:lnTo>
                  <a:pt x="3189" y="2173"/>
                </a:lnTo>
                <a:lnTo>
                  <a:pt x="3199" y="2188"/>
                </a:lnTo>
                <a:lnTo>
                  <a:pt x="3208" y="2204"/>
                </a:lnTo>
                <a:lnTo>
                  <a:pt x="3216" y="2221"/>
                </a:lnTo>
                <a:lnTo>
                  <a:pt x="3224" y="2239"/>
                </a:lnTo>
                <a:lnTo>
                  <a:pt x="3232" y="2259"/>
                </a:lnTo>
                <a:lnTo>
                  <a:pt x="3240" y="2287"/>
                </a:lnTo>
                <a:lnTo>
                  <a:pt x="3247" y="2315"/>
                </a:lnTo>
                <a:lnTo>
                  <a:pt x="3253" y="2345"/>
                </a:lnTo>
                <a:lnTo>
                  <a:pt x="3257" y="2376"/>
                </a:lnTo>
                <a:lnTo>
                  <a:pt x="3262" y="2406"/>
                </a:lnTo>
                <a:lnTo>
                  <a:pt x="3264" y="2439"/>
                </a:lnTo>
                <a:lnTo>
                  <a:pt x="3266" y="2473"/>
                </a:lnTo>
                <a:lnTo>
                  <a:pt x="3267" y="2507"/>
                </a:lnTo>
                <a:lnTo>
                  <a:pt x="3268" y="2579"/>
                </a:lnTo>
                <a:lnTo>
                  <a:pt x="3266" y="2653"/>
                </a:lnTo>
                <a:lnTo>
                  <a:pt x="3264" y="2728"/>
                </a:lnTo>
                <a:lnTo>
                  <a:pt x="3260" y="2805"/>
                </a:lnTo>
                <a:lnTo>
                  <a:pt x="3257" y="2880"/>
                </a:lnTo>
                <a:lnTo>
                  <a:pt x="3254" y="2956"/>
                </a:lnTo>
                <a:lnTo>
                  <a:pt x="3252" y="3032"/>
                </a:lnTo>
                <a:lnTo>
                  <a:pt x="3252" y="3109"/>
                </a:lnTo>
                <a:lnTo>
                  <a:pt x="3253" y="3146"/>
                </a:lnTo>
                <a:lnTo>
                  <a:pt x="3254" y="3184"/>
                </a:lnTo>
                <a:lnTo>
                  <a:pt x="3256" y="3222"/>
                </a:lnTo>
                <a:lnTo>
                  <a:pt x="3259" y="3260"/>
                </a:lnTo>
                <a:lnTo>
                  <a:pt x="3264" y="3298"/>
                </a:lnTo>
                <a:lnTo>
                  <a:pt x="3268" y="3335"/>
                </a:lnTo>
                <a:lnTo>
                  <a:pt x="3274" y="3371"/>
                </a:lnTo>
                <a:lnTo>
                  <a:pt x="3281" y="3408"/>
                </a:lnTo>
                <a:lnTo>
                  <a:pt x="3289" y="3444"/>
                </a:lnTo>
                <a:lnTo>
                  <a:pt x="3299" y="3480"/>
                </a:lnTo>
                <a:lnTo>
                  <a:pt x="3310" y="3515"/>
                </a:lnTo>
                <a:lnTo>
                  <a:pt x="3322" y="3549"/>
                </a:lnTo>
                <a:lnTo>
                  <a:pt x="3335" y="3583"/>
                </a:lnTo>
                <a:lnTo>
                  <a:pt x="3351" y="3616"/>
                </a:lnTo>
                <a:lnTo>
                  <a:pt x="3367" y="3649"/>
                </a:lnTo>
                <a:lnTo>
                  <a:pt x="3386" y="3681"/>
                </a:lnTo>
                <a:lnTo>
                  <a:pt x="3407" y="3712"/>
                </a:lnTo>
                <a:lnTo>
                  <a:pt x="3429" y="3743"/>
                </a:lnTo>
                <a:lnTo>
                  <a:pt x="3453" y="3772"/>
                </a:lnTo>
                <a:lnTo>
                  <a:pt x="3479" y="3801"/>
                </a:lnTo>
                <a:lnTo>
                  <a:pt x="3507" y="3829"/>
                </a:lnTo>
                <a:lnTo>
                  <a:pt x="3537" y="3855"/>
                </a:lnTo>
                <a:lnTo>
                  <a:pt x="3569" y="3880"/>
                </a:lnTo>
                <a:lnTo>
                  <a:pt x="3604" y="3905"/>
                </a:lnTo>
                <a:lnTo>
                  <a:pt x="3634" y="3923"/>
                </a:lnTo>
                <a:lnTo>
                  <a:pt x="3663" y="3941"/>
                </a:lnTo>
                <a:lnTo>
                  <a:pt x="3692" y="3957"/>
                </a:lnTo>
                <a:lnTo>
                  <a:pt x="3722" y="3973"/>
                </a:lnTo>
                <a:lnTo>
                  <a:pt x="3753" y="3986"/>
                </a:lnTo>
                <a:lnTo>
                  <a:pt x="3783" y="3998"/>
                </a:lnTo>
                <a:lnTo>
                  <a:pt x="3813" y="4010"/>
                </a:lnTo>
                <a:lnTo>
                  <a:pt x="3844" y="4020"/>
                </a:lnTo>
                <a:lnTo>
                  <a:pt x="3875" y="4029"/>
                </a:lnTo>
                <a:lnTo>
                  <a:pt x="3906" y="4036"/>
                </a:lnTo>
                <a:lnTo>
                  <a:pt x="3936" y="4043"/>
                </a:lnTo>
                <a:lnTo>
                  <a:pt x="3967" y="4048"/>
                </a:lnTo>
                <a:lnTo>
                  <a:pt x="3998" y="4053"/>
                </a:lnTo>
                <a:lnTo>
                  <a:pt x="4029" y="4055"/>
                </a:lnTo>
                <a:lnTo>
                  <a:pt x="4060" y="4057"/>
                </a:lnTo>
                <a:lnTo>
                  <a:pt x="4089" y="4058"/>
                </a:lnTo>
                <a:lnTo>
                  <a:pt x="4125" y="4057"/>
                </a:lnTo>
                <a:lnTo>
                  <a:pt x="4162" y="4055"/>
                </a:lnTo>
                <a:lnTo>
                  <a:pt x="4197" y="4051"/>
                </a:lnTo>
                <a:lnTo>
                  <a:pt x="4232" y="4044"/>
                </a:lnTo>
                <a:lnTo>
                  <a:pt x="4267" y="4037"/>
                </a:lnTo>
                <a:lnTo>
                  <a:pt x="4301" y="4027"/>
                </a:lnTo>
                <a:lnTo>
                  <a:pt x="4335" y="4016"/>
                </a:lnTo>
                <a:lnTo>
                  <a:pt x="4369" y="4004"/>
                </a:lnTo>
                <a:lnTo>
                  <a:pt x="4402" y="3990"/>
                </a:lnTo>
                <a:lnTo>
                  <a:pt x="4434" y="3975"/>
                </a:lnTo>
                <a:lnTo>
                  <a:pt x="4466" y="3957"/>
                </a:lnTo>
                <a:lnTo>
                  <a:pt x="4497" y="3938"/>
                </a:lnTo>
                <a:lnTo>
                  <a:pt x="4527" y="3918"/>
                </a:lnTo>
                <a:lnTo>
                  <a:pt x="4556" y="3894"/>
                </a:lnTo>
                <a:lnTo>
                  <a:pt x="4584" y="3871"/>
                </a:lnTo>
                <a:lnTo>
                  <a:pt x="4611" y="3845"/>
                </a:lnTo>
                <a:lnTo>
                  <a:pt x="4629" y="3827"/>
                </a:lnTo>
                <a:lnTo>
                  <a:pt x="4645" y="3810"/>
                </a:lnTo>
                <a:lnTo>
                  <a:pt x="4661" y="3792"/>
                </a:lnTo>
                <a:lnTo>
                  <a:pt x="4676" y="3774"/>
                </a:lnTo>
                <a:lnTo>
                  <a:pt x="4689" y="3755"/>
                </a:lnTo>
                <a:lnTo>
                  <a:pt x="4703" y="3736"/>
                </a:lnTo>
                <a:lnTo>
                  <a:pt x="4715" y="3718"/>
                </a:lnTo>
                <a:lnTo>
                  <a:pt x="4726" y="3698"/>
                </a:lnTo>
                <a:lnTo>
                  <a:pt x="4737" y="3679"/>
                </a:lnTo>
                <a:lnTo>
                  <a:pt x="4746" y="3659"/>
                </a:lnTo>
                <a:lnTo>
                  <a:pt x="4755" y="3639"/>
                </a:lnTo>
                <a:lnTo>
                  <a:pt x="4764" y="3621"/>
                </a:lnTo>
                <a:lnTo>
                  <a:pt x="4772" y="3600"/>
                </a:lnTo>
                <a:lnTo>
                  <a:pt x="4778" y="3580"/>
                </a:lnTo>
                <a:lnTo>
                  <a:pt x="4790" y="3541"/>
                </a:lnTo>
                <a:lnTo>
                  <a:pt x="4800" y="3500"/>
                </a:lnTo>
                <a:lnTo>
                  <a:pt x="4808" y="3459"/>
                </a:lnTo>
                <a:lnTo>
                  <a:pt x="4812" y="3419"/>
                </a:lnTo>
                <a:lnTo>
                  <a:pt x="4816" y="3378"/>
                </a:lnTo>
                <a:lnTo>
                  <a:pt x="4816" y="3337"/>
                </a:lnTo>
                <a:lnTo>
                  <a:pt x="4815" y="3297"/>
                </a:lnTo>
                <a:lnTo>
                  <a:pt x="4812" y="3256"/>
                </a:lnTo>
                <a:lnTo>
                  <a:pt x="4808" y="3216"/>
                </a:lnTo>
                <a:lnTo>
                  <a:pt x="4803" y="3177"/>
                </a:lnTo>
                <a:lnTo>
                  <a:pt x="4796" y="3138"/>
                </a:lnTo>
                <a:lnTo>
                  <a:pt x="4788" y="3100"/>
                </a:lnTo>
                <a:lnTo>
                  <a:pt x="4778" y="3062"/>
                </a:lnTo>
                <a:lnTo>
                  <a:pt x="4770" y="3026"/>
                </a:lnTo>
                <a:lnTo>
                  <a:pt x="4759" y="2991"/>
                </a:lnTo>
                <a:lnTo>
                  <a:pt x="4748" y="2957"/>
                </a:lnTo>
                <a:lnTo>
                  <a:pt x="4737" y="2923"/>
                </a:lnTo>
                <a:lnTo>
                  <a:pt x="4713" y="2860"/>
                </a:lnTo>
                <a:lnTo>
                  <a:pt x="4690" y="2804"/>
                </a:lnTo>
                <a:lnTo>
                  <a:pt x="4668" y="2754"/>
                </a:lnTo>
                <a:lnTo>
                  <a:pt x="4650" y="2711"/>
                </a:lnTo>
                <a:close/>
                <a:moveTo>
                  <a:pt x="3878" y="1304"/>
                </a:moveTo>
                <a:lnTo>
                  <a:pt x="3878" y="1304"/>
                </a:lnTo>
                <a:lnTo>
                  <a:pt x="3869" y="1304"/>
                </a:lnTo>
                <a:lnTo>
                  <a:pt x="3861" y="1303"/>
                </a:lnTo>
                <a:lnTo>
                  <a:pt x="3853" y="1301"/>
                </a:lnTo>
                <a:lnTo>
                  <a:pt x="3845" y="1297"/>
                </a:lnTo>
                <a:lnTo>
                  <a:pt x="3837" y="1294"/>
                </a:lnTo>
                <a:lnTo>
                  <a:pt x="3831" y="1290"/>
                </a:lnTo>
                <a:lnTo>
                  <a:pt x="3824" y="1285"/>
                </a:lnTo>
                <a:lnTo>
                  <a:pt x="3818" y="1280"/>
                </a:lnTo>
                <a:lnTo>
                  <a:pt x="3812" y="1273"/>
                </a:lnTo>
                <a:lnTo>
                  <a:pt x="3808" y="1267"/>
                </a:lnTo>
                <a:lnTo>
                  <a:pt x="3803" y="1260"/>
                </a:lnTo>
                <a:lnTo>
                  <a:pt x="3800" y="1252"/>
                </a:lnTo>
                <a:lnTo>
                  <a:pt x="3797" y="1245"/>
                </a:lnTo>
                <a:lnTo>
                  <a:pt x="3795" y="1237"/>
                </a:lnTo>
                <a:lnTo>
                  <a:pt x="3794" y="1228"/>
                </a:lnTo>
                <a:lnTo>
                  <a:pt x="3794" y="1219"/>
                </a:lnTo>
                <a:lnTo>
                  <a:pt x="3794" y="1211"/>
                </a:lnTo>
                <a:lnTo>
                  <a:pt x="3795" y="1202"/>
                </a:lnTo>
                <a:lnTo>
                  <a:pt x="3797" y="1194"/>
                </a:lnTo>
                <a:lnTo>
                  <a:pt x="3800" y="1186"/>
                </a:lnTo>
                <a:lnTo>
                  <a:pt x="3803" y="1179"/>
                </a:lnTo>
                <a:lnTo>
                  <a:pt x="3808" y="1172"/>
                </a:lnTo>
                <a:lnTo>
                  <a:pt x="3812" y="1165"/>
                </a:lnTo>
                <a:lnTo>
                  <a:pt x="3818" y="1159"/>
                </a:lnTo>
                <a:lnTo>
                  <a:pt x="3824" y="1153"/>
                </a:lnTo>
                <a:lnTo>
                  <a:pt x="3831" y="1149"/>
                </a:lnTo>
                <a:lnTo>
                  <a:pt x="3837" y="1145"/>
                </a:lnTo>
                <a:lnTo>
                  <a:pt x="3845" y="1141"/>
                </a:lnTo>
                <a:lnTo>
                  <a:pt x="3853" y="1138"/>
                </a:lnTo>
                <a:lnTo>
                  <a:pt x="3861" y="1136"/>
                </a:lnTo>
                <a:lnTo>
                  <a:pt x="3869" y="1135"/>
                </a:lnTo>
                <a:lnTo>
                  <a:pt x="3878" y="1135"/>
                </a:lnTo>
                <a:lnTo>
                  <a:pt x="3887" y="1135"/>
                </a:lnTo>
                <a:lnTo>
                  <a:pt x="3895" y="1136"/>
                </a:lnTo>
                <a:lnTo>
                  <a:pt x="3903" y="1138"/>
                </a:lnTo>
                <a:lnTo>
                  <a:pt x="3911" y="1141"/>
                </a:lnTo>
                <a:lnTo>
                  <a:pt x="3919" y="1145"/>
                </a:lnTo>
                <a:lnTo>
                  <a:pt x="3925" y="1149"/>
                </a:lnTo>
                <a:lnTo>
                  <a:pt x="3932" y="1153"/>
                </a:lnTo>
                <a:lnTo>
                  <a:pt x="3938" y="1159"/>
                </a:lnTo>
                <a:lnTo>
                  <a:pt x="3943" y="1165"/>
                </a:lnTo>
                <a:lnTo>
                  <a:pt x="3948" y="1172"/>
                </a:lnTo>
                <a:lnTo>
                  <a:pt x="3953" y="1179"/>
                </a:lnTo>
                <a:lnTo>
                  <a:pt x="3956" y="1186"/>
                </a:lnTo>
                <a:lnTo>
                  <a:pt x="3958" y="1194"/>
                </a:lnTo>
                <a:lnTo>
                  <a:pt x="3961" y="1202"/>
                </a:lnTo>
                <a:lnTo>
                  <a:pt x="3962" y="1211"/>
                </a:lnTo>
                <a:lnTo>
                  <a:pt x="3963" y="1219"/>
                </a:lnTo>
                <a:lnTo>
                  <a:pt x="3962" y="1228"/>
                </a:lnTo>
                <a:lnTo>
                  <a:pt x="3961" y="1237"/>
                </a:lnTo>
                <a:lnTo>
                  <a:pt x="3958" y="1245"/>
                </a:lnTo>
                <a:lnTo>
                  <a:pt x="3956" y="1252"/>
                </a:lnTo>
                <a:lnTo>
                  <a:pt x="3953" y="1260"/>
                </a:lnTo>
                <a:lnTo>
                  <a:pt x="3948" y="1267"/>
                </a:lnTo>
                <a:lnTo>
                  <a:pt x="3943" y="1273"/>
                </a:lnTo>
                <a:lnTo>
                  <a:pt x="3938" y="1280"/>
                </a:lnTo>
                <a:lnTo>
                  <a:pt x="3932" y="1285"/>
                </a:lnTo>
                <a:lnTo>
                  <a:pt x="3925" y="1290"/>
                </a:lnTo>
                <a:lnTo>
                  <a:pt x="3919" y="1294"/>
                </a:lnTo>
                <a:lnTo>
                  <a:pt x="3911" y="1297"/>
                </a:lnTo>
                <a:lnTo>
                  <a:pt x="3903" y="1301"/>
                </a:lnTo>
                <a:lnTo>
                  <a:pt x="3895" y="1303"/>
                </a:lnTo>
                <a:lnTo>
                  <a:pt x="3887" y="1304"/>
                </a:lnTo>
                <a:lnTo>
                  <a:pt x="3878" y="1304"/>
                </a:lnTo>
                <a:close/>
                <a:moveTo>
                  <a:pt x="679" y="509"/>
                </a:moveTo>
                <a:lnTo>
                  <a:pt x="679" y="509"/>
                </a:lnTo>
                <a:lnTo>
                  <a:pt x="680" y="492"/>
                </a:lnTo>
                <a:lnTo>
                  <a:pt x="683" y="475"/>
                </a:lnTo>
                <a:lnTo>
                  <a:pt x="686" y="459"/>
                </a:lnTo>
                <a:lnTo>
                  <a:pt x="693" y="443"/>
                </a:lnTo>
                <a:lnTo>
                  <a:pt x="699" y="428"/>
                </a:lnTo>
                <a:lnTo>
                  <a:pt x="708" y="415"/>
                </a:lnTo>
                <a:lnTo>
                  <a:pt x="718" y="402"/>
                </a:lnTo>
                <a:lnTo>
                  <a:pt x="729" y="390"/>
                </a:lnTo>
                <a:lnTo>
                  <a:pt x="741" y="379"/>
                </a:lnTo>
                <a:lnTo>
                  <a:pt x="753" y="369"/>
                </a:lnTo>
                <a:lnTo>
                  <a:pt x="768" y="360"/>
                </a:lnTo>
                <a:lnTo>
                  <a:pt x="783" y="353"/>
                </a:lnTo>
                <a:lnTo>
                  <a:pt x="798" y="347"/>
                </a:lnTo>
                <a:lnTo>
                  <a:pt x="815" y="343"/>
                </a:lnTo>
                <a:lnTo>
                  <a:pt x="831" y="340"/>
                </a:lnTo>
                <a:lnTo>
                  <a:pt x="849" y="339"/>
                </a:lnTo>
                <a:lnTo>
                  <a:pt x="2205" y="339"/>
                </a:lnTo>
                <a:lnTo>
                  <a:pt x="2223" y="340"/>
                </a:lnTo>
                <a:lnTo>
                  <a:pt x="2239" y="343"/>
                </a:lnTo>
                <a:lnTo>
                  <a:pt x="2256" y="347"/>
                </a:lnTo>
                <a:lnTo>
                  <a:pt x="2271" y="353"/>
                </a:lnTo>
                <a:lnTo>
                  <a:pt x="2285" y="360"/>
                </a:lnTo>
                <a:lnTo>
                  <a:pt x="2300" y="369"/>
                </a:lnTo>
                <a:lnTo>
                  <a:pt x="2313" y="379"/>
                </a:lnTo>
                <a:lnTo>
                  <a:pt x="2325" y="390"/>
                </a:lnTo>
                <a:lnTo>
                  <a:pt x="2336" y="402"/>
                </a:lnTo>
                <a:lnTo>
                  <a:pt x="2346" y="415"/>
                </a:lnTo>
                <a:lnTo>
                  <a:pt x="2354" y="428"/>
                </a:lnTo>
                <a:lnTo>
                  <a:pt x="2361" y="443"/>
                </a:lnTo>
                <a:lnTo>
                  <a:pt x="2367" y="459"/>
                </a:lnTo>
                <a:lnTo>
                  <a:pt x="2371" y="475"/>
                </a:lnTo>
                <a:lnTo>
                  <a:pt x="2373" y="492"/>
                </a:lnTo>
                <a:lnTo>
                  <a:pt x="2375" y="509"/>
                </a:lnTo>
                <a:lnTo>
                  <a:pt x="2375" y="1526"/>
                </a:lnTo>
                <a:lnTo>
                  <a:pt x="2373" y="1544"/>
                </a:lnTo>
                <a:lnTo>
                  <a:pt x="2371" y="1560"/>
                </a:lnTo>
                <a:lnTo>
                  <a:pt x="2367" y="1577"/>
                </a:lnTo>
                <a:lnTo>
                  <a:pt x="2361" y="1592"/>
                </a:lnTo>
                <a:lnTo>
                  <a:pt x="2354" y="1607"/>
                </a:lnTo>
                <a:lnTo>
                  <a:pt x="2346" y="1620"/>
                </a:lnTo>
                <a:lnTo>
                  <a:pt x="2336" y="1634"/>
                </a:lnTo>
                <a:lnTo>
                  <a:pt x="2325" y="1646"/>
                </a:lnTo>
                <a:lnTo>
                  <a:pt x="2313" y="1657"/>
                </a:lnTo>
                <a:lnTo>
                  <a:pt x="2300" y="1667"/>
                </a:lnTo>
                <a:lnTo>
                  <a:pt x="2285" y="1675"/>
                </a:lnTo>
                <a:lnTo>
                  <a:pt x="2271" y="1682"/>
                </a:lnTo>
                <a:lnTo>
                  <a:pt x="2256" y="1689"/>
                </a:lnTo>
                <a:lnTo>
                  <a:pt x="2239" y="1693"/>
                </a:lnTo>
                <a:lnTo>
                  <a:pt x="2223" y="1695"/>
                </a:lnTo>
                <a:lnTo>
                  <a:pt x="2205" y="1696"/>
                </a:lnTo>
                <a:lnTo>
                  <a:pt x="849" y="1696"/>
                </a:lnTo>
                <a:lnTo>
                  <a:pt x="831" y="1695"/>
                </a:lnTo>
                <a:lnTo>
                  <a:pt x="815" y="1693"/>
                </a:lnTo>
                <a:lnTo>
                  <a:pt x="798" y="1689"/>
                </a:lnTo>
                <a:lnTo>
                  <a:pt x="783" y="1682"/>
                </a:lnTo>
                <a:lnTo>
                  <a:pt x="768" y="1675"/>
                </a:lnTo>
                <a:lnTo>
                  <a:pt x="753" y="1667"/>
                </a:lnTo>
                <a:lnTo>
                  <a:pt x="741" y="1657"/>
                </a:lnTo>
                <a:lnTo>
                  <a:pt x="729" y="1646"/>
                </a:lnTo>
                <a:lnTo>
                  <a:pt x="718" y="1634"/>
                </a:lnTo>
                <a:lnTo>
                  <a:pt x="708" y="1620"/>
                </a:lnTo>
                <a:lnTo>
                  <a:pt x="699" y="1607"/>
                </a:lnTo>
                <a:lnTo>
                  <a:pt x="693" y="1592"/>
                </a:lnTo>
                <a:lnTo>
                  <a:pt x="686" y="1577"/>
                </a:lnTo>
                <a:lnTo>
                  <a:pt x="683" y="1560"/>
                </a:lnTo>
                <a:lnTo>
                  <a:pt x="680" y="1544"/>
                </a:lnTo>
                <a:lnTo>
                  <a:pt x="679" y="1526"/>
                </a:lnTo>
                <a:lnTo>
                  <a:pt x="679" y="509"/>
                </a:lnTo>
                <a:close/>
              </a:path>
            </a:pathLst>
          </a:custGeom>
          <a:solidFill>
            <a:schemeClr val="bg1"/>
          </a:solidFill>
          <a:ln>
            <a:noFill/>
          </a:ln>
        </p:spPr>
        <p:txBody>
          <a:bodyPr/>
          <a:lstStyle/>
          <a:p>
            <a:endParaRPr lang="zh-CN" altLang="en-US"/>
          </a:p>
        </p:txBody>
      </p:sp>
      <p:sp>
        <p:nvSpPr>
          <p:cNvPr id="28" name="KSO_Shape"/>
          <p:cNvSpPr>
            <a:spLocks noChangeAspect="1"/>
          </p:cNvSpPr>
          <p:nvPr/>
        </p:nvSpPr>
        <p:spPr bwMode="auto">
          <a:xfrm>
            <a:off x="6877754" y="3642477"/>
            <a:ext cx="540000" cy="471600"/>
          </a:xfrm>
          <a:custGeom>
            <a:avLst/>
            <a:gdLst>
              <a:gd name="T0" fmla="*/ 979304 w 6361"/>
              <a:gd name="T1" fmla="*/ 708570 h 5554"/>
              <a:gd name="T2" fmla="*/ 908027 w 6361"/>
              <a:gd name="T3" fmla="*/ 613076 h 5554"/>
              <a:gd name="T4" fmla="*/ 866100 w 6361"/>
              <a:gd name="T5" fmla="*/ 498723 h 5554"/>
              <a:gd name="T6" fmla="*/ 858912 w 6361"/>
              <a:gd name="T7" fmla="*/ 383472 h 5554"/>
              <a:gd name="T8" fmla="*/ 886764 w 6361"/>
              <a:gd name="T9" fmla="*/ 262832 h 5554"/>
              <a:gd name="T10" fmla="*/ 946361 w 6361"/>
              <a:gd name="T11" fmla="*/ 158957 h 5554"/>
              <a:gd name="T12" fmla="*/ 1024525 w 6361"/>
              <a:gd name="T13" fmla="*/ 82622 h 5554"/>
              <a:gd name="T14" fmla="*/ 1130242 w 6361"/>
              <a:gd name="T15" fmla="*/ 25146 h 5554"/>
              <a:gd name="T16" fmla="*/ 1251532 w 6361"/>
              <a:gd name="T17" fmla="*/ 599 h 5554"/>
              <a:gd name="T18" fmla="*/ 1366533 w 6361"/>
              <a:gd name="T19" fmla="*/ 10777 h 5554"/>
              <a:gd name="T20" fmla="*/ 1479437 w 6361"/>
              <a:gd name="T21" fmla="*/ 55081 h 5554"/>
              <a:gd name="T22" fmla="*/ 1566586 w 6361"/>
              <a:gd name="T23" fmla="*/ 121837 h 5554"/>
              <a:gd name="T24" fmla="*/ 1637863 w 6361"/>
              <a:gd name="T25" fmla="*/ 217331 h 5554"/>
              <a:gd name="T26" fmla="*/ 1679491 w 6361"/>
              <a:gd name="T27" fmla="*/ 331384 h 5554"/>
              <a:gd name="T28" fmla="*/ 1686678 w 6361"/>
              <a:gd name="T29" fmla="*/ 447234 h 5554"/>
              <a:gd name="T30" fmla="*/ 1659126 w 6361"/>
              <a:gd name="T31" fmla="*/ 567275 h 5554"/>
              <a:gd name="T32" fmla="*/ 1599230 w 6361"/>
              <a:gd name="T33" fmla="*/ 671450 h 5554"/>
              <a:gd name="T34" fmla="*/ 1487224 w 6361"/>
              <a:gd name="T35" fmla="*/ 770836 h 5554"/>
              <a:gd name="T36" fmla="*/ 1648644 w 6361"/>
              <a:gd name="T37" fmla="*/ 1566218 h 5554"/>
              <a:gd name="T38" fmla="*/ 1632472 w 6361"/>
              <a:gd name="T39" fmla="*/ 1619802 h 5554"/>
              <a:gd name="T40" fmla="*/ 1589646 w 6361"/>
              <a:gd name="T41" fmla="*/ 1655126 h 5554"/>
              <a:gd name="T42" fmla="*/ 466891 w 6361"/>
              <a:gd name="T43" fmla="*/ 1662311 h 5554"/>
              <a:gd name="T44" fmla="*/ 415380 w 6361"/>
              <a:gd name="T45" fmla="*/ 1640757 h 5554"/>
              <a:gd name="T46" fmla="*/ 384234 w 6361"/>
              <a:gd name="T47" fmla="*/ 1594657 h 5554"/>
              <a:gd name="T48" fmla="*/ 135366 w 6361"/>
              <a:gd name="T49" fmla="*/ 960626 h 5554"/>
              <a:gd name="T50" fmla="*/ 390524 w 6361"/>
              <a:gd name="T51" fmla="*/ 839986 h 5554"/>
              <a:gd name="T52" fmla="*/ 377945 w 6361"/>
              <a:gd name="T53" fmla="*/ 786402 h 5554"/>
              <a:gd name="T54" fmla="*/ 266838 w 6361"/>
              <a:gd name="T55" fmla="*/ 670253 h 5554"/>
              <a:gd name="T56" fmla="*/ 230002 w 6361"/>
              <a:gd name="T57" fmla="*/ 540034 h 5554"/>
              <a:gd name="T58" fmla="*/ 239285 w 6361"/>
              <a:gd name="T59" fmla="*/ 448132 h 5554"/>
              <a:gd name="T60" fmla="*/ 319247 w 6361"/>
              <a:gd name="T61" fmla="*/ 308334 h 5554"/>
              <a:gd name="T62" fmla="*/ 473779 w 6361"/>
              <a:gd name="T63" fmla="*/ 225114 h 5554"/>
              <a:gd name="T64" fmla="*/ 559131 w 6361"/>
              <a:gd name="T65" fmla="*/ 219726 h 5554"/>
              <a:gd name="T66" fmla="*/ 694197 w 6361"/>
              <a:gd name="T67" fmla="*/ 262832 h 5554"/>
              <a:gd name="T68" fmla="*/ 804407 w 6361"/>
              <a:gd name="T69" fmla="*/ 378982 h 5554"/>
              <a:gd name="T70" fmla="*/ 840943 w 6361"/>
              <a:gd name="T71" fmla="*/ 508602 h 5554"/>
              <a:gd name="T72" fmla="*/ 831959 w 6361"/>
              <a:gd name="T73" fmla="*/ 601102 h 5554"/>
              <a:gd name="T74" fmla="*/ 751698 w 6361"/>
              <a:gd name="T75" fmla="*/ 740601 h 5554"/>
              <a:gd name="T76" fmla="*/ 1328798 w 6361"/>
              <a:gd name="T77" fmla="*/ 703182 h 5554"/>
              <a:gd name="T78" fmla="*/ 1439007 w 6361"/>
              <a:gd name="T79" fmla="*/ 657081 h 5554"/>
              <a:gd name="T80" fmla="*/ 989486 w 6361"/>
              <a:gd name="T81" fmla="*/ 338868 h 5554"/>
              <a:gd name="T82" fmla="*/ 984095 w 6361"/>
              <a:gd name="T83" fmla="*/ 468189 h 5554"/>
              <a:gd name="T84" fmla="*/ 1194331 w 6361"/>
              <a:gd name="T85" fmla="*/ 132614 h 5554"/>
              <a:gd name="T86" fmla="*/ 1081127 w 6361"/>
              <a:gd name="T87" fmla="*/ 193083 h 5554"/>
              <a:gd name="T88" fmla="*/ 1558800 w 6361"/>
              <a:gd name="T89" fmla="*/ 481061 h 5554"/>
              <a:gd name="T90" fmla="*/ 1558800 w 6361"/>
              <a:gd name="T91" fmla="*/ 349046 h 5554"/>
              <a:gd name="T92" fmla="*/ 1089213 w 6361"/>
              <a:gd name="T93" fmla="*/ 643910 h 5554"/>
              <a:gd name="T94" fmla="*/ 1205112 w 6361"/>
              <a:gd name="T95" fmla="*/ 700787 h 5554"/>
              <a:gd name="T96" fmla="*/ 1456078 w 6361"/>
              <a:gd name="T97" fmla="*/ 186198 h 5554"/>
              <a:gd name="T98" fmla="*/ 1339579 w 6361"/>
              <a:gd name="T99" fmla="*/ 129321 h 5554"/>
              <a:gd name="T100" fmla="*/ 615733 w 6361"/>
              <a:gd name="T101" fmla="*/ 725334 h 5554"/>
              <a:gd name="T102" fmla="*/ 688507 w 6361"/>
              <a:gd name="T103" fmla="*/ 677138 h 5554"/>
              <a:gd name="T104" fmla="*/ 319546 w 6361"/>
              <a:gd name="T105" fmla="*/ 516385 h 5554"/>
              <a:gd name="T106" fmla="*/ 451917 w 6361"/>
              <a:gd name="T107" fmla="*/ 531652 h 5554"/>
              <a:gd name="T108" fmla="*/ 433050 w 6361"/>
              <a:gd name="T109" fmla="*/ 334079 h 5554"/>
              <a:gd name="T110" fmla="*/ 368362 w 6361"/>
              <a:gd name="T111" fmla="*/ 387663 h 5554"/>
              <a:gd name="T112" fmla="*/ 751698 w 6361"/>
              <a:gd name="T113" fmla="*/ 524468 h 5554"/>
              <a:gd name="T114" fmla="*/ 376747 w 6361"/>
              <a:gd name="T115" fmla="*/ 671151 h 5554"/>
              <a:gd name="T116" fmla="*/ 440237 w 6361"/>
              <a:gd name="T117" fmla="*/ 718449 h 5554"/>
              <a:gd name="T118" fmla="*/ 702283 w 6361"/>
              <a:gd name="T119" fmla="*/ 386765 h 5554"/>
              <a:gd name="T120" fmla="*/ 630408 w 6361"/>
              <a:gd name="T121" fmla="*/ 330187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chemeClr val="bg1"/>
          </a:solidFill>
          <a:ln>
            <a:noFill/>
          </a:ln>
        </p:spPr>
        <p:txBody>
          <a:bodyPr/>
          <a:lstStyle/>
          <a:p>
            <a:endParaRPr lang="zh-CN" altLang="en-US"/>
          </a:p>
        </p:txBody>
      </p:sp>
      <p:sp>
        <p:nvSpPr>
          <p:cNvPr id="29" name="KSO_Shape"/>
          <p:cNvSpPr>
            <a:spLocks noChangeAspect="1"/>
          </p:cNvSpPr>
          <p:nvPr/>
        </p:nvSpPr>
        <p:spPr bwMode="auto">
          <a:xfrm>
            <a:off x="4786818" y="4795517"/>
            <a:ext cx="540000" cy="414900"/>
          </a:xfrm>
          <a:custGeom>
            <a:avLst/>
            <a:gdLst>
              <a:gd name="T0" fmla="*/ 2147483646 w 195"/>
              <a:gd name="T1" fmla="*/ 2147483646 h 150"/>
              <a:gd name="T2" fmla="*/ 2147483646 w 195"/>
              <a:gd name="T3" fmla="*/ 2147483646 h 150"/>
              <a:gd name="T4" fmla="*/ 2147483646 w 195"/>
              <a:gd name="T5" fmla="*/ 2147483646 h 150"/>
              <a:gd name="T6" fmla="*/ 2147483646 w 195"/>
              <a:gd name="T7" fmla="*/ 2147483646 h 150"/>
              <a:gd name="T8" fmla="*/ 2147483646 w 195"/>
              <a:gd name="T9" fmla="*/ 2147483646 h 150"/>
              <a:gd name="T10" fmla="*/ 2147483646 w 195"/>
              <a:gd name="T11" fmla="*/ 2147483646 h 150"/>
              <a:gd name="T12" fmla="*/ 2147483646 w 195"/>
              <a:gd name="T13" fmla="*/ 2147483646 h 150"/>
              <a:gd name="T14" fmla="*/ 2147483646 w 195"/>
              <a:gd name="T15" fmla="*/ 2147483646 h 150"/>
              <a:gd name="T16" fmla="*/ 2147483646 w 195"/>
              <a:gd name="T17" fmla="*/ 2147483646 h 150"/>
              <a:gd name="T18" fmla="*/ 2147483646 w 195"/>
              <a:gd name="T19" fmla="*/ 2147483646 h 150"/>
              <a:gd name="T20" fmla="*/ 2147483646 w 195"/>
              <a:gd name="T21" fmla="*/ 2147483646 h 150"/>
              <a:gd name="T22" fmla="*/ 2147483646 w 195"/>
              <a:gd name="T23" fmla="*/ 2147483646 h 150"/>
              <a:gd name="T24" fmla="*/ 2147483646 w 195"/>
              <a:gd name="T25" fmla="*/ 2147483646 h 150"/>
              <a:gd name="T26" fmla="*/ 2147483646 w 195"/>
              <a:gd name="T27" fmla="*/ 2147483646 h 150"/>
              <a:gd name="T28" fmla="*/ 2147483646 w 195"/>
              <a:gd name="T29" fmla="*/ 2147483646 h 150"/>
              <a:gd name="T30" fmla="*/ 2147483646 w 195"/>
              <a:gd name="T31" fmla="*/ 2147483646 h 150"/>
              <a:gd name="T32" fmla="*/ 2147483646 w 195"/>
              <a:gd name="T33" fmla="*/ 2147483646 h 150"/>
              <a:gd name="T34" fmla="*/ 2147483646 w 195"/>
              <a:gd name="T35" fmla="*/ 2147483646 h 150"/>
              <a:gd name="T36" fmla="*/ 2147483646 w 195"/>
              <a:gd name="T37" fmla="*/ 2147483646 h 150"/>
              <a:gd name="T38" fmla="*/ 2147483646 w 195"/>
              <a:gd name="T39" fmla="*/ 2147483646 h 150"/>
              <a:gd name="T40" fmla="*/ 2147483646 w 195"/>
              <a:gd name="T41" fmla="*/ 2147483646 h 150"/>
              <a:gd name="T42" fmla="*/ 2147483646 w 195"/>
              <a:gd name="T43" fmla="*/ 2147483646 h 150"/>
              <a:gd name="T44" fmla="*/ 2147483646 w 195"/>
              <a:gd name="T45" fmla="*/ 2147483646 h 150"/>
              <a:gd name="T46" fmla="*/ 2147483646 w 195"/>
              <a:gd name="T47" fmla="*/ 2147483646 h 150"/>
              <a:gd name="T48" fmla="*/ 2147483646 w 195"/>
              <a:gd name="T49" fmla="*/ 2147483646 h 150"/>
              <a:gd name="T50" fmla="*/ 2147483646 w 195"/>
              <a:gd name="T51" fmla="*/ 2147483646 h 150"/>
              <a:gd name="T52" fmla="*/ 2147483646 w 195"/>
              <a:gd name="T53" fmla="*/ 2147483646 h 150"/>
              <a:gd name="T54" fmla="*/ 2147483646 w 195"/>
              <a:gd name="T55" fmla="*/ 2147483646 h 150"/>
              <a:gd name="T56" fmla="*/ 2147483646 w 195"/>
              <a:gd name="T57" fmla="*/ 2147483646 h 150"/>
              <a:gd name="T58" fmla="*/ 2147483646 w 195"/>
              <a:gd name="T59" fmla="*/ 2147483646 h 150"/>
              <a:gd name="T60" fmla="*/ 2147483646 w 195"/>
              <a:gd name="T61" fmla="*/ 2147483646 h 150"/>
              <a:gd name="T62" fmla="*/ 2147483646 w 195"/>
              <a:gd name="T63" fmla="*/ 2147483646 h 150"/>
              <a:gd name="T64" fmla="*/ 2147483646 w 195"/>
              <a:gd name="T65" fmla="*/ 2147483646 h 150"/>
              <a:gd name="T66" fmla="*/ 2147483646 w 195"/>
              <a:gd name="T67" fmla="*/ 2147483646 h 150"/>
              <a:gd name="T68" fmla="*/ 2147483646 w 195"/>
              <a:gd name="T69" fmla="*/ 2147483646 h 150"/>
              <a:gd name="T70" fmla="*/ 2147483646 w 195"/>
              <a:gd name="T71" fmla="*/ 2147483646 h 150"/>
              <a:gd name="T72" fmla="*/ 2147483646 w 195"/>
              <a:gd name="T73" fmla="*/ 2147483646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5" h="150">
                <a:moveTo>
                  <a:pt x="44" y="23"/>
                </a:moveTo>
                <a:cubicBezTo>
                  <a:pt x="56" y="23"/>
                  <a:pt x="68" y="29"/>
                  <a:pt x="74" y="38"/>
                </a:cubicBezTo>
                <a:cubicBezTo>
                  <a:pt x="121" y="38"/>
                  <a:pt x="121" y="38"/>
                  <a:pt x="121" y="38"/>
                </a:cubicBezTo>
                <a:cubicBezTo>
                  <a:pt x="128" y="29"/>
                  <a:pt x="139" y="23"/>
                  <a:pt x="151" y="23"/>
                </a:cubicBezTo>
                <a:cubicBezTo>
                  <a:pt x="172" y="23"/>
                  <a:pt x="189" y="40"/>
                  <a:pt x="189" y="61"/>
                </a:cubicBezTo>
                <a:cubicBezTo>
                  <a:pt x="189" y="65"/>
                  <a:pt x="189" y="69"/>
                  <a:pt x="187" y="73"/>
                </a:cubicBezTo>
                <a:cubicBezTo>
                  <a:pt x="193" y="93"/>
                  <a:pt x="195" y="115"/>
                  <a:pt x="194" y="139"/>
                </a:cubicBezTo>
                <a:cubicBezTo>
                  <a:pt x="185" y="149"/>
                  <a:pt x="175" y="150"/>
                  <a:pt x="165" y="150"/>
                </a:cubicBezTo>
                <a:cubicBezTo>
                  <a:pt x="152" y="134"/>
                  <a:pt x="142" y="116"/>
                  <a:pt x="133" y="95"/>
                </a:cubicBezTo>
                <a:cubicBezTo>
                  <a:pt x="129" y="94"/>
                  <a:pt x="125" y="90"/>
                  <a:pt x="124" y="87"/>
                </a:cubicBezTo>
                <a:cubicBezTo>
                  <a:pt x="72" y="87"/>
                  <a:pt x="72" y="87"/>
                  <a:pt x="72" y="87"/>
                </a:cubicBezTo>
                <a:cubicBezTo>
                  <a:pt x="69" y="92"/>
                  <a:pt x="66" y="94"/>
                  <a:pt x="63" y="95"/>
                </a:cubicBezTo>
                <a:cubicBezTo>
                  <a:pt x="53" y="117"/>
                  <a:pt x="43" y="134"/>
                  <a:pt x="30" y="150"/>
                </a:cubicBezTo>
                <a:cubicBezTo>
                  <a:pt x="20" y="150"/>
                  <a:pt x="11" y="149"/>
                  <a:pt x="1" y="139"/>
                </a:cubicBezTo>
                <a:cubicBezTo>
                  <a:pt x="0" y="115"/>
                  <a:pt x="2" y="93"/>
                  <a:pt x="8" y="73"/>
                </a:cubicBezTo>
                <a:cubicBezTo>
                  <a:pt x="7" y="69"/>
                  <a:pt x="6" y="65"/>
                  <a:pt x="6" y="60"/>
                </a:cubicBezTo>
                <a:cubicBezTo>
                  <a:pt x="6" y="39"/>
                  <a:pt x="23" y="23"/>
                  <a:pt x="44" y="23"/>
                </a:cubicBezTo>
                <a:close/>
                <a:moveTo>
                  <a:pt x="81" y="57"/>
                </a:moveTo>
                <a:cubicBezTo>
                  <a:pt x="81" y="66"/>
                  <a:pt x="81" y="66"/>
                  <a:pt x="81" y="66"/>
                </a:cubicBezTo>
                <a:cubicBezTo>
                  <a:pt x="95" y="66"/>
                  <a:pt x="95" y="66"/>
                  <a:pt x="95" y="66"/>
                </a:cubicBezTo>
                <a:cubicBezTo>
                  <a:pt x="95" y="57"/>
                  <a:pt x="95" y="57"/>
                  <a:pt x="95" y="57"/>
                </a:cubicBezTo>
                <a:cubicBezTo>
                  <a:pt x="81" y="57"/>
                  <a:pt x="81" y="57"/>
                  <a:pt x="81" y="57"/>
                </a:cubicBezTo>
                <a:close/>
                <a:moveTo>
                  <a:pt x="155" y="64"/>
                </a:moveTo>
                <a:cubicBezTo>
                  <a:pt x="151" y="65"/>
                  <a:pt x="148" y="69"/>
                  <a:pt x="149" y="73"/>
                </a:cubicBezTo>
                <a:cubicBezTo>
                  <a:pt x="150" y="78"/>
                  <a:pt x="154" y="80"/>
                  <a:pt x="158" y="79"/>
                </a:cubicBezTo>
                <a:cubicBezTo>
                  <a:pt x="163" y="78"/>
                  <a:pt x="165" y="74"/>
                  <a:pt x="164" y="70"/>
                </a:cubicBezTo>
                <a:cubicBezTo>
                  <a:pt x="163" y="66"/>
                  <a:pt x="159" y="64"/>
                  <a:pt x="155" y="64"/>
                </a:cubicBezTo>
                <a:close/>
                <a:moveTo>
                  <a:pt x="137" y="52"/>
                </a:moveTo>
                <a:cubicBezTo>
                  <a:pt x="133" y="53"/>
                  <a:pt x="131" y="57"/>
                  <a:pt x="132" y="61"/>
                </a:cubicBezTo>
                <a:cubicBezTo>
                  <a:pt x="132" y="65"/>
                  <a:pt x="136" y="68"/>
                  <a:pt x="141" y="67"/>
                </a:cubicBezTo>
                <a:cubicBezTo>
                  <a:pt x="145" y="66"/>
                  <a:pt x="147" y="62"/>
                  <a:pt x="146" y="58"/>
                </a:cubicBezTo>
                <a:cubicBezTo>
                  <a:pt x="145" y="54"/>
                  <a:pt x="141" y="51"/>
                  <a:pt x="137" y="52"/>
                </a:cubicBezTo>
                <a:close/>
                <a:moveTo>
                  <a:pt x="148" y="35"/>
                </a:moveTo>
                <a:cubicBezTo>
                  <a:pt x="144" y="36"/>
                  <a:pt x="141" y="40"/>
                  <a:pt x="142" y="44"/>
                </a:cubicBezTo>
                <a:cubicBezTo>
                  <a:pt x="143" y="48"/>
                  <a:pt x="147" y="51"/>
                  <a:pt x="151" y="50"/>
                </a:cubicBezTo>
                <a:cubicBezTo>
                  <a:pt x="156" y="49"/>
                  <a:pt x="158" y="45"/>
                  <a:pt x="157" y="41"/>
                </a:cubicBezTo>
                <a:cubicBezTo>
                  <a:pt x="156" y="37"/>
                  <a:pt x="152" y="34"/>
                  <a:pt x="148" y="35"/>
                </a:cubicBezTo>
                <a:close/>
                <a:moveTo>
                  <a:pt x="166" y="45"/>
                </a:moveTo>
                <a:cubicBezTo>
                  <a:pt x="162" y="46"/>
                  <a:pt x="159" y="50"/>
                  <a:pt x="160" y="54"/>
                </a:cubicBezTo>
                <a:cubicBezTo>
                  <a:pt x="161" y="58"/>
                  <a:pt x="165" y="61"/>
                  <a:pt x="169" y="60"/>
                </a:cubicBezTo>
                <a:cubicBezTo>
                  <a:pt x="173" y="59"/>
                  <a:pt x="176" y="55"/>
                  <a:pt x="175" y="51"/>
                </a:cubicBezTo>
                <a:cubicBezTo>
                  <a:pt x="174" y="47"/>
                  <a:pt x="170" y="44"/>
                  <a:pt x="166" y="45"/>
                </a:cubicBezTo>
                <a:close/>
                <a:moveTo>
                  <a:pt x="62" y="48"/>
                </a:moveTo>
                <a:cubicBezTo>
                  <a:pt x="49" y="58"/>
                  <a:pt x="49" y="58"/>
                  <a:pt x="49" y="58"/>
                </a:cubicBezTo>
                <a:cubicBezTo>
                  <a:pt x="59" y="71"/>
                  <a:pt x="59" y="71"/>
                  <a:pt x="59" y="71"/>
                </a:cubicBezTo>
                <a:cubicBezTo>
                  <a:pt x="62" y="48"/>
                  <a:pt x="62" y="48"/>
                  <a:pt x="62" y="48"/>
                </a:cubicBezTo>
                <a:close/>
                <a:moveTo>
                  <a:pt x="51" y="77"/>
                </a:moveTo>
                <a:cubicBezTo>
                  <a:pt x="41" y="64"/>
                  <a:pt x="41" y="64"/>
                  <a:pt x="41" y="64"/>
                </a:cubicBezTo>
                <a:cubicBezTo>
                  <a:pt x="28" y="74"/>
                  <a:pt x="28" y="74"/>
                  <a:pt x="28" y="74"/>
                </a:cubicBezTo>
                <a:cubicBezTo>
                  <a:pt x="51" y="77"/>
                  <a:pt x="51" y="77"/>
                  <a:pt x="51" y="77"/>
                </a:cubicBezTo>
                <a:close/>
                <a:moveTo>
                  <a:pt x="22" y="64"/>
                </a:moveTo>
                <a:cubicBezTo>
                  <a:pt x="34" y="55"/>
                  <a:pt x="34" y="55"/>
                  <a:pt x="34" y="55"/>
                </a:cubicBezTo>
                <a:cubicBezTo>
                  <a:pt x="25" y="43"/>
                  <a:pt x="25" y="43"/>
                  <a:pt x="25" y="43"/>
                </a:cubicBezTo>
                <a:cubicBezTo>
                  <a:pt x="22" y="64"/>
                  <a:pt x="22" y="64"/>
                  <a:pt x="22" y="64"/>
                </a:cubicBezTo>
                <a:close/>
                <a:moveTo>
                  <a:pt x="34" y="37"/>
                </a:moveTo>
                <a:cubicBezTo>
                  <a:pt x="43" y="49"/>
                  <a:pt x="43" y="49"/>
                  <a:pt x="43" y="49"/>
                </a:cubicBezTo>
                <a:cubicBezTo>
                  <a:pt x="54" y="40"/>
                  <a:pt x="54" y="40"/>
                  <a:pt x="54" y="40"/>
                </a:cubicBezTo>
                <a:cubicBezTo>
                  <a:pt x="34" y="37"/>
                  <a:pt x="34" y="37"/>
                  <a:pt x="34" y="37"/>
                </a:cubicBezTo>
                <a:close/>
                <a:moveTo>
                  <a:pt x="99" y="57"/>
                </a:moveTo>
                <a:cubicBezTo>
                  <a:pt x="99" y="66"/>
                  <a:pt x="99" y="66"/>
                  <a:pt x="99" y="66"/>
                </a:cubicBezTo>
                <a:cubicBezTo>
                  <a:pt x="113" y="66"/>
                  <a:pt x="113" y="66"/>
                  <a:pt x="113" y="66"/>
                </a:cubicBezTo>
                <a:cubicBezTo>
                  <a:pt x="113" y="57"/>
                  <a:pt x="113" y="57"/>
                  <a:pt x="113" y="57"/>
                </a:cubicBezTo>
                <a:cubicBezTo>
                  <a:pt x="99" y="57"/>
                  <a:pt x="99" y="57"/>
                  <a:pt x="99" y="57"/>
                </a:cubicBezTo>
                <a:close/>
                <a:moveTo>
                  <a:pt x="178" y="6"/>
                </a:moveTo>
                <a:cubicBezTo>
                  <a:pt x="164" y="0"/>
                  <a:pt x="151" y="1"/>
                  <a:pt x="137" y="6"/>
                </a:cubicBezTo>
                <a:cubicBezTo>
                  <a:pt x="137" y="17"/>
                  <a:pt x="137" y="17"/>
                  <a:pt x="137" y="17"/>
                </a:cubicBezTo>
                <a:cubicBezTo>
                  <a:pt x="142" y="16"/>
                  <a:pt x="147" y="15"/>
                  <a:pt x="152" y="15"/>
                </a:cubicBezTo>
                <a:cubicBezTo>
                  <a:pt x="162" y="15"/>
                  <a:pt x="171" y="19"/>
                  <a:pt x="178" y="25"/>
                </a:cubicBezTo>
                <a:cubicBezTo>
                  <a:pt x="178" y="6"/>
                  <a:pt x="178" y="6"/>
                  <a:pt x="178" y="6"/>
                </a:cubicBezTo>
                <a:close/>
                <a:moveTo>
                  <a:pt x="15" y="6"/>
                </a:moveTo>
                <a:cubicBezTo>
                  <a:pt x="15" y="25"/>
                  <a:pt x="15" y="25"/>
                  <a:pt x="15" y="25"/>
                </a:cubicBezTo>
                <a:cubicBezTo>
                  <a:pt x="22" y="19"/>
                  <a:pt x="31" y="15"/>
                  <a:pt x="41" y="15"/>
                </a:cubicBezTo>
                <a:cubicBezTo>
                  <a:pt x="46" y="15"/>
                  <a:pt x="51" y="16"/>
                  <a:pt x="56" y="17"/>
                </a:cubicBezTo>
                <a:cubicBezTo>
                  <a:pt x="56" y="6"/>
                  <a:pt x="56" y="6"/>
                  <a:pt x="56" y="6"/>
                </a:cubicBezTo>
                <a:cubicBezTo>
                  <a:pt x="42" y="1"/>
                  <a:pt x="29" y="0"/>
                  <a:pt x="15" y="6"/>
                </a:cubicBezTo>
                <a:close/>
              </a:path>
            </a:pathLst>
          </a:custGeom>
          <a:solidFill>
            <a:schemeClr val="bg1"/>
          </a:solidFill>
          <a:ln>
            <a:noFill/>
          </a:ln>
        </p:spPr>
        <p:txBody>
          <a:bodyPr/>
          <a:lstStyle/>
          <a:p>
            <a:endParaRPr lang="zh-CN" altLang="en-US"/>
          </a:p>
        </p:txBody>
      </p:sp>
      <p:sp>
        <p:nvSpPr>
          <p:cNvPr id="30" name="KSO_Shape"/>
          <p:cNvSpPr>
            <a:spLocks noChangeAspect="1"/>
          </p:cNvSpPr>
          <p:nvPr/>
        </p:nvSpPr>
        <p:spPr bwMode="auto">
          <a:xfrm>
            <a:off x="6949304" y="4732967"/>
            <a:ext cx="396900" cy="540000"/>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11" name="空心弧 10"/>
          <p:cNvSpPr>
            <a:spLocks noChangeAspect="1"/>
          </p:cNvSpPr>
          <p:nvPr/>
        </p:nvSpPr>
        <p:spPr>
          <a:xfrm>
            <a:off x="1854038" y="2852848"/>
            <a:ext cx="1804614" cy="1804614"/>
          </a:xfrm>
          <a:prstGeom prst="blockArc">
            <a:avLst>
              <a:gd name="adj1" fmla="val 10800000"/>
              <a:gd name="adj2" fmla="val 21800"/>
              <a:gd name="adj3" fmla="val 7473"/>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空心弧 11"/>
          <p:cNvSpPr>
            <a:spLocks noChangeAspect="1"/>
          </p:cNvSpPr>
          <p:nvPr/>
        </p:nvSpPr>
        <p:spPr>
          <a:xfrm flipV="1">
            <a:off x="3523866" y="2852848"/>
            <a:ext cx="1804614" cy="1804614"/>
          </a:xfrm>
          <a:prstGeom prst="blockArc">
            <a:avLst>
              <a:gd name="adj1" fmla="val 10800000"/>
              <a:gd name="adj2" fmla="val 21800"/>
              <a:gd name="adj3" fmla="val 7473"/>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2"/>
          <p:cNvSpPr>
            <a:spLocks noChangeAspect="1"/>
          </p:cNvSpPr>
          <p:nvPr/>
        </p:nvSpPr>
        <p:spPr>
          <a:xfrm>
            <a:off x="5193693" y="2852848"/>
            <a:ext cx="1804614" cy="1804614"/>
          </a:xfrm>
          <a:prstGeom prst="blockArc">
            <a:avLst>
              <a:gd name="adj1" fmla="val 10800000"/>
              <a:gd name="adj2" fmla="val 21800"/>
              <a:gd name="adj3" fmla="val 7473"/>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空心弧 13"/>
          <p:cNvSpPr>
            <a:spLocks noChangeAspect="1"/>
          </p:cNvSpPr>
          <p:nvPr/>
        </p:nvSpPr>
        <p:spPr>
          <a:xfrm flipV="1">
            <a:off x="6863521" y="2852848"/>
            <a:ext cx="1804614" cy="1804614"/>
          </a:xfrm>
          <a:prstGeom prst="blockArc">
            <a:avLst>
              <a:gd name="adj1" fmla="val 10800000"/>
              <a:gd name="adj2" fmla="val 21800"/>
              <a:gd name="adj3" fmla="val 7473"/>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p:cNvSpPr>
            <a:spLocks noChangeAspect="1"/>
          </p:cNvSpPr>
          <p:nvPr/>
        </p:nvSpPr>
        <p:spPr>
          <a:xfrm>
            <a:off x="8533348" y="2852848"/>
            <a:ext cx="1804614" cy="1804614"/>
          </a:xfrm>
          <a:prstGeom prst="blockArc">
            <a:avLst>
              <a:gd name="adj1" fmla="val 10800000"/>
              <a:gd name="adj2" fmla="val 21800"/>
              <a:gd name="adj3" fmla="val 7473"/>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a:spLocks noChangeAspect="1"/>
          </p:cNvSpPr>
          <p:nvPr/>
        </p:nvSpPr>
        <p:spPr>
          <a:xfrm>
            <a:off x="2216345" y="3209331"/>
            <a:ext cx="1080000" cy="10800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3886172" y="3209331"/>
            <a:ext cx="1080000" cy="1080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5556000" y="3209331"/>
            <a:ext cx="1080000" cy="10800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7225828" y="3209331"/>
            <a:ext cx="1080000" cy="10800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895655" y="3209331"/>
            <a:ext cx="1080000" cy="108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a:spLocks noChangeAspect="1"/>
          </p:cNvSpPr>
          <p:nvPr/>
        </p:nvSpPr>
        <p:spPr>
          <a:xfrm>
            <a:off x="2634952" y="4395925"/>
            <a:ext cx="108000" cy="385847"/>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a:spLocks noChangeAspect="1"/>
          </p:cNvSpPr>
          <p:nvPr/>
        </p:nvSpPr>
        <p:spPr>
          <a:xfrm>
            <a:off x="4372172" y="2702052"/>
            <a:ext cx="108000" cy="385847"/>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a:spLocks noChangeAspect="1"/>
          </p:cNvSpPr>
          <p:nvPr/>
        </p:nvSpPr>
        <p:spPr>
          <a:xfrm>
            <a:off x="6042000" y="4395925"/>
            <a:ext cx="108000" cy="385847"/>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a:spLocks noChangeAspect="1"/>
          </p:cNvSpPr>
          <p:nvPr/>
        </p:nvSpPr>
        <p:spPr>
          <a:xfrm>
            <a:off x="7711827" y="2702052"/>
            <a:ext cx="108000" cy="385847"/>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a:spLocks noChangeAspect="1"/>
          </p:cNvSpPr>
          <p:nvPr/>
        </p:nvSpPr>
        <p:spPr>
          <a:xfrm>
            <a:off x="9449048" y="4395924"/>
            <a:ext cx="108000" cy="385847"/>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386116" y="2115730"/>
            <a:ext cx="2080107" cy="523220"/>
          </a:xfrm>
          <a:prstGeom prst="rect">
            <a:avLst/>
          </a:prstGeom>
        </p:spPr>
        <p:txBody>
          <a:bodyPr wrap="square">
            <a:spAutoFit/>
          </a:bodyPr>
          <a:lstStyle/>
          <a:p>
            <a:pPr algn="ctr"/>
            <a:r>
              <a:rPr lang="en-US" altLang="zh-CN" sz="1400" dirty="0">
                <a:solidFill>
                  <a:schemeClr val="tx1">
                    <a:lumMod val="65000"/>
                    <a:lumOff val="35000"/>
                  </a:schemeClr>
                </a:solidFill>
              </a:rPr>
              <a:t>This text will not appear in a consistent order. </a:t>
            </a:r>
            <a:endParaRPr lang="zh-CN" altLang="en-US" sz="1400" dirty="0">
              <a:solidFill>
                <a:schemeClr val="tx1">
                  <a:lumMod val="65000"/>
                  <a:lumOff val="35000"/>
                </a:schemeClr>
              </a:solidFill>
            </a:endParaRPr>
          </a:p>
        </p:txBody>
      </p:sp>
      <p:sp>
        <p:nvSpPr>
          <p:cNvPr id="27" name="矩形 26"/>
          <p:cNvSpPr/>
          <p:nvPr/>
        </p:nvSpPr>
        <p:spPr>
          <a:xfrm>
            <a:off x="6588028" y="2115730"/>
            <a:ext cx="2080107" cy="523220"/>
          </a:xfrm>
          <a:prstGeom prst="rect">
            <a:avLst/>
          </a:prstGeom>
        </p:spPr>
        <p:txBody>
          <a:bodyPr wrap="square">
            <a:spAutoFit/>
          </a:bodyPr>
          <a:lstStyle/>
          <a:p>
            <a:pPr algn="ctr"/>
            <a:r>
              <a:rPr lang="en-US" altLang="zh-CN" sz="1400" dirty="0">
                <a:solidFill>
                  <a:schemeClr val="tx1">
                    <a:lumMod val="65000"/>
                    <a:lumOff val="35000"/>
                  </a:schemeClr>
                </a:solidFill>
              </a:rPr>
              <a:t>This text will not appear in a consistent order. </a:t>
            </a:r>
            <a:endParaRPr lang="zh-CN" altLang="en-US" sz="1400" dirty="0">
              <a:solidFill>
                <a:schemeClr val="tx1">
                  <a:lumMod val="65000"/>
                  <a:lumOff val="35000"/>
                </a:schemeClr>
              </a:solidFill>
            </a:endParaRPr>
          </a:p>
        </p:txBody>
      </p:sp>
      <p:sp>
        <p:nvSpPr>
          <p:cNvPr id="28" name="矩形 27"/>
          <p:cNvSpPr/>
          <p:nvPr/>
        </p:nvSpPr>
        <p:spPr>
          <a:xfrm>
            <a:off x="1648898" y="4826811"/>
            <a:ext cx="2080107" cy="523220"/>
          </a:xfrm>
          <a:prstGeom prst="rect">
            <a:avLst/>
          </a:prstGeom>
        </p:spPr>
        <p:txBody>
          <a:bodyPr wrap="square">
            <a:spAutoFit/>
          </a:bodyPr>
          <a:lstStyle/>
          <a:p>
            <a:pPr algn="ctr"/>
            <a:r>
              <a:rPr lang="en-US" altLang="zh-CN" sz="1400" dirty="0">
                <a:solidFill>
                  <a:schemeClr val="tx1">
                    <a:lumMod val="65000"/>
                    <a:lumOff val="35000"/>
                  </a:schemeClr>
                </a:solidFill>
              </a:rPr>
              <a:t>This text will not appear in a consistent order. </a:t>
            </a:r>
            <a:endParaRPr lang="zh-CN" altLang="en-US" sz="1400" dirty="0">
              <a:solidFill>
                <a:schemeClr val="tx1">
                  <a:lumMod val="65000"/>
                  <a:lumOff val="35000"/>
                </a:schemeClr>
              </a:solidFill>
            </a:endParaRPr>
          </a:p>
        </p:txBody>
      </p:sp>
      <p:sp>
        <p:nvSpPr>
          <p:cNvPr id="29" name="矩形 28"/>
          <p:cNvSpPr/>
          <p:nvPr/>
        </p:nvSpPr>
        <p:spPr>
          <a:xfrm>
            <a:off x="5055946" y="4826811"/>
            <a:ext cx="2080107" cy="523220"/>
          </a:xfrm>
          <a:prstGeom prst="rect">
            <a:avLst/>
          </a:prstGeom>
        </p:spPr>
        <p:txBody>
          <a:bodyPr wrap="square">
            <a:spAutoFit/>
          </a:bodyPr>
          <a:lstStyle/>
          <a:p>
            <a:pPr algn="ctr"/>
            <a:r>
              <a:rPr lang="en-US" altLang="zh-CN" sz="1400" dirty="0">
                <a:solidFill>
                  <a:schemeClr val="tx1">
                    <a:lumMod val="65000"/>
                    <a:lumOff val="35000"/>
                  </a:schemeClr>
                </a:solidFill>
              </a:rPr>
              <a:t>This text will not appear in a consistent order. </a:t>
            </a:r>
            <a:endParaRPr lang="zh-CN" altLang="en-US" sz="1400" dirty="0">
              <a:solidFill>
                <a:schemeClr val="tx1">
                  <a:lumMod val="65000"/>
                  <a:lumOff val="35000"/>
                </a:schemeClr>
              </a:solidFill>
            </a:endParaRPr>
          </a:p>
        </p:txBody>
      </p:sp>
      <p:sp>
        <p:nvSpPr>
          <p:cNvPr id="30" name="矩形 29"/>
          <p:cNvSpPr/>
          <p:nvPr/>
        </p:nvSpPr>
        <p:spPr>
          <a:xfrm>
            <a:off x="8395600" y="4826811"/>
            <a:ext cx="2080107" cy="523220"/>
          </a:xfrm>
          <a:prstGeom prst="rect">
            <a:avLst/>
          </a:prstGeom>
        </p:spPr>
        <p:txBody>
          <a:bodyPr wrap="square">
            <a:spAutoFit/>
          </a:bodyPr>
          <a:lstStyle/>
          <a:p>
            <a:pPr algn="ctr"/>
            <a:r>
              <a:rPr lang="en-US" altLang="zh-CN" sz="1400" dirty="0">
                <a:solidFill>
                  <a:schemeClr val="tx1">
                    <a:lumMod val="65000"/>
                    <a:lumOff val="35000"/>
                  </a:schemeClr>
                </a:solidFill>
              </a:rPr>
              <a:t>This text will not appear in a consistent order. </a:t>
            </a:r>
            <a:endParaRPr lang="zh-CN" altLang="en-US" sz="1400" dirty="0">
              <a:solidFill>
                <a:schemeClr val="tx1">
                  <a:lumMod val="65000"/>
                  <a:lumOff val="35000"/>
                </a:schemeClr>
              </a:solidFill>
            </a:endParaRPr>
          </a:p>
        </p:txBody>
      </p:sp>
      <p:sp>
        <p:nvSpPr>
          <p:cNvPr id="31" name="KSO_Shape"/>
          <p:cNvSpPr>
            <a:spLocks noChangeAspect="1"/>
          </p:cNvSpPr>
          <p:nvPr/>
        </p:nvSpPr>
        <p:spPr bwMode="auto">
          <a:xfrm>
            <a:off x="4241039" y="3464228"/>
            <a:ext cx="370260" cy="594000"/>
          </a:xfrm>
          <a:custGeom>
            <a:avLst/>
            <a:gdLst/>
            <a:ahLst/>
            <a:cxnLst/>
            <a:rect l="0" t="0" r="r" b="b"/>
            <a:pathLst>
              <a:path w="895350" h="143510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bg1"/>
          </a:solidFill>
          <a:ln>
            <a:noFill/>
          </a:ln>
        </p:spPr>
        <p:txBody>
          <a:bodyPr/>
          <a:lstStyle/>
          <a:p>
            <a:endParaRPr lang="zh-CN" altLang="en-US"/>
          </a:p>
        </p:txBody>
      </p:sp>
      <p:sp>
        <p:nvSpPr>
          <p:cNvPr id="32" name="KSO_Shape"/>
          <p:cNvSpPr>
            <a:spLocks noChangeAspect="1"/>
          </p:cNvSpPr>
          <p:nvPr/>
        </p:nvSpPr>
        <p:spPr bwMode="auto">
          <a:xfrm>
            <a:off x="7468827" y="3524106"/>
            <a:ext cx="594000" cy="45045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bg1"/>
          </a:solidFill>
          <a:ln>
            <a:noFill/>
          </a:ln>
        </p:spPr>
        <p:txBody>
          <a:bodyPr/>
          <a:lstStyle/>
          <a:p>
            <a:endParaRPr lang="zh-CN" altLang="en-US"/>
          </a:p>
        </p:txBody>
      </p:sp>
      <p:sp>
        <p:nvSpPr>
          <p:cNvPr id="33" name="KSO_Shape"/>
          <p:cNvSpPr>
            <a:spLocks noChangeAspect="1"/>
          </p:cNvSpPr>
          <p:nvPr/>
        </p:nvSpPr>
        <p:spPr bwMode="auto">
          <a:xfrm>
            <a:off x="5785608" y="3539946"/>
            <a:ext cx="594000" cy="418770"/>
          </a:xfrm>
          <a:custGeom>
            <a:avLst/>
            <a:gdLst/>
            <a:ahLst/>
            <a:cxnLst/>
            <a:rect l="0" t="0" r="r" b="b"/>
            <a:pathLst>
              <a:path w="1277938" h="901701">
                <a:moveTo>
                  <a:pt x="75248" y="706438"/>
                </a:moveTo>
                <a:lnTo>
                  <a:pt x="85725" y="706438"/>
                </a:lnTo>
                <a:lnTo>
                  <a:pt x="96838" y="706757"/>
                </a:lnTo>
                <a:lnTo>
                  <a:pt x="108585" y="707395"/>
                </a:lnTo>
                <a:lnTo>
                  <a:pt x="120333" y="708032"/>
                </a:lnTo>
                <a:lnTo>
                  <a:pt x="133033" y="709307"/>
                </a:lnTo>
                <a:lnTo>
                  <a:pt x="145733" y="710902"/>
                </a:lnTo>
                <a:lnTo>
                  <a:pt x="158750" y="712815"/>
                </a:lnTo>
                <a:lnTo>
                  <a:pt x="172085" y="715046"/>
                </a:lnTo>
                <a:lnTo>
                  <a:pt x="185738" y="717597"/>
                </a:lnTo>
                <a:lnTo>
                  <a:pt x="199073" y="721104"/>
                </a:lnTo>
                <a:lnTo>
                  <a:pt x="213043" y="725568"/>
                </a:lnTo>
                <a:lnTo>
                  <a:pt x="227013" y="730350"/>
                </a:lnTo>
                <a:lnTo>
                  <a:pt x="240983" y="735133"/>
                </a:lnTo>
                <a:lnTo>
                  <a:pt x="254953" y="741509"/>
                </a:lnTo>
                <a:lnTo>
                  <a:pt x="268923" y="748205"/>
                </a:lnTo>
                <a:lnTo>
                  <a:pt x="282893" y="755538"/>
                </a:lnTo>
                <a:lnTo>
                  <a:pt x="296863" y="763827"/>
                </a:lnTo>
                <a:lnTo>
                  <a:pt x="310515" y="773073"/>
                </a:lnTo>
                <a:lnTo>
                  <a:pt x="323850" y="782638"/>
                </a:lnTo>
                <a:lnTo>
                  <a:pt x="314325" y="782638"/>
                </a:lnTo>
                <a:lnTo>
                  <a:pt x="287655" y="781044"/>
                </a:lnTo>
                <a:lnTo>
                  <a:pt x="269240" y="780087"/>
                </a:lnTo>
                <a:lnTo>
                  <a:pt x="248285" y="778493"/>
                </a:lnTo>
                <a:lnTo>
                  <a:pt x="225108" y="776261"/>
                </a:lnTo>
                <a:lnTo>
                  <a:pt x="200343" y="773073"/>
                </a:lnTo>
                <a:lnTo>
                  <a:pt x="174308" y="769247"/>
                </a:lnTo>
                <a:lnTo>
                  <a:pt x="147638" y="764784"/>
                </a:lnTo>
                <a:lnTo>
                  <a:pt x="133985" y="762233"/>
                </a:lnTo>
                <a:lnTo>
                  <a:pt x="120333" y="759045"/>
                </a:lnTo>
                <a:lnTo>
                  <a:pt x="107315" y="755856"/>
                </a:lnTo>
                <a:lnTo>
                  <a:pt x="93663" y="752668"/>
                </a:lnTo>
                <a:lnTo>
                  <a:pt x="80963" y="748842"/>
                </a:lnTo>
                <a:lnTo>
                  <a:pt x="68263" y="745016"/>
                </a:lnTo>
                <a:lnTo>
                  <a:pt x="55245" y="740872"/>
                </a:lnTo>
                <a:lnTo>
                  <a:pt x="43180" y="736089"/>
                </a:lnTo>
                <a:lnTo>
                  <a:pt x="31750" y="731307"/>
                </a:lnTo>
                <a:lnTo>
                  <a:pt x="20320" y="725887"/>
                </a:lnTo>
                <a:lnTo>
                  <a:pt x="9843" y="720466"/>
                </a:lnTo>
                <a:lnTo>
                  <a:pt x="0" y="714728"/>
                </a:lnTo>
                <a:lnTo>
                  <a:pt x="7938" y="713133"/>
                </a:lnTo>
                <a:lnTo>
                  <a:pt x="17780" y="711539"/>
                </a:lnTo>
                <a:lnTo>
                  <a:pt x="30480" y="709626"/>
                </a:lnTo>
                <a:lnTo>
                  <a:pt x="46355" y="708032"/>
                </a:lnTo>
                <a:lnTo>
                  <a:pt x="65088" y="706757"/>
                </a:lnTo>
                <a:lnTo>
                  <a:pt x="75248" y="706438"/>
                </a:lnTo>
                <a:close/>
                <a:moveTo>
                  <a:pt x="386906" y="506113"/>
                </a:moveTo>
                <a:lnTo>
                  <a:pt x="368482" y="506431"/>
                </a:lnTo>
                <a:lnTo>
                  <a:pt x="350058" y="507384"/>
                </a:lnTo>
                <a:lnTo>
                  <a:pt x="330998" y="508019"/>
                </a:lnTo>
                <a:lnTo>
                  <a:pt x="311621" y="509290"/>
                </a:lnTo>
                <a:lnTo>
                  <a:pt x="291926" y="510879"/>
                </a:lnTo>
                <a:lnTo>
                  <a:pt x="271596" y="512786"/>
                </a:lnTo>
                <a:lnTo>
                  <a:pt x="250949" y="515010"/>
                </a:lnTo>
                <a:lnTo>
                  <a:pt x="269373" y="516281"/>
                </a:lnTo>
                <a:lnTo>
                  <a:pt x="290656" y="517869"/>
                </a:lnTo>
                <a:lnTo>
                  <a:pt x="318610" y="520094"/>
                </a:lnTo>
                <a:lnTo>
                  <a:pt x="352917" y="523589"/>
                </a:lnTo>
                <a:lnTo>
                  <a:pt x="392307" y="527719"/>
                </a:lnTo>
                <a:lnTo>
                  <a:pt x="436143" y="533756"/>
                </a:lnTo>
                <a:lnTo>
                  <a:pt x="459015" y="537252"/>
                </a:lnTo>
                <a:lnTo>
                  <a:pt x="482522" y="540747"/>
                </a:lnTo>
                <a:lnTo>
                  <a:pt x="506981" y="544877"/>
                </a:lnTo>
                <a:lnTo>
                  <a:pt x="531759" y="549008"/>
                </a:lnTo>
                <a:lnTo>
                  <a:pt x="557171" y="554092"/>
                </a:lnTo>
                <a:lnTo>
                  <a:pt x="582266" y="559494"/>
                </a:lnTo>
                <a:lnTo>
                  <a:pt x="607997" y="565531"/>
                </a:lnTo>
                <a:lnTo>
                  <a:pt x="633409" y="571568"/>
                </a:lnTo>
                <a:lnTo>
                  <a:pt x="659140" y="578240"/>
                </a:lnTo>
                <a:lnTo>
                  <a:pt x="684235" y="585548"/>
                </a:lnTo>
                <a:lnTo>
                  <a:pt x="709012" y="592856"/>
                </a:lnTo>
                <a:lnTo>
                  <a:pt x="733789" y="601435"/>
                </a:lnTo>
                <a:lnTo>
                  <a:pt x="757614" y="610014"/>
                </a:lnTo>
                <a:lnTo>
                  <a:pt x="780803" y="619864"/>
                </a:lnTo>
                <a:lnTo>
                  <a:pt x="803357" y="629397"/>
                </a:lnTo>
                <a:lnTo>
                  <a:pt x="814157" y="634480"/>
                </a:lnTo>
                <a:lnTo>
                  <a:pt x="824957" y="639882"/>
                </a:lnTo>
                <a:lnTo>
                  <a:pt x="835440" y="645284"/>
                </a:lnTo>
                <a:lnTo>
                  <a:pt x="845605" y="651321"/>
                </a:lnTo>
                <a:lnTo>
                  <a:pt x="855453" y="657040"/>
                </a:lnTo>
                <a:lnTo>
                  <a:pt x="864982" y="662759"/>
                </a:lnTo>
                <a:lnTo>
                  <a:pt x="863076" y="660535"/>
                </a:lnTo>
                <a:lnTo>
                  <a:pt x="856723" y="654180"/>
                </a:lnTo>
                <a:lnTo>
                  <a:pt x="846240" y="644648"/>
                </a:lnTo>
                <a:lnTo>
                  <a:pt x="839252" y="638611"/>
                </a:lnTo>
                <a:lnTo>
                  <a:pt x="831310" y="632256"/>
                </a:lnTo>
                <a:lnTo>
                  <a:pt x="822416" y="625266"/>
                </a:lnTo>
                <a:lnTo>
                  <a:pt x="811933" y="617958"/>
                </a:lnTo>
                <a:lnTo>
                  <a:pt x="800180" y="610014"/>
                </a:lnTo>
                <a:lnTo>
                  <a:pt x="787791" y="602389"/>
                </a:lnTo>
                <a:lnTo>
                  <a:pt x="773814" y="593810"/>
                </a:lnTo>
                <a:lnTo>
                  <a:pt x="758249" y="585548"/>
                </a:lnTo>
                <a:lnTo>
                  <a:pt x="742048" y="577605"/>
                </a:lnTo>
                <a:lnTo>
                  <a:pt x="724260" y="569026"/>
                </a:lnTo>
                <a:lnTo>
                  <a:pt x="705200" y="561082"/>
                </a:lnTo>
                <a:lnTo>
                  <a:pt x="685188" y="553139"/>
                </a:lnTo>
                <a:lnTo>
                  <a:pt x="663269" y="545513"/>
                </a:lnTo>
                <a:lnTo>
                  <a:pt x="640080" y="538840"/>
                </a:lnTo>
                <a:lnTo>
                  <a:pt x="615620" y="532168"/>
                </a:lnTo>
                <a:lnTo>
                  <a:pt x="602914" y="528990"/>
                </a:lnTo>
                <a:lnTo>
                  <a:pt x="589890" y="525813"/>
                </a:lnTo>
                <a:lnTo>
                  <a:pt x="576548" y="523271"/>
                </a:lnTo>
                <a:lnTo>
                  <a:pt x="562889" y="520411"/>
                </a:lnTo>
                <a:lnTo>
                  <a:pt x="548594" y="518187"/>
                </a:lnTo>
                <a:lnTo>
                  <a:pt x="534300" y="515645"/>
                </a:lnTo>
                <a:lnTo>
                  <a:pt x="519052" y="513739"/>
                </a:lnTo>
                <a:lnTo>
                  <a:pt x="503805" y="511832"/>
                </a:lnTo>
                <a:lnTo>
                  <a:pt x="488557" y="510244"/>
                </a:lnTo>
                <a:lnTo>
                  <a:pt x="472356" y="509290"/>
                </a:lnTo>
                <a:lnTo>
                  <a:pt x="455838" y="508019"/>
                </a:lnTo>
                <a:lnTo>
                  <a:pt x="439002" y="507384"/>
                </a:lnTo>
                <a:lnTo>
                  <a:pt x="422166" y="506431"/>
                </a:lnTo>
                <a:lnTo>
                  <a:pt x="404695" y="506113"/>
                </a:lnTo>
                <a:lnTo>
                  <a:pt x="386906" y="506113"/>
                </a:lnTo>
                <a:close/>
                <a:moveTo>
                  <a:pt x="778510" y="0"/>
                </a:moveTo>
                <a:lnTo>
                  <a:pt x="788988" y="318"/>
                </a:lnTo>
                <a:lnTo>
                  <a:pt x="799148" y="955"/>
                </a:lnTo>
                <a:lnTo>
                  <a:pt x="809308" y="2548"/>
                </a:lnTo>
                <a:lnTo>
                  <a:pt x="818516" y="4140"/>
                </a:lnTo>
                <a:lnTo>
                  <a:pt x="827406" y="6369"/>
                </a:lnTo>
                <a:lnTo>
                  <a:pt x="835978" y="9235"/>
                </a:lnTo>
                <a:lnTo>
                  <a:pt x="843598" y="12420"/>
                </a:lnTo>
                <a:lnTo>
                  <a:pt x="851218" y="15286"/>
                </a:lnTo>
                <a:lnTo>
                  <a:pt x="857568" y="19426"/>
                </a:lnTo>
                <a:lnTo>
                  <a:pt x="863601" y="23565"/>
                </a:lnTo>
                <a:lnTo>
                  <a:pt x="868681" y="28024"/>
                </a:lnTo>
                <a:lnTo>
                  <a:pt x="872808" y="32482"/>
                </a:lnTo>
                <a:lnTo>
                  <a:pt x="876301" y="37259"/>
                </a:lnTo>
                <a:lnTo>
                  <a:pt x="877888" y="39806"/>
                </a:lnTo>
                <a:lnTo>
                  <a:pt x="879158" y="42673"/>
                </a:lnTo>
                <a:lnTo>
                  <a:pt x="879793" y="44902"/>
                </a:lnTo>
                <a:lnTo>
                  <a:pt x="880428" y="47768"/>
                </a:lnTo>
                <a:lnTo>
                  <a:pt x="881063" y="50315"/>
                </a:lnTo>
                <a:lnTo>
                  <a:pt x="881063" y="53181"/>
                </a:lnTo>
                <a:lnTo>
                  <a:pt x="880428" y="57003"/>
                </a:lnTo>
                <a:lnTo>
                  <a:pt x="879793" y="60506"/>
                </a:lnTo>
                <a:lnTo>
                  <a:pt x="878523" y="64009"/>
                </a:lnTo>
                <a:lnTo>
                  <a:pt x="876859" y="66790"/>
                </a:lnTo>
                <a:lnTo>
                  <a:pt x="887854" y="67948"/>
                </a:lnTo>
                <a:lnTo>
                  <a:pt x="916443" y="68583"/>
                </a:lnTo>
                <a:lnTo>
                  <a:pt x="943762" y="70172"/>
                </a:lnTo>
                <a:lnTo>
                  <a:pt x="969810" y="72078"/>
                </a:lnTo>
                <a:lnTo>
                  <a:pt x="994269" y="74302"/>
                </a:lnTo>
                <a:lnTo>
                  <a:pt x="1017458" y="77480"/>
                </a:lnTo>
                <a:lnTo>
                  <a:pt x="1039059" y="81293"/>
                </a:lnTo>
                <a:lnTo>
                  <a:pt x="1059707" y="85106"/>
                </a:lnTo>
                <a:lnTo>
                  <a:pt x="1079084" y="89554"/>
                </a:lnTo>
                <a:lnTo>
                  <a:pt x="1097191" y="94638"/>
                </a:lnTo>
                <a:lnTo>
                  <a:pt x="1114026" y="99722"/>
                </a:lnTo>
                <a:lnTo>
                  <a:pt x="1129909" y="104488"/>
                </a:lnTo>
                <a:lnTo>
                  <a:pt x="1144522" y="110525"/>
                </a:lnTo>
                <a:lnTo>
                  <a:pt x="1158181" y="115927"/>
                </a:lnTo>
                <a:lnTo>
                  <a:pt x="1170887" y="121646"/>
                </a:lnTo>
                <a:lnTo>
                  <a:pt x="1182641" y="128001"/>
                </a:lnTo>
                <a:lnTo>
                  <a:pt x="1193123" y="133720"/>
                </a:lnTo>
                <a:lnTo>
                  <a:pt x="1202653" y="139439"/>
                </a:lnTo>
                <a:lnTo>
                  <a:pt x="1211865" y="145477"/>
                </a:lnTo>
                <a:lnTo>
                  <a:pt x="1219807" y="151196"/>
                </a:lnTo>
                <a:lnTo>
                  <a:pt x="1227113" y="156915"/>
                </a:lnTo>
                <a:lnTo>
                  <a:pt x="1233466" y="162317"/>
                </a:lnTo>
                <a:lnTo>
                  <a:pt x="1239184" y="167401"/>
                </a:lnTo>
                <a:lnTo>
                  <a:pt x="1244266" y="172485"/>
                </a:lnTo>
                <a:lnTo>
                  <a:pt x="1248714" y="177251"/>
                </a:lnTo>
                <a:lnTo>
                  <a:pt x="1255067" y="185194"/>
                </a:lnTo>
                <a:lnTo>
                  <a:pt x="1259832" y="191549"/>
                </a:lnTo>
                <a:lnTo>
                  <a:pt x="1262055" y="195362"/>
                </a:lnTo>
                <a:lnTo>
                  <a:pt x="1263008" y="196633"/>
                </a:lnTo>
                <a:lnTo>
                  <a:pt x="1277938" y="625266"/>
                </a:lnTo>
                <a:lnTo>
                  <a:pt x="1276032" y="627490"/>
                </a:lnTo>
                <a:lnTo>
                  <a:pt x="1274126" y="630350"/>
                </a:lnTo>
                <a:lnTo>
                  <a:pt x="1271903" y="632574"/>
                </a:lnTo>
                <a:lnTo>
                  <a:pt x="1269361" y="634798"/>
                </a:lnTo>
                <a:lnTo>
                  <a:pt x="1263326" y="639564"/>
                </a:lnTo>
                <a:lnTo>
                  <a:pt x="1256655" y="643695"/>
                </a:lnTo>
                <a:lnTo>
                  <a:pt x="1249031" y="647826"/>
                </a:lnTo>
                <a:lnTo>
                  <a:pt x="1240454" y="651639"/>
                </a:lnTo>
                <a:lnTo>
                  <a:pt x="1231560" y="654816"/>
                </a:lnTo>
                <a:lnTo>
                  <a:pt x="1221395" y="657676"/>
                </a:lnTo>
                <a:lnTo>
                  <a:pt x="1211230" y="660853"/>
                </a:lnTo>
                <a:lnTo>
                  <a:pt x="1200430" y="663713"/>
                </a:lnTo>
                <a:lnTo>
                  <a:pt x="1189311" y="665937"/>
                </a:lnTo>
                <a:lnTo>
                  <a:pt x="1177876" y="667843"/>
                </a:lnTo>
                <a:lnTo>
                  <a:pt x="1154369" y="671656"/>
                </a:lnTo>
                <a:lnTo>
                  <a:pt x="1130545" y="674834"/>
                </a:lnTo>
                <a:lnTo>
                  <a:pt x="1107356" y="677058"/>
                </a:lnTo>
                <a:lnTo>
                  <a:pt x="1084802" y="678647"/>
                </a:lnTo>
                <a:lnTo>
                  <a:pt x="1064472" y="680235"/>
                </a:lnTo>
                <a:lnTo>
                  <a:pt x="1046048" y="681188"/>
                </a:lnTo>
                <a:lnTo>
                  <a:pt x="1019047" y="681824"/>
                </a:lnTo>
                <a:lnTo>
                  <a:pt x="1008882" y="681824"/>
                </a:lnTo>
                <a:lnTo>
                  <a:pt x="792874" y="878824"/>
                </a:lnTo>
                <a:lnTo>
                  <a:pt x="786203" y="883272"/>
                </a:lnTo>
                <a:lnTo>
                  <a:pt x="780167" y="887085"/>
                </a:lnTo>
                <a:lnTo>
                  <a:pt x="773814" y="890580"/>
                </a:lnTo>
                <a:lnTo>
                  <a:pt x="768096" y="893122"/>
                </a:lnTo>
                <a:lnTo>
                  <a:pt x="762696" y="895664"/>
                </a:lnTo>
                <a:lnTo>
                  <a:pt x="757296" y="897570"/>
                </a:lnTo>
                <a:lnTo>
                  <a:pt x="752214" y="899159"/>
                </a:lnTo>
                <a:lnTo>
                  <a:pt x="747131" y="900112"/>
                </a:lnTo>
                <a:lnTo>
                  <a:pt x="742366" y="901066"/>
                </a:lnTo>
                <a:lnTo>
                  <a:pt x="738237" y="901701"/>
                </a:lnTo>
                <a:lnTo>
                  <a:pt x="733789" y="901701"/>
                </a:lnTo>
                <a:lnTo>
                  <a:pt x="729977" y="901701"/>
                </a:lnTo>
                <a:lnTo>
                  <a:pt x="726483" y="901383"/>
                </a:lnTo>
                <a:lnTo>
                  <a:pt x="722989" y="901066"/>
                </a:lnTo>
                <a:lnTo>
                  <a:pt x="716953" y="899477"/>
                </a:lnTo>
                <a:lnTo>
                  <a:pt x="711553" y="896935"/>
                </a:lnTo>
                <a:lnTo>
                  <a:pt x="706788" y="894393"/>
                </a:lnTo>
                <a:lnTo>
                  <a:pt x="702976" y="891533"/>
                </a:lnTo>
                <a:lnTo>
                  <a:pt x="699800" y="888991"/>
                </a:lnTo>
                <a:lnTo>
                  <a:pt x="697576" y="886767"/>
                </a:lnTo>
                <a:lnTo>
                  <a:pt x="695988" y="884543"/>
                </a:lnTo>
                <a:lnTo>
                  <a:pt x="694400" y="882637"/>
                </a:lnTo>
                <a:lnTo>
                  <a:pt x="679470" y="871198"/>
                </a:lnTo>
                <a:lnTo>
                  <a:pt x="664540" y="860395"/>
                </a:lnTo>
                <a:lnTo>
                  <a:pt x="649292" y="849274"/>
                </a:lnTo>
                <a:lnTo>
                  <a:pt x="634362" y="839424"/>
                </a:lnTo>
                <a:lnTo>
                  <a:pt x="619115" y="829256"/>
                </a:lnTo>
                <a:lnTo>
                  <a:pt x="603867" y="820042"/>
                </a:lnTo>
                <a:lnTo>
                  <a:pt x="588619" y="810509"/>
                </a:lnTo>
                <a:lnTo>
                  <a:pt x="573372" y="801613"/>
                </a:lnTo>
                <a:lnTo>
                  <a:pt x="558124" y="793669"/>
                </a:lnTo>
                <a:lnTo>
                  <a:pt x="543194" y="785408"/>
                </a:lnTo>
                <a:lnTo>
                  <a:pt x="527629" y="777464"/>
                </a:lnTo>
                <a:lnTo>
                  <a:pt x="512381" y="770156"/>
                </a:lnTo>
                <a:lnTo>
                  <a:pt x="497451" y="763166"/>
                </a:lnTo>
                <a:lnTo>
                  <a:pt x="482204" y="756811"/>
                </a:lnTo>
                <a:lnTo>
                  <a:pt x="467592" y="750138"/>
                </a:lnTo>
                <a:lnTo>
                  <a:pt x="452344" y="743784"/>
                </a:lnTo>
                <a:lnTo>
                  <a:pt x="437732" y="738382"/>
                </a:lnTo>
                <a:lnTo>
                  <a:pt x="422802" y="732663"/>
                </a:lnTo>
                <a:lnTo>
                  <a:pt x="408189" y="727579"/>
                </a:lnTo>
                <a:lnTo>
                  <a:pt x="393259" y="722495"/>
                </a:lnTo>
                <a:lnTo>
                  <a:pt x="364670" y="713598"/>
                </a:lnTo>
                <a:lnTo>
                  <a:pt x="336399" y="705337"/>
                </a:lnTo>
                <a:lnTo>
                  <a:pt x="308762" y="698346"/>
                </a:lnTo>
                <a:lnTo>
                  <a:pt x="281761" y="692627"/>
                </a:lnTo>
                <a:lnTo>
                  <a:pt x="255713" y="687226"/>
                </a:lnTo>
                <a:lnTo>
                  <a:pt x="229983" y="683095"/>
                </a:lnTo>
                <a:lnTo>
                  <a:pt x="205523" y="678964"/>
                </a:lnTo>
                <a:lnTo>
                  <a:pt x="182334" y="676105"/>
                </a:lnTo>
                <a:lnTo>
                  <a:pt x="160416" y="673563"/>
                </a:lnTo>
                <a:lnTo>
                  <a:pt x="138815" y="671656"/>
                </a:lnTo>
                <a:lnTo>
                  <a:pt x="119120" y="670068"/>
                </a:lnTo>
                <a:lnTo>
                  <a:pt x="100696" y="669432"/>
                </a:lnTo>
                <a:lnTo>
                  <a:pt x="83543" y="668479"/>
                </a:lnTo>
                <a:lnTo>
                  <a:pt x="67660" y="668479"/>
                </a:lnTo>
                <a:lnTo>
                  <a:pt x="41294" y="668479"/>
                </a:lnTo>
                <a:lnTo>
                  <a:pt x="21599" y="669432"/>
                </a:lnTo>
                <a:lnTo>
                  <a:pt x="8893" y="670068"/>
                </a:lnTo>
                <a:lnTo>
                  <a:pt x="4763" y="670703"/>
                </a:lnTo>
                <a:lnTo>
                  <a:pt x="239830" y="522636"/>
                </a:lnTo>
                <a:lnTo>
                  <a:pt x="237607" y="515010"/>
                </a:lnTo>
                <a:lnTo>
                  <a:pt x="235066" y="506748"/>
                </a:lnTo>
                <a:lnTo>
                  <a:pt x="233477" y="497534"/>
                </a:lnTo>
                <a:lnTo>
                  <a:pt x="232207" y="487366"/>
                </a:lnTo>
                <a:lnTo>
                  <a:pt x="230936" y="476881"/>
                </a:lnTo>
                <a:lnTo>
                  <a:pt x="229665" y="465760"/>
                </a:lnTo>
                <a:lnTo>
                  <a:pt x="229030" y="454003"/>
                </a:lnTo>
                <a:lnTo>
                  <a:pt x="228712" y="442247"/>
                </a:lnTo>
                <a:lnTo>
                  <a:pt x="227759" y="416828"/>
                </a:lnTo>
                <a:lnTo>
                  <a:pt x="228077" y="390773"/>
                </a:lnTo>
                <a:lnTo>
                  <a:pt x="228712" y="365036"/>
                </a:lnTo>
                <a:lnTo>
                  <a:pt x="229665" y="338981"/>
                </a:lnTo>
                <a:lnTo>
                  <a:pt x="231254" y="313562"/>
                </a:lnTo>
                <a:lnTo>
                  <a:pt x="232842" y="290367"/>
                </a:lnTo>
                <a:lnTo>
                  <a:pt x="236019" y="249696"/>
                </a:lnTo>
                <a:lnTo>
                  <a:pt x="238560" y="222052"/>
                </a:lnTo>
                <a:lnTo>
                  <a:pt x="239830" y="212202"/>
                </a:lnTo>
                <a:lnTo>
                  <a:pt x="250631" y="202352"/>
                </a:lnTo>
                <a:lnTo>
                  <a:pt x="262384" y="193138"/>
                </a:lnTo>
                <a:lnTo>
                  <a:pt x="274455" y="184241"/>
                </a:lnTo>
                <a:lnTo>
                  <a:pt x="286209" y="175980"/>
                </a:lnTo>
                <a:lnTo>
                  <a:pt x="298915" y="167718"/>
                </a:lnTo>
                <a:lnTo>
                  <a:pt x="311621" y="160093"/>
                </a:lnTo>
                <a:lnTo>
                  <a:pt x="324645" y="152785"/>
                </a:lnTo>
                <a:lnTo>
                  <a:pt x="337987" y="145794"/>
                </a:lnTo>
                <a:lnTo>
                  <a:pt x="351646" y="139122"/>
                </a:lnTo>
                <a:lnTo>
                  <a:pt x="364988" y="133085"/>
                </a:lnTo>
                <a:lnTo>
                  <a:pt x="378965" y="127048"/>
                </a:lnTo>
                <a:lnTo>
                  <a:pt x="392942" y="121646"/>
                </a:lnTo>
                <a:lnTo>
                  <a:pt x="406919" y="116244"/>
                </a:lnTo>
                <a:lnTo>
                  <a:pt x="421213" y="111160"/>
                </a:lnTo>
                <a:lnTo>
                  <a:pt x="435508" y="106712"/>
                </a:lnTo>
                <a:lnTo>
                  <a:pt x="450120" y="102264"/>
                </a:lnTo>
                <a:lnTo>
                  <a:pt x="464733" y="98451"/>
                </a:lnTo>
                <a:lnTo>
                  <a:pt x="479345" y="94638"/>
                </a:lnTo>
                <a:lnTo>
                  <a:pt x="493957" y="91143"/>
                </a:lnTo>
                <a:lnTo>
                  <a:pt x="508570" y="87648"/>
                </a:lnTo>
                <a:lnTo>
                  <a:pt x="523182" y="84470"/>
                </a:lnTo>
                <a:lnTo>
                  <a:pt x="538112" y="81611"/>
                </a:lnTo>
                <a:lnTo>
                  <a:pt x="567019" y="76844"/>
                </a:lnTo>
                <a:lnTo>
                  <a:pt x="595926" y="72714"/>
                </a:lnTo>
                <a:lnTo>
                  <a:pt x="624197" y="69219"/>
                </a:lnTo>
                <a:lnTo>
                  <a:pt x="651833" y="66994"/>
                </a:lnTo>
                <a:lnTo>
                  <a:pt x="678517" y="65088"/>
                </a:lnTo>
                <a:lnTo>
                  <a:pt x="680740" y="69219"/>
                </a:lnTo>
                <a:lnTo>
                  <a:pt x="683917" y="73349"/>
                </a:lnTo>
                <a:lnTo>
                  <a:pt x="687411" y="77480"/>
                </a:lnTo>
                <a:lnTo>
                  <a:pt x="691541" y="81293"/>
                </a:lnTo>
                <a:lnTo>
                  <a:pt x="696306" y="84788"/>
                </a:lnTo>
                <a:lnTo>
                  <a:pt x="697140" y="85279"/>
                </a:lnTo>
                <a:lnTo>
                  <a:pt x="692468" y="81842"/>
                </a:lnTo>
                <a:lnTo>
                  <a:pt x="688340" y="78021"/>
                </a:lnTo>
                <a:lnTo>
                  <a:pt x="684848" y="73881"/>
                </a:lnTo>
                <a:lnTo>
                  <a:pt x="681673" y="69741"/>
                </a:lnTo>
                <a:lnTo>
                  <a:pt x="679450" y="65601"/>
                </a:lnTo>
                <a:lnTo>
                  <a:pt x="678180" y="62417"/>
                </a:lnTo>
                <a:lnTo>
                  <a:pt x="676910" y="59232"/>
                </a:lnTo>
                <a:lnTo>
                  <a:pt x="676593" y="56366"/>
                </a:lnTo>
                <a:lnTo>
                  <a:pt x="676275" y="53181"/>
                </a:lnTo>
                <a:lnTo>
                  <a:pt x="676593" y="50315"/>
                </a:lnTo>
                <a:lnTo>
                  <a:pt x="676910" y="47768"/>
                </a:lnTo>
                <a:lnTo>
                  <a:pt x="677545" y="44902"/>
                </a:lnTo>
                <a:lnTo>
                  <a:pt x="678498" y="42673"/>
                </a:lnTo>
                <a:lnTo>
                  <a:pt x="679768" y="39806"/>
                </a:lnTo>
                <a:lnTo>
                  <a:pt x="681038" y="37259"/>
                </a:lnTo>
                <a:lnTo>
                  <a:pt x="684530" y="32482"/>
                </a:lnTo>
                <a:lnTo>
                  <a:pt x="688658" y="28024"/>
                </a:lnTo>
                <a:lnTo>
                  <a:pt x="693738" y="23565"/>
                </a:lnTo>
                <a:lnTo>
                  <a:pt x="699770" y="19426"/>
                </a:lnTo>
                <a:lnTo>
                  <a:pt x="706438" y="15286"/>
                </a:lnTo>
                <a:lnTo>
                  <a:pt x="713423" y="12420"/>
                </a:lnTo>
                <a:lnTo>
                  <a:pt x="721678" y="9235"/>
                </a:lnTo>
                <a:lnTo>
                  <a:pt x="729615" y="6369"/>
                </a:lnTo>
                <a:lnTo>
                  <a:pt x="738823" y="4140"/>
                </a:lnTo>
                <a:lnTo>
                  <a:pt x="748348" y="2548"/>
                </a:lnTo>
                <a:lnTo>
                  <a:pt x="758190" y="955"/>
                </a:lnTo>
                <a:lnTo>
                  <a:pt x="768033" y="318"/>
                </a:lnTo>
                <a:lnTo>
                  <a:pt x="778510" y="0"/>
                </a:lnTo>
                <a:close/>
              </a:path>
            </a:pathLst>
          </a:custGeom>
          <a:solidFill>
            <a:schemeClr val="bg1"/>
          </a:solidFill>
          <a:ln>
            <a:noFill/>
          </a:ln>
        </p:spPr>
        <p:txBody>
          <a:bodyPr/>
          <a:lstStyle/>
          <a:p>
            <a:endParaRPr lang="zh-CN" altLang="en-US"/>
          </a:p>
        </p:txBody>
      </p:sp>
      <p:sp>
        <p:nvSpPr>
          <p:cNvPr id="34" name="KSO_Shape"/>
          <p:cNvSpPr>
            <a:spLocks noChangeAspect="1"/>
          </p:cNvSpPr>
          <p:nvPr/>
        </p:nvSpPr>
        <p:spPr bwMode="auto">
          <a:xfrm>
            <a:off x="2445952" y="3507866"/>
            <a:ext cx="594000" cy="535590"/>
          </a:xfrm>
          <a:custGeom>
            <a:avLst/>
            <a:gdLst>
              <a:gd name="T0" fmla="*/ 1905000 w 4211"/>
              <a:gd name="T1" fmla="*/ 591113 h 3794"/>
              <a:gd name="T2" fmla="*/ 1591948 w 4211"/>
              <a:gd name="T3" fmla="*/ 227212 h 3794"/>
              <a:gd name="T4" fmla="*/ 1558019 w 4211"/>
              <a:gd name="T5" fmla="*/ 191003 h 3794"/>
              <a:gd name="T6" fmla="*/ 1509162 w 4211"/>
              <a:gd name="T7" fmla="*/ 147552 h 3794"/>
              <a:gd name="T8" fmla="*/ 1470256 w 4211"/>
              <a:gd name="T9" fmla="*/ 119037 h 3794"/>
              <a:gd name="T10" fmla="*/ 1425018 w 4211"/>
              <a:gd name="T11" fmla="*/ 90523 h 3794"/>
              <a:gd name="T12" fmla="*/ 1373898 w 4211"/>
              <a:gd name="T13" fmla="*/ 64271 h 3794"/>
              <a:gd name="T14" fmla="*/ 1315540 w 4211"/>
              <a:gd name="T15" fmla="*/ 41640 h 3794"/>
              <a:gd name="T16" fmla="*/ 1251754 w 4211"/>
              <a:gd name="T17" fmla="*/ 24441 h 3794"/>
              <a:gd name="T18" fmla="*/ 1205610 w 4211"/>
              <a:gd name="T19" fmla="*/ 16747 h 3794"/>
              <a:gd name="T20" fmla="*/ 1178919 w 4211"/>
              <a:gd name="T21" fmla="*/ 42546 h 3794"/>
              <a:gd name="T22" fmla="*/ 1147252 w 4211"/>
              <a:gd name="T23" fmla="*/ 68345 h 3794"/>
              <a:gd name="T24" fmla="*/ 1106990 w 4211"/>
              <a:gd name="T25" fmla="*/ 96859 h 3794"/>
              <a:gd name="T26" fmla="*/ 1059037 w 4211"/>
              <a:gd name="T27" fmla="*/ 122658 h 3794"/>
              <a:gd name="T28" fmla="*/ 1005203 w 4211"/>
              <a:gd name="T29" fmla="*/ 141668 h 3794"/>
              <a:gd name="T30" fmla="*/ 976703 w 4211"/>
              <a:gd name="T31" fmla="*/ 146647 h 3794"/>
              <a:gd name="T32" fmla="*/ 947298 w 4211"/>
              <a:gd name="T33" fmla="*/ 148457 h 3794"/>
              <a:gd name="T34" fmla="*/ 917892 w 4211"/>
              <a:gd name="T35" fmla="*/ 146647 h 3794"/>
              <a:gd name="T36" fmla="*/ 887583 w 4211"/>
              <a:gd name="T37" fmla="*/ 139405 h 3794"/>
              <a:gd name="T38" fmla="*/ 857725 w 4211"/>
              <a:gd name="T39" fmla="*/ 127184 h 3794"/>
              <a:gd name="T40" fmla="*/ 827867 w 4211"/>
              <a:gd name="T41" fmla="*/ 109532 h 3794"/>
              <a:gd name="T42" fmla="*/ 798010 w 4211"/>
              <a:gd name="T43" fmla="*/ 85091 h 3794"/>
              <a:gd name="T44" fmla="*/ 769510 w 4211"/>
              <a:gd name="T45" fmla="*/ 53408 h 3794"/>
              <a:gd name="T46" fmla="*/ 741462 w 4211"/>
              <a:gd name="T47" fmla="*/ 14936 h 3794"/>
              <a:gd name="T48" fmla="*/ 719295 w 4211"/>
              <a:gd name="T49" fmla="*/ 4074 h 3794"/>
              <a:gd name="T50" fmla="*/ 630175 w 4211"/>
              <a:gd name="T51" fmla="*/ 32136 h 3794"/>
              <a:gd name="T52" fmla="*/ 529292 w 4211"/>
              <a:gd name="T53" fmla="*/ 70155 h 3794"/>
              <a:gd name="T54" fmla="*/ 436553 w 4211"/>
              <a:gd name="T55" fmla="*/ 110438 h 3794"/>
              <a:gd name="T56" fmla="*/ 381362 w 4211"/>
              <a:gd name="T57" fmla="*/ 138500 h 3794"/>
              <a:gd name="T58" fmla="*/ 329337 w 4211"/>
              <a:gd name="T59" fmla="*/ 169730 h 3794"/>
              <a:gd name="T60" fmla="*/ 282742 w 4211"/>
              <a:gd name="T61" fmla="*/ 202771 h 3794"/>
              <a:gd name="T62" fmla="*/ 460077 w 4211"/>
              <a:gd name="T63" fmla="*/ 721013 h 3794"/>
              <a:gd name="T64" fmla="*/ 467768 w 4211"/>
              <a:gd name="T65" fmla="*/ 780306 h 3794"/>
              <a:gd name="T66" fmla="*/ 478173 w 4211"/>
              <a:gd name="T67" fmla="*/ 904322 h 3794"/>
              <a:gd name="T68" fmla="*/ 482697 w 4211"/>
              <a:gd name="T69" fmla="*/ 1003444 h 3794"/>
              <a:gd name="T70" fmla="*/ 482697 w 4211"/>
              <a:gd name="T71" fmla="*/ 1114335 h 3794"/>
              <a:gd name="T72" fmla="*/ 477268 w 4211"/>
              <a:gd name="T73" fmla="*/ 1234277 h 3794"/>
              <a:gd name="T74" fmla="*/ 463696 w 4211"/>
              <a:gd name="T75" fmla="*/ 1359199 h 3794"/>
              <a:gd name="T76" fmla="*/ 444696 w 4211"/>
              <a:gd name="T77" fmla="*/ 1463300 h 3794"/>
              <a:gd name="T78" fmla="*/ 429767 w 4211"/>
              <a:gd name="T79" fmla="*/ 1524403 h 3794"/>
              <a:gd name="T80" fmla="*/ 411672 w 4211"/>
              <a:gd name="T81" fmla="*/ 1584600 h 3794"/>
              <a:gd name="T82" fmla="*/ 389957 w 4211"/>
              <a:gd name="T83" fmla="*/ 1643440 h 3794"/>
              <a:gd name="T84" fmla="*/ 364624 w 4211"/>
              <a:gd name="T85" fmla="*/ 1699111 h 3794"/>
              <a:gd name="T86" fmla="*/ 1574305 w 4211"/>
              <a:gd name="T87" fmla="*/ 1717216 h 3794"/>
              <a:gd name="T88" fmla="*/ 1545353 w 4211"/>
              <a:gd name="T89" fmla="*/ 1657018 h 3794"/>
              <a:gd name="T90" fmla="*/ 1505090 w 4211"/>
              <a:gd name="T91" fmla="*/ 1559706 h 3794"/>
              <a:gd name="T92" fmla="*/ 1470709 w 4211"/>
              <a:gd name="T93" fmla="*/ 1464658 h 3794"/>
              <a:gd name="T94" fmla="*/ 1437232 w 4211"/>
              <a:gd name="T95" fmla="*/ 1354673 h 3794"/>
              <a:gd name="T96" fmla="*/ 1408732 w 4211"/>
              <a:gd name="T97" fmla="*/ 1233825 h 3794"/>
              <a:gd name="T98" fmla="*/ 1394256 w 4211"/>
              <a:gd name="T99" fmla="*/ 1149186 h 3794"/>
              <a:gd name="T100" fmla="*/ 1387017 w 4211"/>
              <a:gd name="T101" fmla="*/ 1085367 h 3794"/>
              <a:gd name="T102" fmla="*/ 1383851 w 4211"/>
              <a:gd name="T103" fmla="*/ 1020191 h 3794"/>
              <a:gd name="T104" fmla="*/ 1384303 w 4211"/>
              <a:gd name="T105" fmla="*/ 955467 h 3794"/>
              <a:gd name="T106" fmla="*/ 1389279 w 4211"/>
              <a:gd name="T107" fmla="*/ 891196 h 3794"/>
              <a:gd name="T108" fmla="*/ 1399232 w 4211"/>
              <a:gd name="T109" fmla="*/ 828283 h 3794"/>
              <a:gd name="T110" fmla="*/ 1414613 w 4211"/>
              <a:gd name="T111" fmla="*/ 766727 h 3794"/>
              <a:gd name="T112" fmla="*/ 1436780 w 4211"/>
              <a:gd name="T113" fmla="*/ 707888 h 3794"/>
              <a:gd name="T114" fmla="*/ 1824475 w 4211"/>
              <a:gd name="T115" fmla="*/ 557620 h 3794"/>
              <a:gd name="T116" fmla="*/ 1534043 w 4211"/>
              <a:gd name="T117" fmla="*/ 761749 h 3794"/>
              <a:gd name="T118" fmla="*/ 52929 w 4211"/>
              <a:gd name="T119" fmla="*/ 582966 h 3794"/>
              <a:gd name="T120" fmla="*/ 321194 w 4211"/>
              <a:gd name="T121" fmla="*/ 817420 h 37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11" h="3794">
                <a:moveTo>
                  <a:pt x="3194" y="1521"/>
                </a:moveTo>
                <a:lnTo>
                  <a:pt x="3426" y="1862"/>
                </a:lnTo>
                <a:lnTo>
                  <a:pt x="4211" y="1306"/>
                </a:lnTo>
                <a:lnTo>
                  <a:pt x="3533" y="519"/>
                </a:lnTo>
                <a:lnTo>
                  <a:pt x="3519" y="502"/>
                </a:lnTo>
                <a:lnTo>
                  <a:pt x="3502" y="481"/>
                </a:lnTo>
                <a:lnTo>
                  <a:pt x="3476" y="454"/>
                </a:lnTo>
                <a:lnTo>
                  <a:pt x="3444" y="422"/>
                </a:lnTo>
                <a:lnTo>
                  <a:pt x="3407" y="386"/>
                </a:lnTo>
                <a:lnTo>
                  <a:pt x="3361" y="346"/>
                </a:lnTo>
                <a:lnTo>
                  <a:pt x="3336" y="326"/>
                </a:lnTo>
                <a:lnTo>
                  <a:pt x="3309" y="305"/>
                </a:lnTo>
                <a:lnTo>
                  <a:pt x="3281" y="283"/>
                </a:lnTo>
                <a:lnTo>
                  <a:pt x="3250" y="263"/>
                </a:lnTo>
                <a:lnTo>
                  <a:pt x="3219" y="242"/>
                </a:lnTo>
                <a:lnTo>
                  <a:pt x="3186" y="221"/>
                </a:lnTo>
                <a:lnTo>
                  <a:pt x="3150" y="200"/>
                </a:lnTo>
                <a:lnTo>
                  <a:pt x="3115" y="181"/>
                </a:lnTo>
                <a:lnTo>
                  <a:pt x="3076" y="161"/>
                </a:lnTo>
                <a:lnTo>
                  <a:pt x="3037" y="142"/>
                </a:lnTo>
                <a:lnTo>
                  <a:pt x="2995" y="125"/>
                </a:lnTo>
                <a:lnTo>
                  <a:pt x="2952" y="107"/>
                </a:lnTo>
                <a:lnTo>
                  <a:pt x="2908" y="92"/>
                </a:lnTo>
                <a:lnTo>
                  <a:pt x="2863" y="78"/>
                </a:lnTo>
                <a:lnTo>
                  <a:pt x="2816" y="65"/>
                </a:lnTo>
                <a:lnTo>
                  <a:pt x="2767" y="54"/>
                </a:lnTo>
                <a:lnTo>
                  <a:pt x="2717" y="44"/>
                </a:lnTo>
                <a:lnTo>
                  <a:pt x="2665" y="37"/>
                </a:lnTo>
                <a:lnTo>
                  <a:pt x="2658" y="44"/>
                </a:lnTo>
                <a:lnTo>
                  <a:pt x="2637" y="65"/>
                </a:lnTo>
                <a:lnTo>
                  <a:pt x="2606" y="94"/>
                </a:lnTo>
                <a:lnTo>
                  <a:pt x="2585" y="112"/>
                </a:lnTo>
                <a:lnTo>
                  <a:pt x="2562" y="132"/>
                </a:lnTo>
                <a:lnTo>
                  <a:pt x="2536" y="151"/>
                </a:lnTo>
                <a:lnTo>
                  <a:pt x="2508" y="172"/>
                </a:lnTo>
                <a:lnTo>
                  <a:pt x="2479" y="193"/>
                </a:lnTo>
                <a:lnTo>
                  <a:pt x="2447" y="214"/>
                </a:lnTo>
                <a:lnTo>
                  <a:pt x="2413" y="234"/>
                </a:lnTo>
                <a:lnTo>
                  <a:pt x="2377" y="253"/>
                </a:lnTo>
                <a:lnTo>
                  <a:pt x="2341" y="271"/>
                </a:lnTo>
                <a:lnTo>
                  <a:pt x="2303" y="287"/>
                </a:lnTo>
                <a:lnTo>
                  <a:pt x="2263" y="300"/>
                </a:lnTo>
                <a:lnTo>
                  <a:pt x="2222" y="313"/>
                </a:lnTo>
                <a:lnTo>
                  <a:pt x="2201" y="317"/>
                </a:lnTo>
                <a:lnTo>
                  <a:pt x="2181" y="321"/>
                </a:lnTo>
                <a:lnTo>
                  <a:pt x="2159" y="324"/>
                </a:lnTo>
                <a:lnTo>
                  <a:pt x="2138" y="326"/>
                </a:lnTo>
                <a:lnTo>
                  <a:pt x="2116" y="327"/>
                </a:lnTo>
                <a:lnTo>
                  <a:pt x="2094" y="328"/>
                </a:lnTo>
                <a:lnTo>
                  <a:pt x="2073" y="327"/>
                </a:lnTo>
                <a:lnTo>
                  <a:pt x="2051" y="326"/>
                </a:lnTo>
                <a:lnTo>
                  <a:pt x="2029" y="324"/>
                </a:lnTo>
                <a:lnTo>
                  <a:pt x="2007" y="320"/>
                </a:lnTo>
                <a:lnTo>
                  <a:pt x="1984" y="314"/>
                </a:lnTo>
                <a:lnTo>
                  <a:pt x="1962" y="308"/>
                </a:lnTo>
                <a:lnTo>
                  <a:pt x="1940" y="300"/>
                </a:lnTo>
                <a:lnTo>
                  <a:pt x="1918" y="292"/>
                </a:lnTo>
                <a:lnTo>
                  <a:pt x="1896" y="281"/>
                </a:lnTo>
                <a:lnTo>
                  <a:pt x="1874" y="270"/>
                </a:lnTo>
                <a:lnTo>
                  <a:pt x="1852" y="256"/>
                </a:lnTo>
                <a:lnTo>
                  <a:pt x="1830" y="242"/>
                </a:lnTo>
                <a:lnTo>
                  <a:pt x="1808" y="226"/>
                </a:lnTo>
                <a:lnTo>
                  <a:pt x="1786" y="208"/>
                </a:lnTo>
                <a:lnTo>
                  <a:pt x="1764" y="188"/>
                </a:lnTo>
                <a:lnTo>
                  <a:pt x="1744" y="167"/>
                </a:lnTo>
                <a:lnTo>
                  <a:pt x="1722" y="144"/>
                </a:lnTo>
                <a:lnTo>
                  <a:pt x="1701" y="118"/>
                </a:lnTo>
                <a:lnTo>
                  <a:pt x="1680" y="93"/>
                </a:lnTo>
                <a:lnTo>
                  <a:pt x="1659" y="64"/>
                </a:lnTo>
                <a:lnTo>
                  <a:pt x="1639" y="33"/>
                </a:lnTo>
                <a:lnTo>
                  <a:pt x="1618" y="0"/>
                </a:lnTo>
                <a:lnTo>
                  <a:pt x="1590" y="9"/>
                </a:lnTo>
                <a:lnTo>
                  <a:pt x="1510" y="33"/>
                </a:lnTo>
                <a:lnTo>
                  <a:pt x="1457" y="50"/>
                </a:lnTo>
                <a:lnTo>
                  <a:pt x="1393" y="71"/>
                </a:lnTo>
                <a:lnTo>
                  <a:pt x="1324" y="95"/>
                </a:lnTo>
                <a:lnTo>
                  <a:pt x="1249" y="123"/>
                </a:lnTo>
                <a:lnTo>
                  <a:pt x="1170" y="155"/>
                </a:lnTo>
                <a:lnTo>
                  <a:pt x="1088" y="188"/>
                </a:lnTo>
                <a:lnTo>
                  <a:pt x="1005" y="225"/>
                </a:lnTo>
                <a:lnTo>
                  <a:pt x="965" y="244"/>
                </a:lnTo>
                <a:lnTo>
                  <a:pt x="923" y="265"/>
                </a:lnTo>
                <a:lnTo>
                  <a:pt x="883" y="286"/>
                </a:lnTo>
                <a:lnTo>
                  <a:pt x="843" y="306"/>
                </a:lnTo>
                <a:lnTo>
                  <a:pt x="804" y="328"/>
                </a:lnTo>
                <a:lnTo>
                  <a:pt x="764" y="352"/>
                </a:lnTo>
                <a:lnTo>
                  <a:pt x="728" y="375"/>
                </a:lnTo>
                <a:lnTo>
                  <a:pt x="692" y="398"/>
                </a:lnTo>
                <a:lnTo>
                  <a:pt x="658" y="422"/>
                </a:lnTo>
                <a:lnTo>
                  <a:pt x="625" y="448"/>
                </a:lnTo>
                <a:lnTo>
                  <a:pt x="0" y="1306"/>
                </a:lnTo>
                <a:lnTo>
                  <a:pt x="696" y="1897"/>
                </a:lnTo>
                <a:lnTo>
                  <a:pt x="1017" y="1593"/>
                </a:lnTo>
                <a:lnTo>
                  <a:pt x="1026" y="1653"/>
                </a:lnTo>
                <a:lnTo>
                  <a:pt x="1034" y="1724"/>
                </a:lnTo>
                <a:lnTo>
                  <a:pt x="1044" y="1819"/>
                </a:lnTo>
                <a:lnTo>
                  <a:pt x="1054" y="1934"/>
                </a:lnTo>
                <a:lnTo>
                  <a:pt x="1057" y="1998"/>
                </a:lnTo>
                <a:lnTo>
                  <a:pt x="1062" y="2068"/>
                </a:lnTo>
                <a:lnTo>
                  <a:pt x="1065" y="2140"/>
                </a:lnTo>
                <a:lnTo>
                  <a:pt x="1067" y="2217"/>
                </a:lnTo>
                <a:lnTo>
                  <a:pt x="1068" y="2296"/>
                </a:lnTo>
                <a:lnTo>
                  <a:pt x="1068" y="2378"/>
                </a:lnTo>
                <a:lnTo>
                  <a:pt x="1067" y="2462"/>
                </a:lnTo>
                <a:lnTo>
                  <a:pt x="1065" y="2549"/>
                </a:lnTo>
                <a:lnTo>
                  <a:pt x="1061" y="2638"/>
                </a:lnTo>
                <a:lnTo>
                  <a:pt x="1055" y="2727"/>
                </a:lnTo>
                <a:lnTo>
                  <a:pt x="1047" y="2819"/>
                </a:lnTo>
                <a:lnTo>
                  <a:pt x="1037" y="2910"/>
                </a:lnTo>
                <a:lnTo>
                  <a:pt x="1025" y="3003"/>
                </a:lnTo>
                <a:lnTo>
                  <a:pt x="1010" y="3095"/>
                </a:lnTo>
                <a:lnTo>
                  <a:pt x="993" y="3187"/>
                </a:lnTo>
                <a:lnTo>
                  <a:pt x="983" y="3233"/>
                </a:lnTo>
                <a:lnTo>
                  <a:pt x="972" y="3278"/>
                </a:lnTo>
                <a:lnTo>
                  <a:pt x="961" y="3324"/>
                </a:lnTo>
                <a:lnTo>
                  <a:pt x="950" y="3368"/>
                </a:lnTo>
                <a:lnTo>
                  <a:pt x="937" y="3413"/>
                </a:lnTo>
                <a:lnTo>
                  <a:pt x="923" y="3457"/>
                </a:lnTo>
                <a:lnTo>
                  <a:pt x="910" y="3501"/>
                </a:lnTo>
                <a:lnTo>
                  <a:pt x="894" y="3545"/>
                </a:lnTo>
                <a:lnTo>
                  <a:pt x="878" y="3588"/>
                </a:lnTo>
                <a:lnTo>
                  <a:pt x="862" y="3631"/>
                </a:lnTo>
                <a:lnTo>
                  <a:pt x="844" y="3672"/>
                </a:lnTo>
                <a:lnTo>
                  <a:pt x="826" y="3714"/>
                </a:lnTo>
                <a:lnTo>
                  <a:pt x="806" y="3754"/>
                </a:lnTo>
                <a:lnTo>
                  <a:pt x="785" y="3794"/>
                </a:lnTo>
                <a:lnTo>
                  <a:pt x="3480" y="3794"/>
                </a:lnTo>
                <a:lnTo>
                  <a:pt x="3472" y="3778"/>
                </a:lnTo>
                <a:lnTo>
                  <a:pt x="3450" y="3733"/>
                </a:lnTo>
                <a:lnTo>
                  <a:pt x="3416" y="3661"/>
                </a:lnTo>
                <a:lnTo>
                  <a:pt x="3375" y="3565"/>
                </a:lnTo>
                <a:lnTo>
                  <a:pt x="3352" y="3509"/>
                </a:lnTo>
                <a:lnTo>
                  <a:pt x="3327" y="3446"/>
                </a:lnTo>
                <a:lnTo>
                  <a:pt x="3303" y="3380"/>
                </a:lnTo>
                <a:lnTo>
                  <a:pt x="3277" y="3311"/>
                </a:lnTo>
                <a:lnTo>
                  <a:pt x="3251" y="3236"/>
                </a:lnTo>
                <a:lnTo>
                  <a:pt x="3226" y="3158"/>
                </a:lnTo>
                <a:lnTo>
                  <a:pt x="3200" y="3078"/>
                </a:lnTo>
                <a:lnTo>
                  <a:pt x="3177" y="2993"/>
                </a:lnTo>
                <a:lnTo>
                  <a:pt x="3154" y="2907"/>
                </a:lnTo>
                <a:lnTo>
                  <a:pt x="3133" y="2818"/>
                </a:lnTo>
                <a:lnTo>
                  <a:pt x="3114" y="2726"/>
                </a:lnTo>
                <a:lnTo>
                  <a:pt x="3096" y="2633"/>
                </a:lnTo>
                <a:lnTo>
                  <a:pt x="3089" y="2587"/>
                </a:lnTo>
                <a:lnTo>
                  <a:pt x="3082" y="2539"/>
                </a:lnTo>
                <a:lnTo>
                  <a:pt x="3076" y="2493"/>
                </a:lnTo>
                <a:lnTo>
                  <a:pt x="3071" y="2445"/>
                </a:lnTo>
                <a:lnTo>
                  <a:pt x="3066" y="2398"/>
                </a:lnTo>
                <a:lnTo>
                  <a:pt x="3063" y="2350"/>
                </a:lnTo>
                <a:lnTo>
                  <a:pt x="3060" y="2301"/>
                </a:lnTo>
                <a:lnTo>
                  <a:pt x="3059" y="2254"/>
                </a:lnTo>
                <a:lnTo>
                  <a:pt x="3057" y="2206"/>
                </a:lnTo>
                <a:lnTo>
                  <a:pt x="3057" y="2158"/>
                </a:lnTo>
                <a:lnTo>
                  <a:pt x="3060" y="2111"/>
                </a:lnTo>
                <a:lnTo>
                  <a:pt x="3062" y="2063"/>
                </a:lnTo>
                <a:lnTo>
                  <a:pt x="3066" y="2016"/>
                </a:lnTo>
                <a:lnTo>
                  <a:pt x="3071" y="1969"/>
                </a:lnTo>
                <a:lnTo>
                  <a:pt x="3077" y="1923"/>
                </a:lnTo>
                <a:lnTo>
                  <a:pt x="3084" y="1876"/>
                </a:lnTo>
                <a:lnTo>
                  <a:pt x="3093" y="1830"/>
                </a:lnTo>
                <a:lnTo>
                  <a:pt x="3103" y="1785"/>
                </a:lnTo>
                <a:lnTo>
                  <a:pt x="3115" y="1740"/>
                </a:lnTo>
                <a:lnTo>
                  <a:pt x="3127" y="1694"/>
                </a:lnTo>
                <a:lnTo>
                  <a:pt x="3142" y="1651"/>
                </a:lnTo>
                <a:lnTo>
                  <a:pt x="3157" y="1607"/>
                </a:lnTo>
                <a:lnTo>
                  <a:pt x="3176" y="1564"/>
                </a:lnTo>
                <a:lnTo>
                  <a:pt x="3194" y="1521"/>
                </a:lnTo>
                <a:close/>
                <a:moveTo>
                  <a:pt x="4033" y="1232"/>
                </a:moveTo>
                <a:lnTo>
                  <a:pt x="4082" y="1300"/>
                </a:lnTo>
                <a:lnTo>
                  <a:pt x="3438" y="1752"/>
                </a:lnTo>
                <a:lnTo>
                  <a:pt x="3391" y="1683"/>
                </a:lnTo>
                <a:lnTo>
                  <a:pt x="4033" y="1232"/>
                </a:lnTo>
                <a:close/>
                <a:moveTo>
                  <a:pt x="710" y="1806"/>
                </a:moveTo>
                <a:lnTo>
                  <a:pt x="117" y="1288"/>
                </a:lnTo>
                <a:lnTo>
                  <a:pt x="172" y="1226"/>
                </a:lnTo>
                <a:lnTo>
                  <a:pt x="763" y="1742"/>
                </a:lnTo>
                <a:lnTo>
                  <a:pt x="710" y="1806"/>
                </a:lnTo>
                <a:close/>
              </a:path>
            </a:pathLst>
          </a:custGeom>
          <a:solidFill>
            <a:schemeClr val="bg1"/>
          </a:solidFill>
          <a:ln>
            <a:noFill/>
          </a:ln>
        </p:spPr>
        <p:txBody>
          <a:bodyPr/>
          <a:lstStyle/>
          <a:p>
            <a:endParaRPr lang="zh-CN" altLang="en-US"/>
          </a:p>
        </p:txBody>
      </p:sp>
      <p:sp>
        <p:nvSpPr>
          <p:cNvPr id="35" name="KSO_Shape"/>
          <p:cNvSpPr>
            <a:spLocks noChangeAspect="1"/>
          </p:cNvSpPr>
          <p:nvPr/>
        </p:nvSpPr>
        <p:spPr bwMode="auto">
          <a:xfrm>
            <a:off x="9147563" y="3452331"/>
            <a:ext cx="576180" cy="59400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pic>
        <p:nvPicPr>
          <p:cNvPr id="7" name="图片占位符 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6818" r="16818"/>
          <a:stretch>
            <a:fillRect/>
          </a:stretch>
        </p:blipFill>
        <p:spPr/>
      </p:pic>
      <p:pic>
        <p:nvPicPr>
          <p:cNvPr id="8" name="图片占位符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859" b="10859"/>
          <a:stretch>
            <a:fillRect/>
          </a:stretch>
        </p:blipFill>
        <p:spPr/>
      </p:pic>
      <p:pic>
        <p:nvPicPr>
          <p:cNvPr id="9" name="图片占位符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406" r="16406"/>
          <a:stretch>
            <a:fillRect/>
          </a:stretch>
        </p:blipFill>
        <p:spPr/>
      </p:pic>
      <p:pic>
        <p:nvPicPr>
          <p:cNvPr id="10" name="图片占位符 9"/>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974" r="16974"/>
          <a:stretch>
            <a:fillRect/>
          </a:stretch>
        </p:blipFill>
        <p:spPr/>
      </p:pic>
      <p:sp>
        <p:nvSpPr>
          <p:cNvPr id="11" name="文本框 10"/>
          <p:cNvSpPr txBox="1"/>
          <p:nvPr/>
        </p:nvSpPr>
        <p:spPr>
          <a:xfrm>
            <a:off x="866458" y="4574376"/>
            <a:ext cx="1769139" cy="424732"/>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ADD TEXT HERE</a:t>
            </a:r>
            <a:endParaRPr lang="zh-CN" altLang="en-US" dirty="0">
              <a:solidFill>
                <a:schemeClr val="bg1"/>
              </a:solidFill>
              <a:latin typeface="+mj-lt"/>
            </a:endParaRPr>
          </a:p>
        </p:txBody>
      </p:sp>
      <p:sp>
        <p:nvSpPr>
          <p:cNvPr id="12" name="文本框 11"/>
          <p:cNvSpPr txBox="1"/>
          <p:nvPr/>
        </p:nvSpPr>
        <p:spPr>
          <a:xfrm>
            <a:off x="3514035" y="4574376"/>
            <a:ext cx="1769139" cy="424732"/>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ADD TEXT HERE</a:t>
            </a:r>
            <a:endParaRPr lang="zh-CN" altLang="en-US" dirty="0">
              <a:solidFill>
                <a:schemeClr val="bg1"/>
              </a:solidFill>
              <a:latin typeface="+mj-lt"/>
            </a:endParaRPr>
          </a:p>
        </p:txBody>
      </p:sp>
      <p:sp>
        <p:nvSpPr>
          <p:cNvPr id="13" name="文本框 12"/>
          <p:cNvSpPr txBox="1"/>
          <p:nvPr/>
        </p:nvSpPr>
        <p:spPr>
          <a:xfrm>
            <a:off x="6221376" y="4574376"/>
            <a:ext cx="1769139" cy="424732"/>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ADD TEXT HERE</a:t>
            </a:r>
            <a:endParaRPr lang="zh-CN" altLang="en-US" dirty="0">
              <a:solidFill>
                <a:schemeClr val="bg1"/>
              </a:solidFill>
              <a:latin typeface="+mj-lt"/>
            </a:endParaRPr>
          </a:p>
        </p:txBody>
      </p:sp>
      <p:sp>
        <p:nvSpPr>
          <p:cNvPr id="14" name="文本框 13"/>
          <p:cNvSpPr txBox="1"/>
          <p:nvPr/>
        </p:nvSpPr>
        <p:spPr>
          <a:xfrm>
            <a:off x="8857000" y="4574376"/>
            <a:ext cx="1769139" cy="424732"/>
          </a:xfrm>
          <a:prstGeom prst="rect">
            <a:avLst/>
          </a:prstGeom>
          <a:noFill/>
        </p:spPr>
        <p:txBody>
          <a:bodyPr wrap="none" rtlCol="0">
            <a:spAutoFit/>
          </a:bodyPr>
          <a:lstStyle/>
          <a:p>
            <a:pPr algn="ctr">
              <a:lnSpc>
                <a:spcPct val="120000"/>
              </a:lnSpc>
            </a:pPr>
            <a:r>
              <a:rPr lang="en-US" altLang="zh-CN" dirty="0" smtClean="0">
                <a:solidFill>
                  <a:schemeClr val="bg1"/>
                </a:solidFill>
                <a:latin typeface="+mj-lt"/>
              </a:rPr>
              <a:t>ADD TEXT HERE</a:t>
            </a:r>
            <a:endParaRPr lang="zh-CN" altLang="en-US" dirty="0">
              <a:solidFill>
                <a:schemeClr val="bg1"/>
              </a:solidFill>
              <a:latin typeface="+mj-lt"/>
            </a:endParaRPr>
          </a:p>
        </p:txBody>
      </p:sp>
      <p:sp>
        <p:nvSpPr>
          <p:cNvPr id="15" name="文本框 14"/>
          <p:cNvSpPr txBox="1"/>
          <p:nvPr/>
        </p:nvSpPr>
        <p:spPr>
          <a:xfrm>
            <a:off x="839788" y="5137224"/>
            <a:ext cx="2521588" cy="843949"/>
          </a:xfrm>
          <a:prstGeom prst="rect">
            <a:avLst/>
          </a:prstGeom>
          <a:noFill/>
        </p:spPr>
        <p:txBody>
          <a:bodyPr wrap="square" rtlCol="0">
            <a:spAutoFit/>
          </a:bodyPr>
          <a:lstStyle/>
          <a:p>
            <a:pPr>
              <a:lnSpc>
                <a:spcPct val="120000"/>
              </a:lnSpc>
            </a:pPr>
            <a:r>
              <a:rPr lang="en-US" altLang="zh-CN" sz="1400" dirty="0"/>
              <a:t>Your design looks awesome by the way. People tend to read writing. </a:t>
            </a:r>
            <a:endParaRPr lang="zh-CN" altLang="en-US" sz="1400" dirty="0"/>
          </a:p>
        </p:txBody>
      </p:sp>
      <p:sp>
        <p:nvSpPr>
          <p:cNvPr id="16" name="文本框 15"/>
          <p:cNvSpPr txBox="1"/>
          <p:nvPr/>
        </p:nvSpPr>
        <p:spPr>
          <a:xfrm>
            <a:off x="3503930" y="5137224"/>
            <a:ext cx="2521588" cy="843949"/>
          </a:xfrm>
          <a:prstGeom prst="rect">
            <a:avLst/>
          </a:prstGeom>
          <a:noFill/>
        </p:spPr>
        <p:txBody>
          <a:bodyPr wrap="square" rtlCol="0">
            <a:spAutoFit/>
          </a:bodyPr>
          <a:lstStyle/>
          <a:p>
            <a:pPr>
              <a:lnSpc>
                <a:spcPct val="120000"/>
              </a:lnSpc>
            </a:pPr>
            <a:r>
              <a:rPr lang="en-US" altLang="zh-CN" sz="1400" dirty="0"/>
              <a:t>Your design looks awesome by the way. People tend to read writing. </a:t>
            </a:r>
            <a:endParaRPr lang="zh-CN" altLang="en-US" sz="1400" dirty="0"/>
          </a:p>
        </p:txBody>
      </p:sp>
      <p:sp>
        <p:nvSpPr>
          <p:cNvPr id="17" name="文本框 16"/>
          <p:cNvSpPr txBox="1"/>
          <p:nvPr/>
        </p:nvSpPr>
        <p:spPr>
          <a:xfrm>
            <a:off x="6166484" y="5137224"/>
            <a:ext cx="2521588" cy="843949"/>
          </a:xfrm>
          <a:prstGeom prst="rect">
            <a:avLst/>
          </a:prstGeom>
          <a:noFill/>
        </p:spPr>
        <p:txBody>
          <a:bodyPr wrap="square" rtlCol="0">
            <a:spAutoFit/>
          </a:bodyPr>
          <a:lstStyle/>
          <a:p>
            <a:pPr>
              <a:lnSpc>
                <a:spcPct val="120000"/>
              </a:lnSpc>
            </a:pPr>
            <a:r>
              <a:rPr lang="en-US" altLang="zh-CN" sz="1400" dirty="0"/>
              <a:t>Your design looks awesome by the way. People tend to read writing. </a:t>
            </a:r>
            <a:endParaRPr lang="zh-CN" altLang="en-US" sz="1400" dirty="0"/>
          </a:p>
        </p:txBody>
      </p:sp>
      <p:sp>
        <p:nvSpPr>
          <p:cNvPr id="18" name="文本框 17"/>
          <p:cNvSpPr txBox="1"/>
          <p:nvPr/>
        </p:nvSpPr>
        <p:spPr>
          <a:xfrm>
            <a:off x="8829038" y="5137224"/>
            <a:ext cx="2521588" cy="843949"/>
          </a:xfrm>
          <a:prstGeom prst="rect">
            <a:avLst/>
          </a:prstGeom>
          <a:noFill/>
        </p:spPr>
        <p:txBody>
          <a:bodyPr wrap="square" rtlCol="0">
            <a:spAutoFit/>
          </a:bodyPr>
          <a:lstStyle/>
          <a:p>
            <a:pPr>
              <a:lnSpc>
                <a:spcPct val="120000"/>
              </a:lnSpc>
            </a:pPr>
            <a:r>
              <a:rPr lang="en-US" altLang="zh-CN" sz="1400" dirty="0"/>
              <a:t>Your design looks awesome by the way. People tend to read writing. </a:t>
            </a:r>
            <a:endParaRPr lang="zh-CN" altLang="en-US" sz="1400" dirty="0"/>
          </a:p>
        </p:txBody>
      </p:sp>
      <p:sp>
        <p:nvSpPr>
          <p:cNvPr id="19" name="Freeform 5"/>
          <p:cNvSpPr>
            <a:spLocks noChangeAspect="1" noEditPoints="1"/>
          </p:cNvSpPr>
          <p:nvPr/>
        </p:nvSpPr>
        <p:spPr bwMode="auto">
          <a:xfrm>
            <a:off x="8162037" y="4533208"/>
            <a:ext cx="279647" cy="450000"/>
          </a:xfrm>
          <a:custGeom>
            <a:avLst/>
            <a:gdLst>
              <a:gd name="T0" fmla="*/ 228 w 228"/>
              <a:gd name="T1" fmla="*/ 204 h 368"/>
              <a:gd name="T2" fmla="*/ 165 w 228"/>
              <a:gd name="T3" fmla="*/ 93 h 368"/>
              <a:gd name="T4" fmla="*/ 123 w 228"/>
              <a:gd name="T5" fmla="*/ 57 h 368"/>
              <a:gd name="T6" fmla="*/ 110 w 228"/>
              <a:gd name="T7" fmla="*/ 60 h 368"/>
              <a:gd name="T8" fmla="*/ 110 w 228"/>
              <a:gd name="T9" fmla="*/ 41 h 368"/>
              <a:gd name="T10" fmla="*/ 102 w 228"/>
              <a:gd name="T11" fmla="*/ 32 h 368"/>
              <a:gd name="T12" fmla="*/ 102 w 228"/>
              <a:gd name="T13" fmla="*/ 17 h 368"/>
              <a:gd name="T14" fmla="*/ 102 w 228"/>
              <a:gd name="T15" fmla="*/ 16 h 368"/>
              <a:gd name="T16" fmla="*/ 109 w 228"/>
              <a:gd name="T17" fmla="*/ 16 h 368"/>
              <a:gd name="T18" fmla="*/ 115 w 228"/>
              <a:gd name="T19" fmla="*/ 10 h 368"/>
              <a:gd name="T20" fmla="*/ 115 w 228"/>
              <a:gd name="T21" fmla="*/ 6 h 368"/>
              <a:gd name="T22" fmla="*/ 109 w 228"/>
              <a:gd name="T23" fmla="*/ 0 h 368"/>
              <a:gd name="T24" fmla="*/ 62 w 228"/>
              <a:gd name="T25" fmla="*/ 0 h 368"/>
              <a:gd name="T26" fmla="*/ 56 w 228"/>
              <a:gd name="T27" fmla="*/ 6 h 368"/>
              <a:gd name="T28" fmla="*/ 56 w 228"/>
              <a:gd name="T29" fmla="*/ 10 h 368"/>
              <a:gd name="T30" fmla="*/ 62 w 228"/>
              <a:gd name="T31" fmla="*/ 16 h 368"/>
              <a:gd name="T32" fmla="*/ 70 w 228"/>
              <a:gd name="T33" fmla="*/ 16 h 368"/>
              <a:gd name="T34" fmla="*/ 70 w 228"/>
              <a:gd name="T35" fmla="*/ 17 h 368"/>
              <a:gd name="T36" fmla="*/ 70 w 228"/>
              <a:gd name="T37" fmla="*/ 32 h 368"/>
              <a:gd name="T38" fmla="*/ 62 w 228"/>
              <a:gd name="T39" fmla="*/ 41 h 368"/>
              <a:gd name="T40" fmla="*/ 62 w 228"/>
              <a:gd name="T41" fmla="*/ 173 h 368"/>
              <a:gd name="T42" fmla="*/ 70 w 228"/>
              <a:gd name="T43" fmla="*/ 182 h 368"/>
              <a:gd name="T44" fmla="*/ 70 w 228"/>
              <a:gd name="T45" fmla="*/ 242 h 368"/>
              <a:gd name="T46" fmla="*/ 71 w 228"/>
              <a:gd name="T47" fmla="*/ 242 h 368"/>
              <a:gd name="T48" fmla="*/ 86 w 228"/>
              <a:gd name="T49" fmla="*/ 247 h 368"/>
              <a:gd name="T50" fmla="*/ 101 w 228"/>
              <a:gd name="T51" fmla="*/ 242 h 368"/>
              <a:gd name="T52" fmla="*/ 101 w 228"/>
              <a:gd name="T53" fmla="*/ 242 h 368"/>
              <a:gd name="T54" fmla="*/ 101 w 228"/>
              <a:gd name="T55" fmla="*/ 182 h 368"/>
              <a:gd name="T56" fmla="*/ 110 w 228"/>
              <a:gd name="T57" fmla="*/ 173 h 368"/>
              <a:gd name="T58" fmla="*/ 110 w 228"/>
              <a:gd name="T59" fmla="*/ 139 h 368"/>
              <a:gd name="T60" fmla="*/ 123 w 228"/>
              <a:gd name="T61" fmla="*/ 141 h 368"/>
              <a:gd name="T62" fmla="*/ 159 w 228"/>
              <a:gd name="T63" fmla="*/ 121 h 368"/>
              <a:gd name="T64" fmla="*/ 201 w 228"/>
              <a:gd name="T65" fmla="*/ 204 h 368"/>
              <a:gd name="T66" fmla="*/ 184 w 228"/>
              <a:gd name="T67" fmla="*/ 261 h 368"/>
              <a:gd name="T68" fmla="*/ 154 w 228"/>
              <a:gd name="T69" fmla="*/ 274 h 368"/>
              <a:gd name="T70" fmla="*/ 154 w 228"/>
              <a:gd name="T71" fmla="*/ 273 h 368"/>
              <a:gd name="T72" fmla="*/ 34 w 228"/>
              <a:gd name="T73" fmla="*/ 273 h 368"/>
              <a:gd name="T74" fmla="*/ 34 w 228"/>
              <a:gd name="T75" fmla="*/ 286 h 368"/>
              <a:gd name="T76" fmla="*/ 154 w 228"/>
              <a:gd name="T77" fmla="*/ 286 h 368"/>
              <a:gd name="T78" fmla="*/ 154 w 228"/>
              <a:gd name="T79" fmla="*/ 280 h 368"/>
              <a:gd name="T80" fmla="*/ 176 w 228"/>
              <a:gd name="T81" fmla="*/ 271 h 368"/>
              <a:gd name="T82" fmla="*/ 112 w 228"/>
              <a:gd name="T83" fmla="*/ 300 h 368"/>
              <a:gd name="T84" fmla="*/ 112 w 228"/>
              <a:gd name="T85" fmla="*/ 301 h 368"/>
              <a:gd name="T86" fmla="*/ 86 w 228"/>
              <a:gd name="T87" fmla="*/ 301 h 368"/>
              <a:gd name="T88" fmla="*/ 86 w 228"/>
              <a:gd name="T89" fmla="*/ 332 h 368"/>
              <a:gd name="T90" fmla="*/ 0 w 228"/>
              <a:gd name="T91" fmla="*/ 332 h 368"/>
              <a:gd name="T92" fmla="*/ 0 w 228"/>
              <a:gd name="T93" fmla="*/ 368 h 368"/>
              <a:gd name="T94" fmla="*/ 187 w 228"/>
              <a:gd name="T95" fmla="*/ 368 h 368"/>
              <a:gd name="T96" fmla="*/ 187 w 228"/>
              <a:gd name="T97" fmla="*/ 332 h 368"/>
              <a:gd name="T98" fmla="*/ 140 w 228"/>
              <a:gd name="T99" fmla="*/ 332 h 368"/>
              <a:gd name="T100" fmla="*/ 140 w 228"/>
              <a:gd name="T101" fmla="*/ 324 h 368"/>
              <a:gd name="T102" fmla="*/ 228 w 228"/>
              <a:gd name="T103" fmla="*/ 204 h 368"/>
              <a:gd name="T104" fmla="*/ 123 w 228"/>
              <a:gd name="T105" fmla="*/ 132 h 368"/>
              <a:gd name="T106" fmla="*/ 90 w 228"/>
              <a:gd name="T107" fmla="*/ 99 h 368"/>
              <a:gd name="T108" fmla="*/ 123 w 228"/>
              <a:gd name="T109" fmla="*/ 66 h 368"/>
              <a:gd name="T110" fmla="*/ 154 w 228"/>
              <a:gd name="T111" fmla="*/ 88 h 368"/>
              <a:gd name="T112" fmla="*/ 142 w 228"/>
              <a:gd name="T113" fmla="*/ 84 h 368"/>
              <a:gd name="T114" fmla="*/ 123 w 228"/>
              <a:gd name="T115" fmla="*/ 75 h 368"/>
              <a:gd name="T116" fmla="*/ 99 w 228"/>
              <a:gd name="T117" fmla="*/ 99 h 368"/>
              <a:gd name="T118" fmla="*/ 123 w 228"/>
              <a:gd name="T119" fmla="*/ 124 h 368"/>
              <a:gd name="T120" fmla="*/ 143 w 228"/>
              <a:gd name="T121" fmla="*/ 113 h 368"/>
              <a:gd name="T122" fmla="*/ 151 w 228"/>
              <a:gd name="T123" fmla="*/ 117 h 368"/>
              <a:gd name="T124" fmla="*/ 123 w 228"/>
              <a:gd name="T125" fmla="*/ 13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368">
                <a:moveTo>
                  <a:pt x="228" y="204"/>
                </a:moveTo>
                <a:cubicBezTo>
                  <a:pt x="228" y="156"/>
                  <a:pt x="202" y="114"/>
                  <a:pt x="165" y="93"/>
                </a:cubicBezTo>
                <a:cubicBezTo>
                  <a:pt x="162" y="73"/>
                  <a:pt x="144" y="57"/>
                  <a:pt x="123" y="57"/>
                </a:cubicBezTo>
                <a:cubicBezTo>
                  <a:pt x="118" y="57"/>
                  <a:pt x="114" y="58"/>
                  <a:pt x="110" y="60"/>
                </a:cubicBezTo>
                <a:cubicBezTo>
                  <a:pt x="110" y="41"/>
                  <a:pt x="110" y="41"/>
                  <a:pt x="110" y="41"/>
                </a:cubicBezTo>
                <a:cubicBezTo>
                  <a:pt x="110" y="36"/>
                  <a:pt x="106" y="32"/>
                  <a:pt x="102" y="32"/>
                </a:cubicBezTo>
                <a:cubicBezTo>
                  <a:pt x="102" y="17"/>
                  <a:pt x="102" y="17"/>
                  <a:pt x="102" y="17"/>
                </a:cubicBezTo>
                <a:cubicBezTo>
                  <a:pt x="102" y="17"/>
                  <a:pt x="102" y="17"/>
                  <a:pt x="102" y="16"/>
                </a:cubicBezTo>
                <a:cubicBezTo>
                  <a:pt x="109" y="16"/>
                  <a:pt x="109" y="16"/>
                  <a:pt x="109" y="16"/>
                </a:cubicBezTo>
                <a:cubicBezTo>
                  <a:pt x="112" y="16"/>
                  <a:pt x="115" y="14"/>
                  <a:pt x="115" y="10"/>
                </a:cubicBezTo>
                <a:cubicBezTo>
                  <a:pt x="115" y="6"/>
                  <a:pt x="115" y="6"/>
                  <a:pt x="115" y="6"/>
                </a:cubicBezTo>
                <a:cubicBezTo>
                  <a:pt x="115" y="3"/>
                  <a:pt x="112" y="0"/>
                  <a:pt x="109" y="0"/>
                </a:cubicBezTo>
                <a:cubicBezTo>
                  <a:pt x="62" y="0"/>
                  <a:pt x="62" y="0"/>
                  <a:pt x="62" y="0"/>
                </a:cubicBezTo>
                <a:cubicBezTo>
                  <a:pt x="59" y="0"/>
                  <a:pt x="56" y="3"/>
                  <a:pt x="56" y="6"/>
                </a:cubicBezTo>
                <a:cubicBezTo>
                  <a:pt x="56" y="10"/>
                  <a:pt x="56" y="10"/>
                  <a:pt x="56" y="10"/>
                </a:cubicBezTo>
                <a:cubicBezTo>
                  <a:pt x="56" y="14"/>
                  <a:pt x="59" y="16"/>
                  <a:pt x="62" y="16"/>
                </a:cubicBezTo>
                <a:cubicBezTo>
                  <a:pt x="70" y="16"/>
                  <a:pt x="70" y="16"/>
                  <a:pt x="70" y="16"/>
                </a:cubicBezTo>
                <a:cubicBezTo>
                  <a:pt x="70" y="17"/>
                  <a:pt x="70" y="17"/>
                  <a:pt x="70" y="17"/>
                </a:cubicBezTo>
                <a:cubicBezTo>
                  <a:pt x="70" y="32"/>
                  <a:pt x="70" y="32"/>
                  <a:pt x="70" y="32"/>
                </a:cubicBezTo>
                <a:cubicBezTo>
                  <a:pt x="65" y="32"/>
                  <a:pt x="62" y="36"/>
                  <a:pt x="62" y="41"/>
                </a:cubicBezTo>
                <a:cubicBezTo>
                  <a:pt x="62" y="173"/>
                  <a:pt x="62" y="173"/>
                  <a:pt x="62" y="173"/>
                </a:cubicBezTo>
                <a:cubicBezTo>
                  <a:pt x="62" y="178"/>
                  <a:pt x="66" y="182"/>
                  <a:pt x="70" y="182"/>
                </a:cubicBezTo>
                <a:cubicBezTo>
                  <a:pt x="70" y="242"/>
                  <a:pt x="70" y="242"/>
                  <a:pt x="70" y="242"/>
                </a:cubicBezTo>
                <a:cubicBezTo>
                  <a:pt x="71" y="242"/>
                  <a:pt x="71" y="242"/>
                  <a:pt x="71" y="242"/>
                </a:cubicBezTo>
                <a:cubicBezTo>
                  <a:pt x="72" y="244"/>
                  <a:pt x="78" y="247"/>
                  <a:pt x="86" y="247"/>
                </a:cubicBezTo>
                <a:cubicBezTo>
                  <a:pt x="93" y="247"/>
                  <a:pt x="99" y="244"/>
                  <a:pt x="101" y="242"/>
                </a:cubicBezTo>
                <a:cubicBezTo>
                  <a:pt x="101" y="242"/>
                  <a:pt x="101" y="242"/>
                  <a:pt x="101" y="242"/>
                </a:cubicBezTo>
                <a:cubicBezTo>
                  <a:pt x="101" y="182"/>
                  <a:pt x="101" y="182"/>
                  <a:pt x="101" y="182"/>
                </a:cubicBezTo>
                <a:cubicBezTo>
                  <a:pt x="106" y="182"/>
                  <a:pt x="110" y="178"/>
                  <a:pt x="110" y="173"/>
                </a:cubicBezTo>
                <a:cubicBezTo>
                  <a:pt x="110" y="139"/>
                  <a:pt x="110" y="139"/>
                  <a:pt x="110" y="139"/>
                </a:cubicBezTo>
                <a:cubicBezTo>
                  <a:pt x="114" y="140"/>
                  <a:pt x="118" y="141"/>
                  <a:pt x="123" y="141"/>
                </a:cubicBezTo>
                <a:cubicBezTo>
                  <a:pt x="138" y="141"/>
                  <a:pt x="151" y="133"/>
                  <a:pt x="159" y="121"/>
                </a:cubicBezTo>
                <a:cubicBezTo>
                  <a:pt x="184" y="138"/>
                  <a:pt x="201" y="169"/>
                  <a:pt x="201" y="204"/>
                </a:cubicBezTo>
                <a:cubicBezTo>
                  <a:pt x="201" y="225"/>
                  <a:pt x="195" y="245"/>
                  <a:pt x="184" y="261"/>
                </a:cubicBezTo>
                <a:cubicBezTo>
                  <a:pt x="154" y="274"/>
                  <a:pt x="154" y="274"/>
                  <a:pt x="154" y="274"/>
                </a:cubicBezTo>
                <a:cubicBezTo>
                  <a:pt x="154" y="273"/>
                  <a:pt x="154" y="273"/>
                  <a:pt x="154" y="273"/>
                </a:cubicBezTo>
                <a:cubicBezTo>
                  <a:pt x="34" y="273"/>
                  <a:pt x="34" y="273"/>
                  <a:pt x="34" y="273"/>
                </a:cubicBezTo>
                <a:cubicBezTo>
                  <a:pt x="34" y="286"/>
                  <a:pt x="34" y="286"/>
                  <a:pt x="34" y="286"/>
                </a:cubicBezTo>
                <a:cubicBezTo>
                  <a:pt x="154" y="286"/>
                  <a:pt x="154" y="286"/>
                  <a:pt x="154" y="286"/>
                </a:cubicBezTo>
                <a:cubicBezTo>
                  <a:pt x="154" y="280"/>
                  <a:pt x="154" y="280"/>
                  <a:pt x="154" y="280"/>
                </a:cubicBezTo>
                <a:cubicBezTo>
                  <a:pt x="176" y="271"/>
                  <a:pt x="176" y="271"/>
                  <a:pt x="176" y="271"/>
                </a:cubicBezTo>
                <a:cubicBezTo>
                  <a:pt x="160" y="289"/>
                  <a:pt x="137" y="300"/>
                  <a:pt x="112" y="300"/>
                </a:cubicBezTo>
                <a:cubicBezTo>
                  <a:pt x="112" y="301"/>
                  <a:pt x="112" y="301"/>
                  <a:pt x="112" y="301"/>
                </a:cubicBezTo>
                <a:cubicBezTo>
                  <a:pt x="86" y="301"/>
                  <a:pt x="86" y="301"/>
                  <a:pt x="86" y="301"/>
                </a:cubicBezTo>
                <a:cubicBezTo>
                  <a:pt x="86" y="332"/>
                  <a:pt x="86" y="332"/>
                  <a:pt x="86" y="332"/>
                </a:cubicBezTo>
                <a:cubicBezTo>
                  <a:pt x="0" y="332"/>
                  <a:pt x="0" y="332"/>
                  <a:pt x="0" y="332"/>
                </a:cubicBezTo>
                <a:cubicBezTo>
                  <a:pt x="0" y="368"/>
                  <a:pt x="0" y="368"/>
                  <a:pt x="0" y="368"/>
                </a:cubicBezTo>
                <a:cubicBezTo>
                  <a:pt x="187" y="368"/>
                  <a:pt x="187" y="368"/>
                  <a:pt x="187" y="368"/>
                </a:cubicBezTo>
                <a:cubicBezTo>
                  <a:pt x="187" y="332"/>
                  <a:pt x="187" y="332"/>
                  <a:pt x="187" y="332"/>
                </a:cubicBezTo>
                <a:cubicBezTo>
                  <a:pt x="140" y="332"/>
                  <a:pt x="140" y="332"/>
                  <a:pt x="140" y="332"/>
                </a:cubicBezTo>
                <a:cubicBezTo>
                  <a:pt x="140" y="324"/>
                  <a:pt x="140" y="324"/>
                  <a:pt x="140" y="324"/>
                </a:cubicBezTo>
                <a:cubicBezTo>
                  <a:pt x="190" y="311"/>
                  <a:pt x="228" y="262"/>
                  <a:pt x="228" y="204"/>
                </a:cubicBezTo>
                <a:close/>
                <a:moveTo>
                  <a:pt x="123" y="132"/>
                </a:moveTo>
                <a:cubicBezTo>
                  <a:pt x="105" y="132"/>
                  <a:pt x="90" y="117"/>
                  <a:pt x="90" y="99"/>
                </a:cubicBezTo>
                <a:cubicBezTo>
                  <a:pt x="90" y="81"/>
                  <a:pt x="105" y="66"/>
                  <a:pt x="123" y="66"/>
                </a:cubicBezTo>
                <a:cubicBezTo>
                  <a:pt x="138" y="66"/>
                  <a:pt x="150" y="76"/>
                  <a:pt x="154" y="88"/>
                </a:cubicBezTo>
                <a:cubicBezTo>
                  <a:pt x="150" y="87"/>
                  <a:pt x="146" y="85"/>
                  <a:pt x="142" y="84"/>
                </a:cubicBezTo>
                <a:cubicBezTo>
                  <a:pt x="138" y="79"/>
                  <a:pt x="131" y="75"/>
                  <a:pt x="123" y="75"/>
                </a:cubicBezTo>
                <a:cubicBezTo>
                  <a:pt x="110" y="75"/>
                  <a:pt x="99" y="86"/>
                  <a:pt x="99" y="99"/>
                </a:cubicBezTo>
                <a:cubicBezTo>
                  <a:pt x="99" y="113"/>
                  <a:pt x="110" y="124"/>
                  <a:pt x="123" y="124"/>
                </a:cubicBezTo>
                <a:cubicBezTo>
                  <a:pt x="131" y="124"/>
                  <a:pt x="139" y="119"/>
                  <a:pt x="143" y="113"/>
                </a:cubicBezTo>
                <a:cubicBezTo>
                  <a:pt x="146" y="114"/>
                  <a:pt x="148" y="115"/>
                  <a:pt x="151" y="117"/>
                </a:cubicBezTo>
                <a:cubicBezTo>
                  <a:pt x="145" y="126"/>
                  <a:pt x="135" y="132"/>
                  <a:pt x="123"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9"/>
          <p:cNvSpPr>
            <a:spLocks noChangeAspect="1" noEditPoints="1"/>
          </p:cNvSpPr>
          <p:nvPr/>
        </p:nvSpPr>
        <p:spPr bwMode="auto">
          <a:xfrm>
            <a:off x="10696637" y="4544496"/>
            <a:ext cx="445872" cy="450000"/>
          </a:xfrm>
          <a:custGeom>
            <a:avLst/>
            <a:gdLst>
              <a:gd name="T0" fmla="*/ 155 w 317"/>
              <a:gd name="T1" fmla="*/ 194 h 320"/>
              <a:gd name="T2" fmla="*/ 128 w 317"/>
              <a:gd name="T3" fmla="*/ 177 h 320"/>
              <a:gd name="T4" fmla="*/ 138 w 317"/>
              <a:gd name="T5" fmla="*/ 164 h 320"/>
              <a:gd name="T6" fmla="*/ 118 w 317"/>
              <a:gd name="T7" fmla="*/ 172 h 320"/>
              <a:gd name="T8" fmla="*/ 117 w 317"/>
              <a:gd name="T9" fmla="*/ 243 h 320"/>
              <a:gd name="T10" fmla="*/ 117 w 317"/>
              <a:gd name="T11" fmla="*/ 172 h 320"/>
              <a:gd name="T12" fmla="*/ 118 w 317"/>
              <a:gd name="T13" fmla="*/ 172 h 320"/>
              <a:gd name="T14" fmla="*/ 97 w 317"/>
              <a:gd name="T15" fmla="*/ 217 h 320"/>
              <a:gd name="T16" fmla="*/ 0 w 317"/>
              <a:gd name="T17" fmla="*/ 320 h 320"/>
              <a:gd name="T18" fmla="*/ 246 w 317"/>
              <a:gd name="T19" fmla="*/ 296 h 320"/>
              <a:gd name="T20" fmla="*/ 0 w 317"/>
              <a:gd name="T21" fmla="*/ 320 h 320"/>
              <a:gd name="T22" fmla="*/ 299 w 317"/>
              <a:gd name="T23" fmla="*/ 43 h 320"/>
              <a:gd name="T24" fmla="*/ 284 w 317"/>
              <a:gd name="T25" fmla="*/ 94 h 320"/>
              <a:gd name="T26" fmla="*/ 284 w 317"/>
              <a:gd name="T27" fmla="*/ 106 h 320"/>
              <a:gd name="T28" fmla="*/ 275 w 317"/>
              <a:gd name="T29" fmla="*/ 228 h 320"/>
              <a:gd name="T30" fmla="*/ 218 w 317"/>
              <a:gd name="T31" fmla="*/ 189 h 320"/>
              <a:gd name="T32" fmla="*/ 215 w 317"/>
              <a:gd name="T33" fmla="*/ 284 h 320"/>
              <a:gd name="T34" fmla="*/ 31 w 317"/>
              <a:gd name="T35" fmla="*/ 20 h 320"/>
              <a:gd name="T36" fmla="*/ 33 w 317"/>
              <a:gd name="T37" fmla="*/ 0 h 320"/>
              <a:gd name="T38" fmla="*/ 223 w 317"/>
              <a:gd name="T39" fmla="*/ 10 h 320"/>
              <a:gd name="T40" fmla="*/ 215 w 317"/>
              <a:gd name="T41" fmla="*/ 139 h 320"/>
              <a:gd name="T42" fmla="*/ 252 w 317"/>
              <a:gd name="T43" fmla="*/ 230 h 320"/>
              <a:gd name="T44" fmla="*/ 272 w 317"/>
              <a:gd name="T45" fmla="*/ 189 h 320"/>
              <a:gd name="T46" fmla="*/ 272 w 317"/>
              <a:gd name="T47" fmla="*/ 93 h 320"/>
              <a:gd name="T48" fmla="*/ 274 w 317"/>
              <a:gd name="T49" fmla="*/ 47 h 320"/>
              <a:gd name="T50" fmla="*/ 315 w 317"/>
              <a:gd name="T51" fmla="*/ 24 h 320"/>
              <a:gd name="T52" fmla="*/ 65 w 317"/>
              <a:gd name="T53" fmla="*/ 111 h 320"/>
              <a:gd name="T54" fmla="*/ 190 w 317"/>
              <a:gd name="T55" fmla="*/ 99 h 320"/>
              <a:gd name="T56" fmla="*/ 178 w 317"/>
              <a:gd name="T57" fmla="*/ 33 h 320"/>
              <a:gd name="T58" fmla="*/ 53 w 317"/>
              <a:gd name="T59" fmla="*/ 45 h 320"/>
              <a:gd name="T60" fmla="*/ 65 w 317"/>
              <a:gd name="T61" fmla="*/ 111 h 320"/>
              <a:gd name="T62" fmla="*/ 123 w 317"/>
              <a:gd name="T63" fmla="*/ 157 h 320"/>
              <a:gd name="T64" fmla="*/ 123 w 317"/>
              <a:gd name="T65" fmla="*/ 256 h 320"/>
              <a:gd name="T66" fmla="*/ 289 w 317"/>
              <a:gd name="T67" fmla="*/ 51 h 320"/>
              <a:gd name="T68" fmla="*/ 284 w 317"/>
              <a:gd name="T69" fmla="*/ 7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20">
                <a:moveTo>
                  <a:pt x="138" y="165"/>
                </a:moveTo>
                <a:cubicBezTo>
                  <a:pt x="138" y="166"/>
                  <a:pt x="155" y="185"/>
                  <a:pt x="155" y="194"/>
                </a:cubicBezTo>
                <a:cubicBezTo>
                  <a:pt x="155" y="201"/>
                  <a:pt x="151" y="206"/>
                  <a:pt x="146" y="209"/>
                </a:cubicBezTo>
                <a:cubicBezTo>
                  <a:pt x="144" y="200"/>
                  <a:pt x="135" y="186"/>
                  <a:pt x="128" y="177"/>
                </a:cubicBezTo>
                <a:cubicBezTo>
                  <a:pt x="132" y="171"/>
                  <a:pt x="137" y="165"/>
                  <a:pt x="137" y="165"/>
                </a:cubicBezTo>
                <a:cubicBezTo>
                  <a:pt x="138" y="164"/>
                  <a:pt x="138" y="164"/>
                  <a:pt x="138" y="164"/>
                </a:cubicBezTo>
                <a:lnTo>
                  <a:pt x="138" y="165"/>
                </a:lnTo>
                <a:close/>
                <a:moveTo>
                  <a:pt x="118" y="172"/>
                </a:moveTo>
                <a:cubicBezTo>
                  <a:pt x="119" y="173"/>
                  <a:pt x="143" y="203"/>
                  <a:pt x="143" y="217"/>
                </a:cubicBezTo>
                <a:cubicBezTo>
                  <a:pt x="143" y="231"/>
                  <a:pt x="132" y="243"/>
                  <a:pt x="117" y="243"/>
                </a:cubicBezTo>
                <a:cubicBezTo>
                  <a:pt x="103" y="243"/>
                  <a:pt x="91" y="231"/>
                  <a:pt x="91" y="217"/>
                </a:cubicBezTo>
                <a:cubicBezTo>
                  <a:pt x="91" y="203"/>
                  <a:pt x="116" y="173"/>
                  <a:pt x="117" y="172"/>
                </a:cubicBezTo>
                <a:cubicBezTo>
                  <a:pt x="117" y="172"/>
                  <a:pt x="117" y="172"/>
                  <a:pt x="117" y="172"/>
                </a:cubicBezTo>
                <a:lnTo>
                  <a:pt x="118" y="172"/>
                </a:lnTo>
                <a:close/>
                <a:moveTo>
                  <a:pt x="111" y="235"/>
                </a:moveTo>
                <a:cubicBezTo>
                  <a:pt x="111" y="235"/>
                  <a:pt x="101" y="230"/>
                  <a:pt x="97" y="217"/>
                </a:cubicBezTo>
                <a:cubicBezTo>
                  <a:pt x="97" y="217"/>
                  <a:pt x="98" y="235"/>
                  <a:pt x="111" y="235"/>
                </a:cubicBezTo>
                <a:close/>
                <a:moveTo>
                  <a:pt x="0" y="320"/>
                </a:moveTo>
                <a:cubicBezTo>
                  <a:pt x="246" y="320"/>
                  <a:pt x="246" y="320"/>
                  <a:pt x="246" y="320"/>
                </a:cubicBezTo>
                <a:cubicBezTo>
                  <a:pt x="246" y="296"/>
                  <a:pt x="246" y="296"/>
                  <a:pt x="246" y="296"/>
                </a:cubicBezTo>
                <a:cubicBezTo>
                  <a:pt x="0" y="296"/>
                  <a:pt x="0" y="296"/>
                  <a:pt x="0" y="296"/>
                </a:cubicBezTo>
                <a:lnTo>
                  <a:pt x="0" y="320"/>
                </a:lnTo>
                <a:close/>
                <a:moveTo>
                  <a:pt x="314" y="33"/>
                </a:moveTo>
                <a:cubicBezTo>
                  <a:pt x="299" y="43"/>
                  <a:pt x="299" y="43"/>
                  <a:pt x="299" y="43"/>
                </a:cubicBezTo>
                <a:cubicBezTo>
                  <a:pt x="299" y="44"/>
                  <a:pt x="300" y="44"/>
                  <a:pt x="300" y="45"/>
                </a:cubicBezTo>
                <a:cubicBezTo>
                  <a:pt x="306" y="75"/>
                  <a:pt x="285" y="93"/>
                  <a:pt x="284" y="94"/>
                </a:cubicBezTo>
                <a:cubicBezTo>
                  <a:pt x="284" y="94"/>
                  <a:pt x="284" y="94"/>
                  <a:pt x="284" y="94"/>
                </a:cubicBezTo>
                <a:cubicBezTo>
                  <a:pt x="284" y="106"/>
                  <a:pt x="284" y="106"/>
                  <a:pt x="284" y="106"/>
                </a:cubicBezTo>
                <a:cubicBezTo>
                  <a:pt x="284" y="189"/>
                  <a:pt x="284" y="189"/>
                  <a:pt x="284" y="189"/>
                </a:cubicBezTo>
                <a:cubicBezTo>
                  <a:pt x="284" y="205"/>
                  <a:pt x="281" y="218"/>
                  <a:pt x="275" y="228"/>
                </a:cubicBezTo>
                <a:cubicBezTo>
                  <a:pt x="269" y="237"/>
                  <a:pt x="261" y="242"/>
                  <a:pt x="252" y="242"/>
                </a:cubicBezTo>
                <a:cubicBezTo>
                  <a:pt x="235" y="242"/>
                  <a:pt x="218" y="224"/>
                  <a:pt x="218" y="189"/>
                </a:cubicBezTo>
                <a:cubicBezTo>
                  <a:pt x="218" y="180"/>
                  <a:pt x="217" y="172"/>
                  <a:pt x="215" y="165"/>
                </a:cubicBezTo>
                <a:cubicBezTo>
                  <a:pt x="215" y="284"/>
                  <a:pt x="215" y="284"/>
                  <a:pt x="215" y="284"/>
                </a:cubicBezTo>
                <a:cubicBezTo>
                  <a:pt x="31" y="284"/>
                  <a:pt x="31" y="284"/>
                  <a:pt x="31" y="284"/>
                </a:cubicBezTo>
                <a:cubicBezTo>
                  <a:pt x="31" y="20"/>
                  <a:pt x="31" y="20"/>
                  <a:pt x="31" y="20"/>
                </a:cubicBezTo>
                <a:cubicBezTo>
                  <a:pt x="26" y="19"/>
                  <a:pt x="23" y="15"/>
                  <a:pt x="23" y="10"/>
                </a:cubicBezTo>
                <a:cubicBezTo>
                  <a:pt x="23" y="5"/>
                  <a:pt x="28" y="0"/>
                  <a:pt x="33" y="0"/>
                </a:cubicBezTo>
                <a:cubicBezTo>
                  <a:pt x="213" y="0"/>
                  <a:pt x="213" y="0"/>
                  <a:pt x="213" y="0"/>
                </a:cubicBezTo>
                <a:cubicBezTo>
                  <a:pt x="218" y="0"/>
                  <a:pt x="223" y="5"/>
                  <a:pt x="223" y="10"/>
                </a:cubicBezTo>
                <a:cubicBezTo>
                  <a:pt x="223" y="15"/>
                  <a:pt x="220" y="19"/>
                  <a:pt x="215" y="20"/>
                </a:cubicBezTo>
                <a:cubicBezTo>
                  <a:pt x="215" y="139"/>
                  <a:pt x="215" y="139"/>
                  <a:pt x="215" y="139"/>
                </a:cubicBezTo>
                <a:cubicBezTo>
                  <a:pt x="225" y="151"/>
                  <a:pt x="230" y="168"/>
                  <a:pt x="230" y="189"/>
                </a:cubicBezTo>
                <a:cubicBezTo>
                  <a:pt x="230" y="216"/>
                  <a:pt x="241" y="230"/>
                  <a:pt x="252" y="230"/>
                </a:cubicBezTo>
                <a:cubicBezTo>
                  <a:pt x="256" y="230"/>
                  <a:pt x="261" y="227"/>
                  <a:pt x="264" y="221"/>
                </a:cubicBezTo>
                <a:cubicBezTo>
                  <a:pt x="268" y="216"/>
                  <a:pt x="272" y="206"/>
                  <a:pt x="272" y="189"/>
                </a:cubicBezTo>
                <a:cubicBezTo>
                  <a:pt x="272" y="106"/>
                  <a:pt x="272" y="106"/>
                  <a:pt x="272" y="106"/>
                </a:cubicBezTo>
                <a:cubicBezTo>
                  <a:pt x="272" y="93"/>
                  <a:pt x="272" y="93"/>
                  <a:pt x="272" y="93"/>
                </a:cubicBezTo>
                <a:cubicBezTo>
                  <a:pt x="272" y="52"/>
                  <a:pt x="272" y="52"/>
                  <a:pt x="272" y="52"/>
                </a:cubicBezTo>
                <a:cubicBezTo>
                  <a:pt x="272" y="50"/>
                  <a:pt x="273" y="48"/>
                  <a:pt x="274" y="47"/>
                </a:cubicBezTo>
                <a:cubicBezTo>
                  <a:pt x="306" y="23"/>
                  <a:pt x="306" y="23"/>
                  <a:pt x="306" y="23"/>
                </a:cubicBezTo>
                <a:cubicBezTo>
                  <a:pt x="309" y="21"/>
                  <a:pt x="313" y="22"/>
                  <a:pt x="315" y="24"/>
                </a:cubicBezTo>
                <a:cubicBezTo>
                  <a:pt x="317" y="27"/>
                  <a:pt x="316" y="31"/>
                  <a:pt x="314" y="33"/>
                </a:cubicBezTo>
                <a:close/>
                <a:moveTo>
                  <a:pt x="65" y="111"/>
                </a:moveTo>
                <a:cubicBezTo>
                  <a:pt x="178" y="111"/>
                  <a:pt x="178" y="111"/>
                  <a:pt x="178" y="111"/>
                </a:cubicBezTo>
                <a:cubicBezTo>
                  <a:pt x="185" y="111"/>
                  <a:pt x="190" y="105"/>
                  <a:pt x="190" y="99"/>
                </a:cubicBezTo>
                <a:cubicBezTo>
                  <a:pt x="190" y="45"/>
                  <a:pt x="190" y="45"/>
                  <a:pt x="190" y="45"/>
                </a:cubicBezTo>
                <a:cubicBezTo>
                  <a:pt x="190" y="39"/>
                  <a:pt x="185" y="33"/>
                  <a:pt x="178" y="33"/>
                </a:cubicBezTo>
                <a:cubicBezTo>
                  <a:pt x="65" y="33"/>
                  <a:pt x="65" y="33"/>
                  <a:pt x="65" y="33"/>
                </a:cubicBezTo>
                <a:cubicBezTo>
                  <a:pt x="58" y="33"/>
                  <a:pt x="53" y="39"/>
                  <a:pt x="53" y="45"/>
                </a:cubicBezTo>
                <a:cubicBezTo>
                  <a:pt x="53" y="99"/>
                  <a:pt x="53" y="99"/>
                  <a:pt x="53" y="99"/>
                </a:cubicBezTo>
                <a:cubicBezTo>
                  <a:pt x="53" y="105"/>
                  <a:pt x="58" y="111"/>
                  <a:pt x="65" y="111"/>
                </a:cubicBezTo>
                <a:close/>
                <a:moveTo>
                  <a:pt x="172" y="207"/>
                </a:moveTo>
                <a:cubicBezTo>
                  <a:pt x="172" y="179"/>
                  <a:pt x="150" y="157"/>
                  <a:pt x="123" y="157"/>
                </a:cubicBezTo>
                <a:cubicBezTo>
                  <a:pt x="96" y="157"/>
                  <a:pt x="74" y="179"/>
                  <a:pt x="74" y="207"/>
                </a:cubicBezTo>
                <a:cubicBezTo>
                  <a:pt x="74" y="234"/>
                  <a:pt x="96" y="256"/>
                  <a:pt x="123" y="256"/>
                </a:cubicBezTo>
                <a:cubicBezTo>
                  <a:pt x="150" y="256"/>
                  <a:pt x="172" y="234"/>
                  <a:pt x="172" y="207"/>
                </a:cubicBezTo>
                <a:close/>
                <a:moveTo>
                  <a:pt x="289" y="51"/>
                </a:moveTo>
                <a:cubicBezTo>
                  <a:pt x="284" y="55"/>
                  <a:pt x="284" y="55"/>
                  <a:pt x="284" y="55"/>
                </a:cubicBezTo>
                <a:cubicBezTo>
                  <a:pt x="284" y="75"/>
                  <a:pt x="284" y="75"/>
                  <a:pt x="284" y="75"/>
                </a:cubicBezTo>
                <a:cubicBezTo>
                  <a:pt x="287" y="70"/>
                  <a:pt x="290" y="62"/>
                  <a:pt x="289" y="5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13"/>
          <p:cNvSpPr>
            <a:spLocks noChangeAspect="1" noEditPoints="1"/>
          </p:cNvSpPr>
          <p:nvPr/>
        </p:nvSpPr>
        <p:spPr bwMode="auto">
          <a:xfrm>
            <a:off x="2706095" y="4572571"/>
            <a:ext cx="450000" cy="371274"/>
          </a:xfrm>
          <a:custGeom>
            <a:avLst/>
            <a:gdLst>
              <a:gd name="T0" fmla="*/ 381 w 389"/>
              <a:gd name="T1" fmla="*/ 150 h 320"/>
              <a:gd name="T2" fmla="*/ 346 w 389"/>
              <a:gd name="T3" fmla="*/ 108 h 320"/>
              <a:gd name="T4" fmla="*/ 295 w 389"/>
              <a:gd name="T5" fmla="*/ 14 h 320"/>
              <a:gd name="T6" fmla="*/ 272 w 389"/>
              <a:gd name="T7" fmla="*/ 0 h 320"/>
              <a:gd name="T8" fmla="*/ 117 w 389"/>
              <a:gd name="T9" fmla="*/ 0 h 320"/>
              <a:gd name="T10" fmla="*/ 94 w 389"/>
              <a:gd name="T11" fmla="*/ 14 h 320"/>
              <a:gd name="T12" fmla="*/ 43 w 389"/>
              <a:gd name="T13" fmla="*/ 108 h 320"/>
              <a:gd name="T14" fmla="*/ 8 w 389"/>
              <a:gd name="T15" fmla="*/ 150 h 320"/>
              <a:gd name="T16" fmla="*/ 0 w 389"/>
              <a:gd name="T17" fmla="*/ 177 h 320"/>
              <a:gd name="T18" fmla="*/ 0 w 389"/>
              <a:gd name="T19" fmla="*/ 299 h 320"/>
              <a:gd name="T20" fmla="*/ 21 w 389"/>
              <a:gd name="T21" fmla="*/ 320 h 320"/>
              <a:gd name="T22" fmla="*/ 51 w 389"/>
              <a:gd name="T23" fmla="*/ 320 h 320"/>
              <a:gd name="T24" fmla="*/ 72 w 389"/>
              <a:gd name="T25" fmla="*/ 299 h 320"/>
              <a:gd name="T26" fmla="*/ 72 w 389"/>
              <a:gd name="T27" fmla="*/ 261 h 320"/>
              <a:gd name="T28" fmla="*/ 317 w 389"/>
              <a:gd name="T29" fmla="*/ 261 h 320"/>
              <a:gd name="T30" fmla="*/ 317 w 389"/>
              <a:gd name="T31" fmla="*/ 299 h 320"/>
              <a:gd name="T32" fmla="*/ 338 w 389"/>
              <a:gd name="T33" fmla="*/ 320 h 320"/>
              <a:gd name="T34" fmla="*/ 368 w 389"/>
              <a:gd name="T35" fmla="*/ 320 h 320"/>
              <a:gd name="T36" fmla="*/ 389 w 389"/>
              <a:gd name="T37" fmla="*/ 299 h 320"/>
              <a:gd name="T38" fmla="*/ 389 w 389"/>
              <a:gd name="T39" fmla="*/ 177 h 320"/>
              <a:gd name="T40" fmla="*/ 381 w 389"/>
              <a:gd name="T41" fmla="*/ 150 h 320"/>
              <a:gd name="T42" fmla="*/ 79 w 389"/>
              <a:gd name="T43" fmla="*/ 86 h 320"/>
              <a:gd name="T44" fmla="*/ 107 w 389"/>
              <a:gd name="T45" fmla="*/ 29 h 320"/>
              <a:gd name="T46" fmla="*/ 127 w 389"/>
              <a:gd name="T47" fmla="*/ 16 h 320"/>
              <a:gd name="T48" fmla="*/ 262 w 389"/>
              <a:gd name="T49" fmla="*/ 16 h 320"/>
              <a:gd name="T50" fmla="*/ 282 w 389"/>
              <a:gd name="T51" fmla="*/ 29 h 320"/>
              <a:gd name="T52" fmla="*/ 309 w 389"/>
              <a:gd name="T53" fmla="*/ 86 h 320"/>
              <a:gd name="T54" fmla="*/ 309 w 389"/>
              <a:gd name="T55" fmla="*/ 93 h 320"/>
              <a:gd name="T56" fmla="*/ 303 w 389"/>
              <a:gd name="T57" fmla="*/ 96 h 320"/>
              <a:gd name="T58" fmla="*/ 207 w 389"/>
              <a:gd name="T59" fmla="*/ 96 h 320"/>
              <a:gd name="T60" fmla="*/ 257 w 389"/>
              <a:gd name="T61" fmla="*/ 48 h 320"/>
              <a:gd name="T62" fmla="*/ 257 w 389"/>
              <a:gd name="T63" fmla="*/ 43 h 320"/>
              <a:gd name="T64" fmla="*/ 252 w 389"/>
              <a:gd name="T65" fmla="*/ 43 h 320"/>
              <a:gd name="T66" fmla="*/ 196 w 389"/>
              <a:gd name="T67" fmla="*/ 96 h 320"/>
              <a:gd name="T68" fmla="*/ 196 w 389"/>
              <a:gd name="T69" fmla="*/ 96 h 320"/>
              <a:gd name="T70" fmla="*/ 86 w 389"/>
              <a:gd name="T71" fmla="*/ 96 h 320"/>
              <a:gd name="T72" fmla="*/ 80 w 389"/>
              <a:gd name="T73" fmla="*/ 93 h 320"/>
              <a:gd name="T74" fmla="*/ 79 w 389"/>
              <a:gd name="T75" fmla="*/ 86 h 320"/>
              <a:gd name="T76" fmla="*/ 89 w 389"/>
              <a:gd name="T77" fmla="*/ 213 h 320"/>
              <a:gd name="T78" fmla="*/ 45 w 389"/>
              <a:gd name="T79" fmla="*/ 213 h 320"/>
              <a:gd name="T80" fmla="*/ 30 w 389"/>
              <a:gd name="T81" fmla="*/ 199 h 320"/>
              <a:gd name="T82" fmla="*/ 40 w 389"/>
              <a:gd name="T83" fmla="*/ 174 h 320"/>
              <a:gd name="T84" fmla="*/ 89 w 389"/>
              <a:gd name="T85" fmla="*/ 184 h 320"/>
              <a:gd name="T86" fmla="*/ 104 w 389"/>
              <a:gd name="T87" fmla="*/ 199 h 320"/>
              <a:gd name="T88" fmla="*/ 89 w 389"/>
              <a:gd name="T89" fmla="*/ 213 h 320"/>
              <a:gd name="T90" fmla="*/ 247 w 389"/>
              <a:gd name="T91" fmla="*/ 208 h 320"/>
              <a:gd name="T92" fmla="*/ 240 w 389"/>
              <a:gd name="T93" fmla="*/ 213 h 320"/>
              <a:gd name="T94" fmla="*/ 149 w 389"/>
              <a:gd name="T95" fmla="*/ 213 h 320"/>
              <a:gd name="T96" fmla="*/ 142 w 389"/>
              <a:gd name="T97" fmla="*/ 208 h 320"/>
              <a:gd name="T98" fmla="*/ 134 w 389"/>
              <a:gd name="T99" fmla="*/ 179 h 320"/>
              <a:gd name="T100" fmla="*/ 143 w 389"/>
              <a:gd name="T101" fmla="*/ 170 h 320"/>
              <a:gd name="T102" fmla="*/ 246 w 389"/>
              <a:gd name="T103" fmla="*/ 170 h 320"/>
              <a:gd name="T104" fmla="*/ 255 w 389"/>
              <a:gd name="T105" fmla="*/ 179 h 320"/>
              <a:gd name="T106" fmla="*/ 247 w 389"/>
              <a:gd name="T107" fmla="*/ 208 h 320"/>
              <a:gd name="T108" fmla="*/ 344 w 389"/>
              <a:gd name="T109" fmla="*/ 213 h 320"/>
              <a:gd name="T110" fmla="*/ 300 w 389"/>
              <a:gd name="T111" fmla="*/ 213 h 320"/>
              <a:gd name="T112" fmla="*/ 285 w 389"/>
              <a:gd name="T113" fmla="*/ 199 h 320"/>
              <a:gd name="T114" fmla="*/ 300 w 389"/>
              <a:gd name="T115" fmla="*/ 184 h 320"/>
              <a:gd name="T116" fmla="*/ 349 w 389"/>
              <a:gd name="T117" fmla="*/ 174 h 320"/>
              <a:gd name="T118" fmla="*/ 359 w 389"/>
              <a:gd name="T119" fmla="*/ 199 h 320"/>
              <a:gd name="T120" fmla="*/ 344 w 389"/>
              <a:gd name="T121" fmla="*/ 2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320">
                <a:moveTo>
                  <a:pt x="381" y="150"/>
                </a:moveTo>
                <a:cubicBezTo>
                  <a:pt x="346" y="108"/>
                  <a:pt x="346" y="108"/>
                  <a:pt x="346" y="108"/>
                </a:cubicBezTo>
                <a:cubicBezTo>
                  <a:pt x="295" y="14"/>
                  <a:pt x="295" y="14"/>
                  <a:pt x="295" y="14"/>
                </a:cubicBezTo>
                <a:cubicBezTo>
                  <a:pt x="291" y="5"/>
                  <a:pt x="282" y="0"/>
                  <a:pt x="272" y="0"/>
                </a:cubicBezTo>
                <a:cubicBezTo>
                  <a:pt x="117" y="0"/>
                  <a:pt x="117" y="0"/>
                  <a:pt x="117" y="0"/>
                </a:cubicBezTo>
                <a:cubicBezTo>
                  <a:pt x="107" y="0"/>
                  <a:pt x="98" y="5"/>
                  <a:pt x="94" y="14"/>
                </a:cubicBezTo>
                <a:cubicBezTo>
                  <a:pt x="43" y="108"/>
                  <a:pt x="43" y="108"/>
                  <a:pt x="43" y="108"/>
                </a:cubicBezTo>
                <a:cubicBezTo>
                  <a:pt x="8" y="150"/>
                  <a:pt x="8" y="150"/>
                  <a:pt x="8" y="150"/>
                </a:cubicBezTo>
                <a:cubicBezTo>
                  <a:pt x="3" y="158"/>
                  <a:pt x="0" y="168"/>
                  <a:pt x="0" y="177"/>
                </a:cubicBezTo>
                <a:cubicBezTo>
                  <a:pt x="0" y="299"/>
                  <a:pt x="0" y="299"/>
                  <a:pt x="0" y="299"/>
                </a:cubicBezTo>
                <a:cubicBezTo>
                  <a:pt x="0" y="311"/>
                  <a:pt x="9" y="320"/>
                  <a:pt x="21" y="320"/>
                </a:cubicBezTo>
                <a:cubicBezTo>
                  <a:pt x="51" y="320"/>
                  <a:pt x="51" y="320"/>
                  <a:pt x="51" y="320"/>
                </a:cubicBezTo>
                <a:cubicBezTo>
                  <a:pt x="62" y="320"/>
                  <a:pt x="72" y="311"/>
                  <a:pt x="72" y="299"/>
                </a:cubicBezTo>
                <a:cubicBezTo>
                  <a:pt x="72" y="261"/>
                  <a:pt x="72" y="261"/>
                  <a:pt x="72" y="261"/>
                </a:cubicBezTo>
                <a:cubicBezTo>
                  <a:pt x="317" y="261"/>
                  <a:pt x="317" y="261"/>
                  <a:pt x="317" y="261"/>
                </a:cubicBezTo>
                <a:cubicBezTo>
                  <a:pt x="317" y="299"/>
                  <a:pt x="317" y="299"/>
                  <a:pt x="317" y="299"/>
                </a:cubicBezTo>
                <a:cubicBezTo>
                  <a:pt x="317" y="311"/>
                  <a:pt x="327" y="320"/>
                  <a:pt x="338" y="320"/>
                </a:cubicBezTo>
                <a:cubicBezTo>
                  <a:pt x="368" y="320"/>
                  <a:pt x="368" y="320"/>
                  <a:pt x="368" y="320"/>
                </a:cubicBezTo>
                <a:cubicBezTo>
                  <a:pt x="379" y="320"/>
                  <a:pt x="389" y="311"/>
                  <a:pt x="389" y="299"/>
                </a:cubicBezTo>
                <a:cubicBezTo>
                  <a:pt x="389" y="177"/>
                  <a:pt x="389" y="177"/>
                  <a:pt x="389" y="177"/>
                </a:cubicBezTo>
                <a:cubicBezTo>
                  <a:pt x="389" y="168"/>
                  <a:pt x="386" y="158"/>
                  <a:pt x="381" y="150"/>
                </a:cubicBezTo>
                <a:close/>
                <a:moveTo>
                  <a:pt x="79" y="86"/>
                </a:moveTo>
                <a:cubicBezTo>
                  <a:pt x="107" y="29"/>
                  <a:pt x="107" y="29"/>
                  <a:pt x="107" y="29"/>
                </a:cubicBezTo>
                <a:cubicBezTo>
                  <a:pt x="111" y="21"/>
                  <a:pt x="118" y="16"/>
                  <a:pt x="127" y="16"/>
                </a:cubicBezTo>
                <a:cubicBezTo>
                  <a:pt x="262" y="16"/>
                  <a:pt x="262" y="16"/>
                  <a:pt x="262" y="16"/>
                </a:cubicBezTo>
                <a:cubicBezTo>
                  <a:pt x="270" y="16"/>
                  <a:pt x="278" y="21"/>
                  <a:pt x="282" y="29"/>
                </a:cubicBezTo>
                <a:cubicBezTo>
                  <a:pt x="309" y="86"/>
                  <a:pt x="309" y="86"/>
                  <a:pt x="309" y="86"/>
                </a:cubicBezTo>
                <a:cubicBezTo>
                  <a:pt x="311" y="88"/>
                  <a:pt x="310" y="91"/>
                  <a:pt x="309" y="93"/>
                </a:cubicBezTo>
                <a:cubicBezTo>
                  <a:pt x="308" y="95"/>
                  <a:pt x="305" y="96"/>
                  <a:pt x="303" y="96"/>
                </a:cubicBezTo>
                <a:cubicBezTo>
                  <a:pt x="207" y="96"/>
                  <a:pt x="207" y="96"/>
                  <a:pt x="207" y="96"/>
                </a:cubicBezTo>
                <a:cubicBezTo>
                  <a:pt x="257" y="48"/>
                  <a:pt x="257" y="48"/>
                  <a:pt x="257" y="48"/>
                </a:cubicBezTo>
                <a:cubicBezTo>
                  <a:pt x="259" y="47"/>
                  <a:pt x="259" y="45"/>
                  <a:pt x="257" y="43"/>
                </a:cubicBezTo>
                <a:cubicBezTo>
                  <a:pt x="256" y="41"/>
                  <a:pt x="253" y="41"/>
                  <a:pt x="252" y="43"/>
                </a:cubicBezTo>
                <a:cubicBezTo>
                  <a:pt x="196" y="96"/>
                  <a:pt x="196" y="96"/>
                  <a:pt x="196" y="96"/>
                </a:cubicBezTo>
                <a:cubicBezTo>
                  <a:pt x="196" y="96"/>
                  <a:pt x="196" y="96"/>
                  <a:pt x="196" y="96"/>
                </a:cubicBezTo>
                <a:cubicBezTo>
                  <a:pt x="86" y="96"/>
                  <a:pt x="86" y="96"/>
                  <a:pt x="86" y="96"/>
                </a:cubicBezTo>
                <a:cubicBezTo>
                  <a:pt x="84" y="96"/>
                  <a:pt x="81" y="95"/>
                  <a:pt x="80" y="93"/>
                </a:cubicBezTo>
                <a:cubicBezTo>
                  <a:pt x="79" y="91"/>
                  <a:pt x="78" y="88"/>
                  <a:pt x="79" y="86"/>
                </a:cubicBezTo>
                <a:close/>
                <a:moveTo>
                  <a:pt x="89" y="213"/>
                </a:moveTo>
                <a:cubicBezTo>
                  <a:pt x="89" y="213"/>
                  <a:pt x="56" y="213"/>
                  <a:pt x="45" y="213"/>
                </a:cubicBezTo>
                <a:cubicBezTo>
                  <a:pt x="37" y="213"/>
                  <a:pt x="30" y="207"/>
                  <a:pt x="30" y="199"/>
                </a:cubicBezTo>
                <a:cubicBezTo>
                  <a:pt x="30" y="191"/>
                  <a:pt x="32" y="174"/>
                  <a:pt x="40" y="174"/>
                </a:cubicBezTo>
                <a:cubicBezTo>
                  <a:pt x="52" y="176"/>
                  <a:pt x="77" y="182"/>
                  <a:pt x="89" y="184"/>
                </a:cubicBezTo>
                <a:cubicBezTo>
                  <a:pt x="98" y="186"/>
                  <a:pt x="104" y="191"/>
                  <a:pt x="104" y="199"/>
                </a:cubicBezTo>
                <a:cubicBezTo>
                  <a:pt x="104" y="207"/>
                  <a:pt x="97" y="213"/>
                  <a:pt x="89" y="213"/>
                </a:cubicBezTo>
                <a:close/>
                <a:moveTo>
                  <a:pt x="247" y="208"/>
                </a:moveTo>
                <a:cubicBezTo>
                  <a:pt x="246" y="211"/>
                  <a:pt x="243" y="213"/>
                  <a:pt x="240" y="213"/>
                </a:cubicBezTo>
                <a:cubicBezTo>
                  <a:pt x="149" y="213"/>
                  <a:pt x="149" y="213"/>
                  <a:pt x="149" y="213"/>
                </a:cubicBezTo>
                <a:cubicBezTo>
                  <a:pt x="146" y="213"/>
                  <a:pt x="143" y="211"/>
                  <a:pt x="142" y="208"/>
                </a:cubicBezTo>
                <a:cubicBezTo>
                  <a:pt x="139" y="199"/>
                  <a:pt x="134" y="183"/>
                  <a:pt x="134" y="179"/>
                </a:cubicBezTo>
                <a:cubicBezTo>
                  <a:pt x="134" y="174"/>
                  <a:pt x="138" y="170"/>
                  <a:pt x="143" y="170"/>
                </a:cubicBezTo>
                <a:cubicBezTo>
                  <a:pt x="246" y="170"/>
                  <a:pt x="246" y="170"/>
                  <a:pt x="246" y="170"/>
                </a:cubicBezTo>
                <a:cubicBezTo>
                  <a:pt x="251" y="170"/>
                  <a:pt x="255" y="174"/>
                  <a:pt x="255" y="179"/>
                </a:cubicBezTo>
                <a:cubicBezTo>
                  <a:pt x="255" y="183"/>
                  <a:pt x="250" y="199"/>
                  <a:pt x="247" y="208"/>
                </a:cubicBezTo>
                <a:close/>
                <a:moveTo>
                  <a:pt x="344" y="213"/>
                </a:moveTo>
                <a:cubicBezTo>
                  <a:pt x="333" y="213"/>
                  <a:pt x="300" y="213"/>
                  <a:pt x="300" y="213"/>
                </a:cubicBezTo>
                <a:cubicBezTo>
                  <a:pt x="291" y="213"/>
                  <a:pt x="285" y="207"/>
                  <a:pt x="285" y="199"/>
                </a:cubicBezTo>
                <a:cubicBezTo>
                  <a:pt x="285" y="191"/>
                  <a:pt x="290" y="186"/>
                  <a:pt x="300" y="184"/>
                </a:cubicBezTo>
                <a:cubicBezTo>
                  <a:pt x="312" y="182"/>
                  <a:pt x="337" y="176"/>
                  <a:pt x="349" y="174"/>
                </a:cubicBezTo>
                <a:cubicBezTo>
                  <a:pt x="357" y="174"/>
                  <a:pt x="359" y="191"/>
                  <a:pt x="359" y="199"/>
                </a:cubicBezTo>
                <a:cubicBezTo>
                  <a:pt x="359" y="207"/>
                  <a:pt x="352" y="213"/>
                  <a:pt x="344" y="2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2" name="Group 16"/>
          <p:cNvGrpSpPr>
            <a:grpSpLocks noChangeAspect="1"/>
          </p:cNvGrpSpPr>
          <p:nvPr/>
        </p:nvGrpSpPr>
        <p:grpSpPr bwMode="auto">
          <a:xfrm>
            <a:off x="5310802" y="4596624"/>
            <a:ext cx="540000" cy="348722"/>
            <a:chOff x="4486" y="424"/>
            <a:chExt cx="830" cy="536"/>
          </a:xfrm>
          <a:solidFill>
            <a:schemeClr val="bg1"/>
          </a:solidFill>
        </p:grpSpPr>
        <p:sp>
          <p:nvSpPr>
            <p:cNvPr id="23" name="Freeform 17"/>
            <p:cNvSpPr>
              <a:spLocks noEditPoints="1"/>
            </p:cNvSpPr>
            <p:nvPr/>
          </p:nvSpPr>
          <p:spPr bwMode="auto">
            <a:xfrm>
              <a:off x="4486" y="424"/>
              <a:ext cx="830" cy="536"/>
            </a:xfrm>
            <a:custGeom>
              <a:avLst/>
              <a:gdLst>
                <a:gd name="T0" fmla="*/ 241 w 348"/>
                <a:gd name="T1" fmla="*/ 99 h 224"/>
                <a:gd name="T2" fmla="*/ 205 w 348"/>
                <a:gd name="T3" fmla="*/ 18 h 224"/>
                <a:gd name="T4" fmla="*/ 230 w 348"/>
                <a:gd name="T5" fmla="*/ 9 h 224"/>
                <a:gd name="T6" fmla="*/ 176 w 348"/>
                <a:gd name="T7" fmla="*/ 0 h 224"/>
                <a:gd name="T8" fmla="*/ 176 w 348"/>
                <a:gd name="T9" fmla="*/ 18 h 224"/>
                <a:gd name="T10" fmla="*/ 189 w 348"/>
                <a:gd name="T11" fmla="*/ 26 h 224"/>
                <a:gd name="T12" fmla="*/ 109 w 348"/>
                <a:gd name="T13" fmla="*/ 58 h 224"/>
                <a:gd name="T14" fmla="*/ 90 w 348"/>
                <a:gd name="T15" fmla="*/ 91 h 224"/>
                <a:gd name="T16" fmla="*/ 0 w 348"/>
                <a:gd name="T17" fmla="*/ 156 h 224"/>
                <a:gd name="T18" fmla="*/ 134 w 348"/>
                <a:gd name="T19" fmla="*/ 175 h 224"/>
                <a:gd name="T20" fmla="*/ 179 w 348"/>
                <a:gd name="T21" fmla="*/ 197 h 224"/>
                <a:gd name="T22" fmla="*/ 198 w 348"/>
                <a:gd name="T23" fmla="*/ 159 h 224"/>
                <a:gd name="T24" fmla="*/ 227 w 348"/>
                <a:gd name="T25" fmla="*/ 112 h 224"/>
                <a:gd name="T26" fmla="*/ 280 w 348"/>
                <a:gd name="T27" fmla="*/ 224 h 224"/>
                <a:gd name="T28" fmla="*/ 280 w 348"/>
                <a:gd name="T29" fmla="*/ 88 h 224"/>
                <a:gd name="T30" fmla="*/ 179 w 348"/>
                <a:gd name="T31" fmla="*/ 149 h 224"/>
                <a:gd name="T32" fmla="*/ 126 w 348"/>
                <a:gd name="T33" fmla="*/ 77 h 224"/>
                <a:gd name="T34" fmla="*/ 180 w 348"/>
                <a:gd name="T35" fmla="*/ 150 h 224"/>
                <a:gd name="T36" fmla="*/ 19 w 348"/>
                <a:gd name="T37" fmla="*/ 156 h 224"/>
                <a:gd name="T38" fmla="*/ 84 w 348"/>
                <a:gd name="T39" fmla="*/ 109 h 224"/>
                <a:gd name="T40" fmla="*/ 70 w 348"/>
                <a:gd name="T41" fmla="*/ 161 h 224"/>
                <a:gd name="T42" fmla="*/ 115 w 348"/>
                <a:gd name="T43" fmla="*/ 172 h 224"/>
                <a:gd name="T44" fmla="*/ 118 w 348"/>
                <a:gd name="T45" fmla="*/ 153 h 224"/>
                <a:gd name="T46" fmla="*/ 101 w 348"/>
                <a:gd name="T47" fmla="*/ 118 h 224"/>
                <a:gd name="T48" fmla="*/ 107 w 348"/>
                <a:gd name="T49" fmla="*/ 100 h 224"/>
                <a:gd name="T50" fmla="*/ 159 w 348"/>
                <a:gd name="T51" fmla="*/ 160 h 224"/>
                <a:gd name="T52" fmla="*/ 137 w 348"/>
                <a:gd name="T53" fmla="*/ 157 h 224"/>
                <a:gd name="T54" fmla="*/ 107 w 348"/>
                <a:gd name="T55" fmla="*/ 100 h 224"/>
                <a:gd name="T56" fmla="*/ 230 w 348"/>
                <a:gd name="T57" fmla="*/ 156 h 224"/>
                <a:gd name="T58" fmla="*/ 277 w 348"/>
                <a:gd name="T59" fmla="*/ 163 h 224"/>
                <a:gd name="T60" fmla="*/ 290 w 348"/>
                <a:gd name="T61" fmla="*/ 162 h 224"/>
                <a:gd name="T62" fmla="*/ 253 w 348"/>
                <a:gd name="T63" fmla="*/ 114 h 224"/>
                <a:gd name="T64" fmla="*/ 329 w 348"/>
                <a:gd name="T65" fmla="*/ 1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224">
                  <a:moveTo>
                    <a:pt x="280" y="88"/>
                  </a:moveTo>
                  <a:cubicBezTo>
                    <a:pt x="265" y="88"/>
                    <a:pt x="252" y="92"/>
                    <a:pt x="241" y="99"/>
                  </a:cubicBezTo>
                  <a:cubicBezTo>
                    <a:pt x="226" y="78"/>
                    <a:pt x="211" y="52"/>
                    <a:pt x="207" y="23"/>
                  </a:cubicBezTo>
                  <a:cubicBezTo>
                    <a:pt x="207" y="21"/>
                    <a:pt x="206" y="20"/>
                    <a:pt x="205" y="18"/>
                  </a:cubicBezTo>
                  <a:cubicBezTo>
                    <a:pt x="221" y="18"/>
                    <a:pt x="221" y="18"/>
                    <a:pt x="221" y="18"/>
                  </a:cubicBezTo>
                  <a:cubicBezTo>
                    <a:pt x="226" y="18"/>
                    <a:pt x="230" y="14"/>
                    <a:pt x="230" y="9"/>
                  </a:cubicBezTo>
                  <a:cubicBezTo>
                    <a:pt x="230" y="4"/>
                    <a:pt x="226" y="0"/>
                    <a:pt x="221" y="0"/>
                  </a:cubicBezTo>
                  <a:cubicBezTo>
                    <a:pt x="176" y="0"/>
                    <a:pt x="176" y="0"/>
                    <a:pt x="176" y="0"/>
                  </a:cubicBezTo>
                  <a:cubicBezTo>
                    <a:pt x="171" y="0"/>
                    <a:pt x="167" y="4"/>
                    <a:pt x="167" y="9"/>
                  </a:cubicBezTo>
                  <a:cubicBezTo>
                    <a:pt x="167" y="14"/>
                    <a:pt x="171" y="18"/>
                    <a:pt x="176" y="18"/>
                  </a:cubicBezTo>
                  <a:cubicBezTo>
                    <a:pt x="191" y="18"/>
                    <a:pt x="191" y="18"/>
                    <a:pt x="191" y="18"/>
                  </a:cubicBezTo>
                  <a:cubicBezTo>
                    <a:pt x="189" y="20"/>
                    <a:pt x="188" y="23"/>
                    <a:pt x="189" y="26"/>
                  </a:cubicBezTo>
                  <a:cubicBezTo>
                    <a:pt x="190" y="37"/>
                    <a:pt x="193" y="48"/>
                    <a:pt x="197" y="58"/>
                  </a:cubicBezTo>
                  <a:cubicBezTo>
                    <a:pt x="109" y="58"/>
                    <a:pt x="109" y="58"/>
                    <a:pt x="109" y="58"/>
                  </a:cubicBezTo>
                  <a:cubicBezTo>
                    <a:pt x="105" y="58"/>
                    <a:pt x="101" y="61"/>
                    <a:pt x="100" y="64"/>
                  </a:cubicBezTo>
                  <a:cubicBezTo>
                    <a:pt x="90" y="91"/>
                    <a:pt x="90" y="91"/>
                    <a:pt x="90" y="91"/>
                  </a:cubicBezTo>
                  <a:cubicBezTo>
                    <a:pt x="83" y="89"/>
                    <a:pt x="76" y="88"/>
                    <a:pt x="68" y="88"/>
                  </a:cubicBezTo>
                  <a:cubicBezTo>
                    <a:pt x="31" y="88"/>
                    <a:pt x="0" y="118"/>
                    <a:pt x="0" y="156"/>
                  </a:cubicBezTo>
                  <a:cubicBezTo>
                    <a:pt x="0" y="194"/>
                    <a:pt x="31" y="224"/>
                    <a:pt x="68" y="224"/>
                  </a:cubicBezTo>
                  <a:cubicBezTo>
                    <a:pt x="99" y="224"/>
                    <a:pt x="126" y="204"/>
                    <a:pt x="134" y="175"/>
                  </a:cubicBezTo>
                  <a:cubicBezTo>
                    <a:pt x="156" y="179"/>
                    <a:pt x="156" y="179"/>
                    <a:pt x="156" y="179"/>
                  </a:cubicBezTo>
                  <a:cubicBezTo>
                    <a:pt x="158" y="189"/>
                    <a:pt x="168" y="197"/>
                    <a:pt x="179" y="197"/>
                  </a:cubicBezTo>
                  <a:cubicBezTo>
                    <a:pt x="192" y="197"/>
                    <a:pt x="202" y="186"/>
                    <a:pt x="202" y="173"/>
                  </a:cubicBezTo>
                  <a:cubicBezTo>
                    <a:pt x="202" y="168"/>
                    <a:pt x="201" y="163"/>
                    <a:pt x="198" y="159"/>
                  </a:cubicBezTo>
                  <a:cubicBezTo>
                    <a:pt x="212" y="89"/>
                    <a:pt x="212" y="89"/>
                    <a:pt x="212" y="89"/>
                  </a:cubicBezTo>
                  <a:cubicBezTo>
                    <a:pt x="217" y="97"/>
                    <a:pt x="222" y="105"/>
                    <a:pt x="227" y="112"/>
                  </a:cubicBezTo>
                  <a:cubicBezTo>
                    <a:pt x="217" y="124"/>
                    <a:pt x="211" y="139"/>
                    <a:pt x="211" y="156"/>
                  </a:cubicBezTo>
                  <a:cubicBezTo>
                    <a:pt x="211" y="194"/>
                    <a:pt x="242" y="224"/>
                    <a:pt x="280" y="224"/>
                  </a:cubicBezTo>
                  <a:cubicBezTo>
                    <a:pt x="317" y="224"/>
                    <a:pt x="348" y="194"/>
                    <a:pt x="348" y="156"/>
                  </a:cubicBezTo>
                  <a:cubicBezTo>
                    <a:pt x="348" y="118"/>
                    <a:pt x="317" y="88"/>
                    <a:pt x="280" y="88"/>
                  </a:cubicBezTo>
                  <a:close/>
                  <a:moveTo>
                    <a:pt x="180" y="150"/>
                  </a:moveTo>
                  <a:cubicBezTo>
                    <a:pt x="180" y="150"/>
                    <a:pt x="179" y="149"/>
                    <a:pt x="179" y="149"/>
                  </a:cubicBezTo>
                  <a:cubicBezTo>
                    <a:pt x="177" y="149"/>
                    <a:pt x="176" y="150"/>
                    <a:pt x="174" y="150"/>
                  </a:cubicBezTo>
                  <a:cubicBezTo>
                    <a:pt x="126" y="77"/>
                    <a:pt x="126" y="77"/>
                    <a:pt x="126" y="77"/>
                  </a:cubicBezTo>
                  <a:cubicBezTo>
                    <a:pt x="195" y="77"/>
                    <a:pt x="195" y="77"/>
                    <a:pt x="195" y="77"/>
                  </a:cubicBezTo>
                  <a:lnTo>
                    <a:pt x="180" y="150"/>
                  </a:lnTo>
                  <a:close/>
                  <a:moveTo>
                    <a:pt x="68" y="206"/>
                  </a:moveTo>
                  <a:cubicBezTo>
                    <a:pt x="41" y="206"/>
                    <a:pt x="19" y="183"/>
                    <a:pt x="19" y="156"/>
                  </a:cubicBezTo>
                  <a:cubicBezTo>
                    <a:pt x="19" y="129"/>
                    <a:pt x="41" y="106"/>
                    <a:pt x="68" y="106"/>
                  </a:cubicBezTo>
                  <a:cubicBezTo>
                    <a:pt x="74" y="106"/>
                    <a:pt x="79" y="107"/>
                    <a:pt x="84" y="109"/>
                  </a:cubicBezTo>
                  <a:cubicBezTo>
                    <a:pt x="69" y="153"/>
                    <a:pt x="69" y="153"/>
                    <a:pt x="69" y="153"/>
                  </a:cubicBezTo>
                  <a:cubicBezTo>
                    <a:pt x="68" y="156"/>
                    <a:pt x="68" y="158"/>
                    <a:pt x="70" y="161"/>
                  </a:cubicBezTo>
                  <a:cubicBezTo>
                    <a:pt x="71" y="163"/>
                    <a:pt x="73" y="165"/>
                    <a:pt x="76" y="165"/>
                  </a:cubicBezTo>
                  <a:cubicBezTo>
                    <a:pt x="115" y="172"/>
                    <a:pt x="115" y="172"/>
                    <a:pt x="115" y="172"/>
                  </a:cubicBezTo>
                  <a:cubicBezTo>
                    <a:pt x="109" y="192"/>
                    <a:pt x="90" y="206"/>
                    <a:pt x="68" y="206"/>
                  </a:cubicBezTo>
                  <a:close/>
                  <a:moveTo>
                    <a:pt x="118" y="153"/>
                  </a:moveTo>
                  <a:cubicBezTo>
                    <a:pt x="90" y="149"/>
                    <a:pt x="90" y="149"/>
                    <a:pt x="90" y="149"/>
                  </a:cubicBezTo>
                  <a:cubicBezTo>
                    <a:pt x="101" y="118"/>
                    <a:pt x="101" y="118"/>
                    <a:pt x="101" y="118"/>
                  </a:cubicBezTo>
                  <a:cubicBezTo>
                    <a:pt x="111" y="127"/>
                    <a:pt x="117" y="139"/>
                    <a:pt x="118" y="153"/>
                  </a:cubicBezTo>
                  <a:close/>
                  <a:moveTo>
                    <a:pt x="107" y="100"/>
                  </a:moveTo>
                  <a:cubicBezTo>
                    <a:pt x="111" y="88"/>
                    <a:pt x="111" y="88"/>
                    <a:pt x="111" y="88"/>
                  </a:cubicBezTo>
                  <a:cubicBezTo>
                    <a:pt x="159" y="160"/>
                    <a:pt x="159" y="160"/>
                    <a:pt x="159" y="160"/>
                  </a:cubicBezTo>
                  <a:cubicBezTo>
                    <a:pt x="159" y="160"/>
                    <a:pt x="159" y="160"/>
                    <a:pt x="159" y="160"/>
                  </a:cubicBezTo>
                  <a:cubicBezTo>
                    <a:pt x="137" y="157"/>
                    <a:pt x="137" y="157"/>
                    <a:pt x="137" y="157"/>
                  </a:cubicBezTo>
                  <a:cubicBezTo>
                    <a:pt x="137" y="156"/>
                    <a:pt x="137" y="156"/>
                    <a:pt x="137" y="156"/>
                  </a:cubicBezTo>
                  <a:cubicBezTo>
                    <a:pt x="137" y="133"/>
                    <a:pt x="125" y="112"/>
                    <a:pt x="107" y="100"/>
                  </a:cubicBezTo>
                  <a:close/>
                  <a:moveTo>
                    <a:pt x="280" y="206"/>
                  </a:moveTo>
                  <a:cubicBezTo>
                    <a:pt x="252" y="206"/>
                    <a:pt x="230" y="183"/>
                    <a:pt x="230" y="156"/>
                  </a:cubicBezTo>
                  <a:cubicBezTo>
                    <a:pt x="230" y="145"/>
                    <a:pt x="233" y="135"/>
                    <a:pt x="239" y="127"/>
                  </a:cubicBezTo>
                  <a:cubicBezTo>
                    <a:pt x="258" y="149"/>
                    <a:pt x="276" y="162"/>
                    <a:pt x="277" y="163"/>
                  </a:cubicBezTo>
                  <a:cubicBezTo>
                    <a:pt x="279" y="165"/>
                    <a:pt x="281" y="165"/>
                    <a:pt x="283" y="165"/>
                  </a:cubicBezTo>
                  <a:cubicBezTo>
                    <a:pt x="286" y="165"/>
                    <a:pt x="288" y="164"/>
                    <a:pt x="290" y="162"/>
                  </a:cubicBezTo>
                  <a:cubicBezTo>
                    <a:pt x="293" y="158"/>
                    <a:pt x="293" y="152"/>
                    <a:pt x="289" y="149"/>
                  </a:cubicBezTo>
                  <a:cubicBezTo>
                    <a:pt x="288" y="148"/>
                    <a:pt x="271" y="135"/>
                    <a:pt x="253" y="114"/>
                  </a:cubicBezTo>
                  <a:cubicBezTo>
                    <a:pt x="261" y="109"/>
                    <a:pt x="270" y="106"/>
                    <a:pt x="280" y="106"/>
                  </a:cubicBezTo>
                  <a:cubicBezTo>
                    <a:pt x="307" y="106"/>
                    <a:pt x="329" y="129"/>
                    <a:pt x="329" y="156"/>
                  </a:cubicBezTo>
                  <a:cubicBezTo>
                    <a:pt x="329" y="183"/>
                    <a:pt x="307" y="206"/>
                    <a:pt x="280"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4643" y="479"/>
              <a:ext cx="169" cy="69"/>
            </a:xfrm>
            <a:custGeom>
              <a:avLst/>
              <a:gdLst>
                <a:gd name="T0" fmla="*/ 29 w 71"/>
                <a:gd name="T1" fmla="*/ 29 h 29"/>
                <a:gd name="T2" fmla="*/ 29 w 71"/>
                <a:gd name="T3" fmla="*/ 29 h 29"/>
                <a:gd name="T4" fmla="*/ 63 w 71"/>
                <a:gd name="T5" fmla="*/ 25 h 29"/>
                <a:gd name="T6" fmla="*/ 71 w 71"/>
                <a:gd name="T7" fmla="*/ 16 h 29"/>
                <a:gd name="T8" fmla="*/ 63 w 71"/>
                <a:gd name="T9" fmla="*/ 7 h 29"/>
                <a:gd name="T10" fmla="*/ 54 w 71"/>
                <a:gd name="T11" fmla="*/ 5 h 29"/>
                <a:gd name="T12" fmla="*/ 19 w 71"/>
                <a:gd name="T13" fmla="*/ 0 h 29"/>
                <a:gd name="T14" fmla="*/ 3 w 71"/>
                <a:gd name="T15" fmla="*/ 7 h 29"/>
                <a:gd name="T16" fmla="*/ 3 w 71"/>
                <a:gd name="T17" fmla="*/ 19 h 29"/>
                <a:gd name="T18" fmla="*/ 29 w 7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9">
                  <a:moveTo>
                    <a:pt x="29" y="29"/>
                  </a:moveTo>
                  <a:cubicBezTo>
                    <a:pt x="29" y="29"/>
                    <a:pt x="29" y="29"/>
                    <a:pt x="29" y="29"/>
                  </a:cubicBezTo>
                  <a:cubicBezTo>
                    <a:pt x="44" y="29"/>
                    <a:pt x="62" y="25"/>
                    <a:pt x="63" y="25"/>
                  </a:cubicBezTo>
                  <a:cubicBezTo>
                    <a:pt x="67" y="24"/>
                    <a:pt x="71" y="21"/>
                    <a:pt x="71" y="16"/>
                  </a:cubicBezTo>
                  <a:cubicBezTo>
                    <a:pt x="71" y="12"/>
                    <a:pt x="67" y="8"/>
                    <a:pt x="63" y="7"/>
                  </a:cubicBezTo>
                  <a:cubicBezTo>
                    <a:pt x="54" y="5"/>
                    <a:pt x="54" y="5"/>
                    <a:pt x="54" y="5"/>
                  </a:cubicBezTo>
                  <a:cubicBezTo>
                    <a:pt x="41" y="3"/>
                    <a:pt x="27" y="0"/>
                    <a:pt x="19" y="0"/>
                  </a:cubicBezTo>
                  <a:cubicBezTo>
                    <a:pt x="15" y="0"/>
                    <a:pt x="7" y="0"/>
                    <a:pt x="3" y="7"/>
                  </a:cubicBezTo>
                  <a:cubicBezTo>
                    <a:pt x="2" y="9"/>
                    <a:pt x="0" y="13"/>
                    <a:pt x="3" y="19"/>
                  </a:cubicBezTo>
                  <a:cubicBezTo>
                    <a:pt x="8" y="28"/>
                    <a:pt x="19" y="29"/>
                    <a:pt x="2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33" name="Freeform 117"/>
          <p:cNvSpPr/>
          <p:nvPr/>
        </p:nvSpPr>
        <p:spPr bwMode="auto">
          <a:xfrm>
            <a:off x="5251134" y="1949704"/>
            <a:ext cx="2014105" cy="1970699"/>
          </a:xfrm>
          <a:custGeom>
            <a:avLst/>
            <a:gdLst>
              <a:gd name="T0" fmla="*/ 124 w 294"/>
              <a:gd name="T1" fmla="*/ 288 h 288"/>
              <a:gd name="T2" fmla="*/ 113 w 294"/>
              <a:gd name="T3" fmla="*/ 0 h 288"/>
              <a:gd name="T4" fmla="*/ 147 w 294"/>
              <a:gd name="T5" fmla="*/ 283 h 288"/>
              <a:gd name="T6" fmla="*/ 132 w 294"/>
              <a:gd name="T7" fmla="*/ 129 h 288"/>
              <a:gd name="T8" fmla="*/ 124 w 294"/>
              <a:gd name="T9" fmla="*/ 288 h 288"/>
            </a:gdLst>
            <a:ahLst/>
            <a:cxnLst>
              <a:cxn ang="0">
                <a:pos x="T0" y="T1"/>
              </a:cxn>
              <a:cxn ang="0">
                <a:pos x="T2" y="T3"/>
              </a:cxn>
              <a:cxn ang="0">
                <a:pos x="T4" y="T5"/>
              </a:cxn>
              <a:cxn ang="0">
                <a:pos x="T6" y="T7"/>
              </a:cxn>
              <a:cxn ang="0">
                <a:pos x="T8" y="T9"/>
              </a:cxn>
            </a:cxnLst>
            <a:rect l="0" t="0" r="r" b="b"/>
            <a:pathLst>
              <a:path w="294" h="288">
                <a:moveTo>
                  <a:pt x="124" y="288"/>
                </a:moveTo>
                <a:cubicBezTo>
                  <a:pt x="124" y="288"/>
                  <a:pt x="0" y="181"/>
                  <a:pt x="113" y="0"/>
                </a:cubicBezTo>
                <a:cubicBezTo>
                  <a:pt x="113" y="0"/>
                  <a:pt x="294" y="125"/>
                  <a:pt x="147" y="283"/>
                </a:cubicBezTo>
                <a:cubicBezTo>
                  <a:pt x="147" y="283"/>
                  <a:pt x="123" y="177"/>
                  <a:pt x="132" y="129"/>
                </a:cubicBezTo>
                <a:cubicBezTo>
                  <a:pt x="132" y="129"/>
                  <a:pt x="104" y="236"/>
                  <a:pt x="124" y="288"/>
                </a:cubicBezTo>
                <a:close/>
              </a:path>
            </a:pathLst>
          </a:custGeom>
          <a:solidFill>
            <a:srgbClr val="DA484C"/>
          </a:solidFill>
          <a:ln>
            <a:noFill/>
          </a:ln>
        </p:spPr>
        <p:txBody>
          <a:bodyPr vert="horz" wrap="square" lIns="91440" tIns="45720" rIns="91440" bIns="45720" numCol="1" anchor="t" anchorCtr="0" compatLnSpc="1"/>
          <a:lstStyle/>
          <a:p>
            <a:endParaRPr lang="zh-CN" altLang="en-US"/>
          </a:p>
        </p:txBody>
      </p:sp>
      <p:sp>
        <p:nvSpPr>
          <p:cNvPr id="34" name="Freeform 118"/>
          <p:cNvSpPr/>
          <p:nvPr/>
        </p:nvSpPr>
        <p:spPr bwMode="auto">
          <a:xfrm>
            <a:off x="4287490" y="2626860"/>
            <a:ext cx="1580031" cy="1704466"/>
          </a:xfrm>
          <a:custGeom>
            <a:avLst/>
            <a:gdLst>
              <a:gd name="T0" fmla="*/ 224 w 231"/>
              <a:gd name="T1" fmla="*/ 205 h 249"/>
              <a:gd name="T2" fmla="*/ 0 w 231"/>
              <a:gd name="T3" fmla="*/ 79 h 249"/>
              <a:gd name="T4" fmla="*/ 231 w 231"/>
              <a:gd name="T5" fmla="*/ 185 h 249"/>
              <a:gd name="T6" fmla="*/ 107 w 231"/>
              <a:gd name="T7" fmla="*/ 125 h 249"/>
              <a:gd name="T8" fmla="*/ 224 w 231"/>
              <a:gd name="T9" fmla="*/ 205 h 249"/>
            </a:gdLst>
            <a:ahLst/>
            <a:cxnLst>
              <a:cxn ang="0">
                <a:pos x="T0" y="T1"/>
              </a:cxn>
              <a:cxn ang="0">
                <a:pos x="T2" y="T3"/>
              </a:cxn>
              <a:cxn ang="0">
                <a:pos x="T4" y="T5"/>
              </a:cxn>
              <a:cxn ang="0">
                <a:pos x="T6" y="T7"/>
              </a:cxn>
              <a:cxn ang="0">
                <a:pos x="T8" y="T9"/>
              </a:cxn>
            </a:cxnLst>
            <a:rect l="0" t="0" r="r" b="b"/>
            <a:pathLst>
              <a:path w="231" h="249">
                <a:moveTo>
                  <a:pt x="224" y="205"/>
                </a:moveTo>
                <a:cubicBezTo>
                  <a:pt x="224" y="205"/>
                  <a:pt x="85" y="249"/>
                  <a:pt x="0" y="79"/>
                </a:cubicBezTo>
                <a:cubicBezTo>
                  <a:pt x="0" y="79"/>
                  <a:pt x="180" y="0"/>
                  <a:pt x="231" y="185"/>
                </a:cubicBezTo>
                <a:cubicBezTo>
                  <a:pt x="231" y="185"/>
                  <a:pt x="140" y="154"/>
                  <a:pt x="107" y="125"/>
                </a:cubicBezTo>
                <a:cubicBezTo>
                  <a:pt x="107" y="125"/>
                  <a:pt x="175" y="196"/>
                  <a:pt x="224" y="205"/>
                </a:cubicBezTo>
                <a:close/>
              </a:path>
            </a:pathLst>
          </a:custGeom>
          <a:solidFill>
            <a:srgbClr val="FB7643"/>
          </a:solidFill>
          <a:ln>
            <a:noFill/>
          </a:ln>
        </p:spPr>
        <p:txBody>
          <a:bodyPr vert="horz" wrap="square" lIns="91440" tIns="45720" rIns="91440" bIns="45720" numCol="1" anchor="t" anchorCtr="0" compatLnSpc="1"/>
          <a:lstStyle/>
          <a:p>
            <a:endParaRPr lang="zh-CN" altLang="en-US"/>
          </a:p>
        </p:txBody>
      </p:sp>
      <p:sp>
        <p:nvSpPr>
          <p:cNvPr id="35" name="Freeform 119"/>
          <p:cNvSpPr/>
          <p:nvPr/>
        </p:nvSpPr>
        <p:spPr bwMode="auto">
          <a:xfrm>
            <a:off x="4553722" y="3824905"/>
            <a:ext cx="1102550" cy="1079399"/>
          </a:xfrm>
          <a:custGeom>
            <a:avLst/>
            <a:gdLst>
              <a:gd name="T0" fmla="*/ 161 w 161"/>
              <a:gd name="T1" fmla="*/ 75 h 158"/>
              <a:gd name="T2" fmla="*/ 0 w 161"/>
              <a:gd name="T3" fmla="*/ 118 h 158"/>
              <a:gd name="T4" fmla="*/ 155 w 161"/>
              <a:gd name="T5" fmla="*/ 62 h 158"/>
              <a:gd name="T6" fmla="*/ 70 w 161"/>
              <a:gd name="T7" fmla="*/ 91 h 158"/>
              <a:gd name="T8" fmla="*/ 161 w 161"/>
              <a:gd name="T9" fmla="*/ 75 h 158"/>
            </a:gdLst>
            <a:ahLst/>
            <a:cxnLst>
              <a:cxn ang="0">
                <a:pos x="T0" y="T1"/>
              </a:cxn>
              <a:cxn ang="0">
                <a:pos x="T2" y="T3"/>
              </a:cxn>
              <a:cxn ang="0">
                <a:pos x="T4" y="T5"/>
              </a:cxn>
              <a:cxn ang="0">
                <a:pos x="T6" y="T7"/>
              </a:cxn>
              <a:cxn ang="0">
                <a:pos x="T8" y="T9"/>
              </a:cxn>
            </a:cxnLst>
            <a:rect l="0" t="0" r="r" b="b"/>
            <a:pathLst>
              <a:path w="161" h="158">
                <a:moveTo>
                  <a:pt x="161" y="75"/>
                </a:moveTo>
                <a:cubicBezTo>
                  <a:pt x="161" y="75"/>
                  <a:pt x="116" y="158"/>
                  <a:pt x="0" y="118"/>
                </a:cubicBezTo>
                <a:cubicBezTo>
                  <a:pt x="0" y="118"/>
                  <a:pt x="47" y="0"/>
                  <a:pt x="155" y="62"/>
                </a:cubicBezTo>
                <a:cubicBezTo>
                  <a:pt x="155" y="62"/>
                  <a:pt x="98" y="89"/>
                  <a:pt x="70" y="91"/>
                </a:cubicBezTo>
                <a:cubicBezTo>
                  <a:pt x="70" y="91"/>
                  <a:pt x="134" y="93"/>
                  <a:pt x="161" y="75"/>
                </a:cubicBezTo>
                <a:close/>
              </a:path>
            </a:pathLst>
          </a:custGeom>
          <a:solidFill>
            <a:srgbClr val="EF994E"/>
          </a:solidFill>
          <a:ln>
            <a:noFill/>
          </a:ln>
        </p:spPr>
        <p:txBody>
          <a:bodyPr vert="horz" wrap="square" lIns="91440" tIns="45720" rIns="91440" bIns="45720" numCol="1" anchor="t" anchorCtr="0" compatLnSpc="1"/>
          <a:lstStyle/>
          <a:p>
            <a:endParaRPr lang="zh-CN" altLang="en-US"/>
          </a:p>
        </p:txBody>
      </p:sp>
      <p:sp>
        <p:nvSpPr>
          <p:cNvPr id="36" name="Freeform 120"/>
          <p:cNvSpPr/>
          <p:nvPr/>
        </p:nvSpPr>
        <p:spPr bwMode="auto">
          <a:xfrm>
            <a:off x="6799333" y="4030365"/>
            <a:ext cx="787122" cy="833422"/>
          </a:xfrm>
          <a:custGeom>
            <a:avLst/>
            <a:gdLst>
              <a:gd name="T0" fmla="*/ 0 w 115"/>
              <a:gd name="T1" fmla="*/ 39 h 122"/>
              <a:gd name="T2" fmla="*/ 115 w 115"/>
              <a:gd name="T3" fmla="*/ 62 h 122"/>
              <a:gd name="T4" fmla="*/ 0 w 115"/>
              <a:gd name="T5" fmla="*/ 49 h 122"/>
              <a:gd name="T6" fmla="*/ 62 w 115"/>
              <a:gd name="T7" fmla="*/ 57 h 122"/>
              <a:gd name="T8" fmla="*/ 0 w 115"/>
              <a:gd name="T9" fmla="*/ 39 h 122"/>
            </a:gdLst>
            <a:ahLst/>
            <a:cxnLst>
              <a:cxn ang="0">
                <a:pos x="T0" y="T1"/>
              </a:cxn>
              <a:cxn ang="0">
                <a:pos x="T2" y="T3"/>
              </a:cxn>
              <a:cxn ang="0">
                <a:pos x="T4" y="T5"/>
              </a:cxn>
              <a:cxn ang="0">
                <a:pos x="T6" y="T7"/>
              </a:cxn>
              <a:cxn ang="0">
                <a:pos x="T8" y="T9"/>
              </a:cxn>
            </a:cxnLst>
            <a:rect l="0" t="0" r="r" b="b"/>
            <a:pathLst>
              <a:path w="115" h="122">
                <a:moveTo>
                  <a:pt x="0" y="39"/>
                </a:moveTo>
                <a:cubicBezTo>
                  <a:pt x="0" y="39"/>
                  <a:pt x="54" y="0"/>
                  <a:pt x="115" y="62"/>
                </a:cubicBezTo>
                <a:cubicBezTo>
                  <a:pt x="115" y="62"/>
                  <a:pt x="48" y="122"/>
                  <a:pt x="0" y="49"/>
                </a:cubicBezTo>
                <a:cubicBezTo>
                  <a:pt x="0" y="49"/>
                  <a:pt x="44" y="50"/>
                  <a:pt x="62" y="57"/>
                </a:cubicBezTo>
                <a:cubicBezTo>
                  <a:pt x="62" y="57"/>
                  <a:pt x="22" y="36"/>
                  <a:pt x="0" y="39"/>
                </a:cubicBezTo>
                <a:close/>
              </a:path>
            </a:pathLst>
          </a:custGeom>
          <a:solidFill>
            <a:srgbClr val="EF994E"/>
          </a:solidFill>
          <a:ln>
            <a:noFill/>
          </a:ln>
        </p:spPr>
        <p:txBody>
          <a:bodyPr vert="horz" wrap="square" lIns="91440" tIns="45720" rIns="91440" bIns="45720" numCol="1" anchor="t" anchorCtr="0" compatLnSpc="1"/>
          <a:lstStyle/>
          <a:p>
            <a:endParaRPr lang="zh-CN" altLang="en-US"/>
          </a:p>
        </p:txBody>
      </p:sp>
      <p:sp>
        <p:nvSpPr>
          <p:cNvPr id="37" name="Freeform 121"/>
          <p:cNvSpPr/>
          <p:nvPr/>
        </p:nvSpPr>
        <p:spPr bwMode="auto">
          <a:xfrm>
            <a:off x="6382622" y="2988588"/>
            <a:ext cx="1380357" cy="1328268"/>
          </a:xfrm>
          <a:custGeom>
            <a:avLst/>
            <a:gdLst>
              <a:gd name="T0" fmla="*/ 0 w 202"/>
              <a:gd name="T1" fmla="*/ 152 h 194"/>
              <a:gd name="T2" fmla="*/ 202 w 202"/>
              <a:gd name="T3" fmla="*/ 0 h 194"/>
              <a:gd name="T4" fmla="*/ 15 w 202"/>
              <a:gd name="T5" fmla="*/ 167 h 194"/>
              <a:gd name="T6" fmla="*/ 118 w 202"/>
              <a:gd name="T7" fmla="*/ 78 h 194"/>
              <a:gd name="T8" fmla="*/ 0 w 202"/>
              <a:gd name="T9" fmla="*/ 152 h 194"/>
            </a:gdLst>
            <a:ahLst/>
            <a:cxnLst>
              <a:cxn ang="0">
                <a:pos x="T0" y="T1"/>
              </a:cxn>
              <a:cxn ang="0">
                <a:pos x="T2" y="T3"/>
              </a:cxn>
              <a:cxn ang="0">
                <a:pos x="T4" y="T5"/>
              </a:cxn>
              <a:cxn ang="0">
                <a:pos x="T6" y="T7"/>
              </a:cxn>
              <a:cxn ang="0">
                <a:pos x="T8" y="T9"/>
              </a:cxn>
            </a:cxnLst>
            <a:rect l="0" t="0" r="r" b="b"/>
            <a:pathLst>
              <a:path w="202" h="194">
                <a:moveTo>
                  <a:pt x="0" y="152"/>
                </a:moveTo>
                <a:cubicBezTo>
                  <a:pt x="0" y="152"/>
                  <a:pt x="15" y="9"/>
                  <a:pt x="202" y="0"/>
                </a:cubicBezTo>
                <a:cubicBezTo>
                  <a:pt x="202" y="0"/>
                  <a:pt x="202" y="194"/>
                  <a:pt x="15" y="167"/>
                </a:cubicBezTo>
                <a:cubicBezTo>
                  <a:pt x="15" y="167"/>
                  <a:pt x="79" y="96"/>
                  <a:pt x="118" y="78"/>
                </a:cubicBezTo>
                <a:cubicBezTo>
                  <a:pt x="118" y="78"/>
                  <a:pt x="27" y="112"/>
                  <a:pt x="0" y="152"/>
                </a:cubicBezTo>
                <a:close/>
              </a:path>
            </a:pathLst>
          </a:custGeom>
          <a:solidFill>
            <a:srgbClr val="E15C2F"/>
          </a:solidFill>
          <a:ln>
            <a:noFill/>
          </a:ln>
        </p:spPr>
        <p:txBody>
          <a:bodyPr vert="horz" wrap="square" lIns="91440" tIns="45720" rIns="91440" bIns="45720" numCol="1" anchor="t" anchorCtr="0" compatLnSpc="1"/>
          <a:lstStyle/>
          <a:p>
            <a:endParaRPr lang="zh-CN" altLang="en-US"/>
          </a:p>
        </p:txBody>
      </p:sp>
      <p:sp>
        <p:nvSpPr>
          <p:cNvPr id="38" name="Freeform 122"/>
          <p:cNvSpPr/>
          <p:nvPr/>
        </p:nvSpPr>
        <p:spPr bwMode="auto">
          <a:xfrm>
            <a:off x="5647589" y="3900145"/>
            <a:ext cx="1117018" cy="1814432"/>
          </a:xfrm>
          <a:custGeom>
            <a:avLst/>
            <a:gdLst>
              <a:gd name="T0" fmla="*/ 129 w 163"/>
              <a:gd name="T1" fmla="*/ 265 h 265"/>
              <a:gd name="T2" fmla="*/ 123 w 163"/>
              <a:gd name="T3" fmla="*/ 118 h 265"/>
              <a:gd name="T4" fmla="*/ 161 w 163"/>
              <a:gd name="T5" fmla="*/ 42 h 265"/>
              <a:gd name="T6" fmla="*/ 143 w 163"/>
              <a:gd name="T7" fmla="*/ 45 h 265"/>
              <a:gd name="T8" fmla="*/ 108 w 163"/>
              <a:gd name="T9" fmla="*/ 67 h 265"/>
              <a:gd name="T10" fmla="*/ 81 w 163"/>
              <a:gd name="T11" fmla="*/ 6 h 265"/>
              <a:gd name="T12" fmla="*/ 77 w 163"/>
              <a:gd name="T13" fmla="*/ 46 h 265"/>
              <a:gd name="T14" fmla="*/ 48 w 163"/>
              <a:gd name="T15" fmla="*/ 30 h 265"/>
              <a:gd name="T16" fmla="*/ 27 w 163"/>
              <a:gd name="T17" fmla="*/ 15 h 265"/>
              <a:gd name="T18" fmla="*/ 52 w 163"/>
              <a:gd name="T19" fmla="*/ 67 h 265"/>
              <a:gd name="T20" fmla="*/ 10 w 163"/>
              <a:gd name="T21" fmla="*/ 32 h 265"/>
              <a:gd name="T22" fmla="*/ 9 w 163"/>
              <a:gd name="T23" fmla="*/ 48 h 265"/>
              <a:gd name="T24" fmla="*/ 42 w 163"/>
              <a:gd name="T25" fmla="*/ 83 h 265"/>
              <a:gd name="T26" fmla="*/ 10 w 163"/>
              <a:gd name="T27" fmla="*/ 68 h 265"/>
              <a:gd name="T28" fmla="*/ 19 w 163"/>
              <a:gd name="T29" fmla="*/ 87 h 265"/>
              <a:gd name="T30" fmla="*/ 71 w 163"/>
              <a:gd name="T31" fmla="*/ 143 h 265"/>
              <a:gd name="T32" fmla="*/ 61 w 163"/>
              <a:gd name="T3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265">
                <a:moveTo>
                  <a:pt x="129" y="265"/>
                </a:moveTo>
                <a:cubicBezTo>
                  <a:pt x="129" y="265"/>
                  <a:pt x="106" y="173"/>
                  <a:pt x="123" y="118"/>
                </a:cubicBezTo>
                <a:cubicBezTo>
                  <a:pt x="139" y="62"/>
                  <a:pt x="163" y="51"/>
                  <a:pt x="161" y="42"/>
                </a:cubicBezTo>
                <a:cubicBezTo>
                  <a:pt x="159" y="34"/>
                  <a:pt x="147" y="38"/>
                  <a:pt x="143" y="45"/>
                </a:cubicBezTo>
                <a:cubicBezTo>
                  <a:pt x="139" y="53"/>
                  <a:pt x="123" y="70"/>
                  <a:pt x="108" y="67"/>
                </a:cubicBezTo>
                <a:cubicBezTo>
                  <a:pt x="94" y="64"/>
                  <a:pt x="91" y="11"/>
                  <a:pt x="81" y="6"/>
                </a:cubicBezTo>
                <a:cubicBezTo>
                  <a:pt x="70" y="0"/>
                  <a:pt x="73" y="25"/>
                  <a:pt x="77" y="46"/>
                </a:cubicBezTo>
                <a:cubicBezTo>
                  <a:pt x="80" y="67"/>
                  <a:pt x="60" y="55"/>
                  <a:pt x="48" y="30"/>
                </a:cubicBezTo>
                <a:cubicBezTo>
                  <a:pt x="36" y="4"/>
                  <a:pt x="29" y="12"/>
                  <a:pt x="27" y="15"/>
                </a:cubicBezTo>
                <a:cubicBezTo>
                  <a:pt x="26" y="19"/>
                  <a:pt x="54" y="65"/>
                  <a:pt x="52" y="67"/>
                </a:cubicBezTo>
                <a:cubicBezTo>
                  <a:pt x="49" y="69"/>
                  <a:pt x="14" y="31"/>
                  <a:pt x="10" y="32"/>
                </a:cubicBezTo>
                <a:cubicBezTo>
                  <a:pt x="6" y="33"/>
                  <a:pt x="0" y="36"/>
                  <a:pt x="9" y="48"/>
                </a:cubicBezTo>
                <a:cubicBezTo>
                  <a:pt x="17" y="60"/>
                  <a:pt x="44" y="80"/>
                  <a:pt x="42" y="83"/>
                </a:cubicBezTo>
                <a:cubicBezTo>
                  <a:pt x="41" y="87"/>
                  <a:pt x="18" y="68"/>
                  <a:pt x="10" y="68"/>
                </a:cubicBezTo>
                <a:cubicBezTo>
                  <a:pt x="2" y="67"/>
                  <a:pt x="5" y="78"/>
                  <a:pt x="19" y="87"/>
                </a:cubicBezTo>
                <a:cubicBezTo>
                  <a:pt x="34" y="97"/>
                  <a:pt x="70" y="107"/>
                  <a:pt x="71" y="143"/>
                </a:cubicBezTo>
                <a:cubicBezTo>
                  <a:pt x="71" y="179"/>
                  <a:pt x="61" y="265"/>
                  <a:pt x="61" y="265"/>
                </a:cubicBezTo>
              </a:path>
            </a:pathLst>
          </a:custGeom>
          <a:solidFill>
            <a:srgbClr val="36254B"/>
          </a:solidFill>
          <a:ln>
            <a:noFill/>
          </a:ln>
        </p:spPr>
        <p:txBody>
          <a:bodyPr vert="horz" wrap="square" lIns="91440" tIns="45720" rIns="91440" bIns="45720" numCol="1" anchor="t" anchorCtr="0" compatLnSpc="1"/>
          <a:lstStyle/>
          <a:p>
            <a:endParaRPr lang="zh-CN" altLang="en-US"/>
          </a:p>
        </p:txBody>
      </p:sp>
      <p:sp>
        <p:nvSpPr>
          <p:cNvPr id="39" name="Freeform 123"/>
          <p:cNvSpPr/>
          <p:nvPr/>
        </p:nvSpPr>
        <p:spPr bwMode="auto">
          <a:xfrm>
            <a:off x="4698413" y="5179217"/>
            <a:ext cx="3215045" cy="766865"/>
          </a:xfrm>
          <a:custGeom>
            <a:avLst/>
            <a:gdLst>
              <a:gd name="T0" fmla="*/ 470 w 470"/>
              <a:gd name="T1" fmla="*/ 98 h 112"/>
              <a:gd name="T2" fmla="*/ 0 w 470"/>
              <a:gd name="T3" fmla="*/ 112 h 112"/>
              <a:gd name="T4" fmla="*/ 470 w 470"/>
              <a:gd name="T5" fmla="*/ 98 h 112"/>
            </a:gdLst>
            <a:ahLst/>
            <a:cxnLst>
              <a:cxn ang="0">
                <a:pos x="T0" y="T1"/>
              </a:cxn>
              <a:cxn ang="0">
                <a:pos x="T2" y="T3"/>
              </a:cxn>
              <a:cxn ang="0">
                <a:pos x="T4" y="T5"/>
              </a:cxn>
            </a:cxnLst>
            <a:rect l="0" t="0" r="r" b="b"/>
            <a:pathLst>
              <a:path w="470" h="112">
                <a:moveTo>
                  <a:pt x="470" y="98"/>
                </a:moveTo>
                <a:cubicBezTo>
                  <a:pt x="470" y="98"/>
                  <a:pt x="177" y="57"/>
                  <a:pt x="0" y="112"/>
                </a:cubicBezTo>
                <a:cubicBezTo>
                  <a:pt x="0" y="112"/>
                  <a:pt x="198" y="0"/>
                  <a:pt x="470" y="98"/>
                </a:cubicBezTo>
                <a:close/>
              </a:path>
            </a:pathLst>
          </a:custGeom>
          <a:solidFill>
            <a:srgbClr val="36254B"/>
          </a:solidFill>
          <a:ln>
            <a:noFill/>
          </a:ln>
        </p:spPr>
        <p:txBody>
          <a:bodyPr vert="horz" wrap="square" lIns="91440" tIns="45720" rIns="91440" bIns="45720" numCol="1" anchor="t" anchorCtr="0" compatLnSpc="1"/>
          <a:lstStyle/>
          <a:p>
            <a:endParaRPr lang="zh-CN" altLang="en-US"/>
          </a:p>
        </p:txBody>
      </p:sp>
      <p:sp>
        <p:nvSpPr>
          <p:cNvPr id="40" name="矩形 39"/>
          <p:cNvSpPr/>
          <p:nvPr/>
        </p:nvSpPr>
        <p:spPr>
          <a:xfrm>
            <a:off x="8431213" y="2085083"/>
            <a:ext cx="2530565" cy="369332"/>
          </a:xfrm>
          <a:prstGeom prst="rect">
            <a:avLst/>
          </a:prstGeom>
        </p:spPr>
        <p:txBody>
          <a:bodyPr wrap="none">
            <a:spAutoFit/>
          </a:bodyPr>
          <a:lstStyle/>
          <a:p>
            <a:r>
              <a:rPr lang="en-US" altLang="zh-CN" dirty="0">
                <a:solidFill>
                  <a:srgbClr val="DA484C"/>
                </a:solidFill>
              </a:rPr>
              <a:t>IT’S THE DEFAULT TEXT</a:t>
            </a:r>
            <a:endParaRPr lang="zh-CN" altLang="en-US" dirty="0">
              <a:solidFill>
                <a:srgbClr val="DA484C"/>
              </a:solidFill>
            </a:endParaRPr>
          </a:p>
        </p:txBody>
      </p:sp>
      <p:sp>
        <p:nvSpPr>
          <p:cNvPr id="2" name="矩形 1"/>
          <p:cNvSpPr/>
          <p:nvPr/>
        </p:nvSpPr>
        <p:spPr>
          <a:xfrm>
            <a:off x="8431213" y="2502220"/>
            <a:ext cx="2921000" cy="954107"/>
          </a:xfrm>
          <a:prstGeom prst="rect">
            <a:avLst/>
          </a:prstGeom>
        </p:spPr>
        <p:txBody>
          <a:bodyPr wrap="square">
            <a:spAutoFit/>
          </a:bodyPr>
          <a:lstStyle/>
          <a:p>
            <a:r>
              <a:rPr lang="en-US" altLang="zh-CN" sz="1400" dirty="0"/>
              <a:t>It looks even better with you using this text. Whoever evaluates your text cannot evaluate the way you write.</a:t>
            </a:r>
            <a:endParaRPr lang="en-US" altLang="zh-CN" sz="1400" dirty="0"/>
          </a:p>
        </p:txBody>
      </p:sp>
      <p:sp>
        <p:nvSpPr>
          <p:cNvPr id="44" name="矩形 43"/>
          <p:cNvSpPr/>
          <p:nvPr/>
        </p:nvSpPr>
        <p:spPr>
          <a:xfrm>
            <a:off x="8431213" y="3691510"/>
            <a:ext cx="2530565" cy="369332"/>
          </a:xfrm>
          <a:prstGeom prst="rect">
            <a:avLst/>
          </a:prstGeom>
        </p:spPr>
        <p:txBody>
          <a:bodyPr wrap="none">
            <a:spAutoFit/>
          </a:bodyPr>
          <a:lstStyle/>
          <a:p>
            <a:r>
              <a:rPr lang="en-US" altLang="zh-CN" dirty="0">
                <a:solidFill>
                  <a:srgbClr val="E15C2F"/>
                </a:solidFill>
              </a:rPr>
              <a:t>IT’S THE DEFAULT TEXT</a:t>
            </a:r>
            <a:endParaRPr lang="zh-CN" altLang="en-US" dirty="0">
              <a:solidFill>
                <a:srgbClr val="E15C2F"/>
              </a:solidFill>
            </a:endParaRPr>
          </a:p>
        </p:txBody>
      </p:sp>
      <p:sp>
        <p:nvSpPr>
          <p:cNvPr id="45" name="矩形 44"/>
          <p:cNvSpPr/>
          <p:nvPr/>
        </p:nvSpPr>
        <p:spPr>
          <a:xfrm>
            <a:off x="8431213" y="4108647"/>
            <a:ext cx="2921000" cy="954107"/>
          </a:xfrm>
          <a:prstGeom prst="rect">
            <a:avLst/>
          </a:prstGeom>
        </p:spPr>
        <p:txBody>
          <a:bodyPr wrap="square">
            <a:spAutoFit/>
          </a:bodyPr>
          <a:lstStyle/>
          <a:p>
            <a:r>
              <a:rPr lang="en-US" altLang="zh-CN" sz="1400" dirty="0"/>
              <a:t>It looks even better with you using this text. Whoever evaluates your text cannot evaluate the way you write.</a:t>
            </a:r>
            <a:endParaRPr lang="en-US" altLang="zh-CN" sz="1400" dirty="0"/>
          </a:p>
        </p:txBody>
      </p:sp>
      <p:sp>
        <p:nvSpPr>
          <p:cNvPr id="46" name="矩形 45"/>
          <p:cNvSpPr/>
          <p:nvPr/>
        </p:nvSpPr>
        <p:spPr>
          <a:xfrm>
            <a:off x="1239171" y="2085083"/>
            <a:ext cx="2530565" cy="369332"/>
          </a:xfrm>
          <a:prstGeom prst="rect">
            <a:avLst/>
          </a:prstGeom>
        </p:spPr>
        <p:txBody>
          <a:bodyPr wrap="none">
            <a:spAutoFit/>
          </a:bodyPr>
          <a:lstStyle/>
          <a:p>
            <a:pPr algn="r"/>
            <a:r>
              <a:rPr lang="en-US" altLang="zh-CN" dirty="0">
                <a:solidFill>
                  <a:srgbClr val="FB7643"/>
                </a:solidFill>
              </a:rPr>
              <a:t>IT’S THE DEFAULT TEXT</a:t>
            </a:r>
            <a:endParaRPr lang="zh-CN" altLang="en-US" dirty="0">
              <a:solidFill>
                <a:srgbClr val="FB7643"/>
              </a:solidFill>
            </a:endParaRPr>
          </a:p>
        </p:txBody>
      </p:sp>
      <p:sp>
        <p:nvSpPr>
          <p:cNvPr id="47" name="矩形 46"/>
          <p:cNvSpPr/>
          <p:nvPr/>
        </p:nvSpPr>
        <p:spPr>
          <a:xfrm>
            <a:off x="848736" y="2502220"/>
            <a:ext cx="2921000" cy="954107"/>
          </a:xfrm>
          <a:prstGeom prst="rect">
            <a:avLst/>
          </a:prstGeom>
        </p:spPr>
        <p:txBody>
          <a:bodyPr wrap="square">
            <a:spAutoFit/>
          </a:bodyPr>
          <a:lstStyle/>
          <a:p>
            <a:pPr algn="r"/>
            <a:r>
              <a:rPr lang="en-US" altLang="zh-CN" sz="1400" dirty="0"/>
              <a:t>It looks even better with you using this text. Whoever evaluates your text cannot evaluate the way you write.</a:t>
            </a:r>
            <a:endParaRPr lang="en-US" altLang="zh-CN" sz="1400" dirty="0"/>
          </a:p>
        </p:txBody>
      </p:sp>
      <p:sp>
        <p:nvSpPr>
          <p:cNvPr id="48" name="矩形 47"/>
          <p:cNvSpPr/>
          <p:nvPr/>
        </p:nvSpPr>
        <p:spPr>
          <a:xfrm>
            <a:off x="1239171" y="3691510"/>
            <a:ext cx="2530565" cy="369332"/>
          </a:xfrm>
          <a:prstGeom prst="rect">
            <a:avLst/>
          </a:prstGeom>
        </p:spPr>
        <p:txBody>
          <a:bodyPr wrap="none">
            <a:spAutoFit/>
          </a:bodyPr>
          <a:lstStyle/>
          <a:p>
            <a:pPr algn="r"/>
            <a:r>
              <a:rPr lang="en-US" altLang="zh-CN" dirty="0">
                <a:solidFill>
                  <a:srgbClr val="EF994E"/>
                </a:solidFill>
              </a:rPr>
              <a:t>IT’S THE DEFAULT TEXT</a:t>
            </a:r>
            <a:endParaRPr lang="zh-CN" altLang="en-US" dirty="0">
              <a:solidFill>
                <a:srgbClr val="EF994E"/>
              </a:solidFill>
            </a:endParaRPr>
          </a:p>
        </p:txBody>
      </p:sp>
      <p:sp>
        <p:nvSpPr>
          <p:cNvPr id="49" name="矩形 48"/>
          <p:cNvSpPr/>
          <p:nvPr/>
        </p:nvSpPr>
        <p:spPr>
          <a:xfrm>
            <a:off x="848736" y="4108647"/>
            <a:ext cx="2921000" cy="954107"/>
          </a:xfrm>
          <a:prstGeom prst="rect">
            <a:avLst/>
          </a:prstGeom>
        </p:spPr>
        <p:txBody>
          <a:bodyPr wrap="square">
            <a:spAutoFit/>
          </a:bodyPr>
          <a:lstStyle/>
          <a:p>
            <a:pPr algn="r"/>
            <a:r>
              <a:rPr lang="en-US" altLang="zh-CN" sz="1400" dirty="0"/>
              <a:t>It looks even better with you using this text. Whoever evaluates your text cannot evaluate the way you write.</a:t>
            </a:r>
            <a:endParaRPr lang="en-US" altLang="zh-CN" sz="1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13" name="KSO_Shape"/>
          <p:cNvSpPr>
            <a:spLocks noChangeAspect="1"/>
          </p:cNvSpPr>
          <p:nvPr/>
        </p:nvSpPr>
        <p:spPr bwMode="auto">
          <a:xfrm>
            <a:off x="5019600" y="2703644"/>
            <a:ext cx="2152800" cy="2160000"/>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rgbClr val="36254B"/>
          </a:solidFill>
          <a:ln>
            <a:noFill/>
          </a:ln>
        </p:spPr>
        <p:txBody>
          <a:bodyPr/>
          <a:lstStyle/>
          <a:p>
            <a:endParaRPr lang="zh-CN" altLang="en-US" dirty="0"/>
          </a:p>
        </p:txBody>
      </p:sp>
      <p:sp>
        <p:nvSpPr>
          <p:cNvPr id="14" name="椭圆 13"/>
          <p:cNvSpPr>
            <a:spLocks noChangeAspect="1"/>
          </p:cNvSpPr>
          <p:nvPr/>
        </p:nvSpPr>
        <p:spPr>
          <a:xfrm>
            <a:off x="5012400" y="2703644"/>
            <a:ext cx="2160000" cy="2160000"/>
          </a:xfrm>
          <a:prstGeom prst="ellipse">
            <a:avLst/>
          </a:prstGeom>
          <a:noFill/>
          <a:ln w="19050">
            <a:solidFill>
              <a:srgbClr val="362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4652400" y="2343644"/>
            <a:ext cx="2880000" cy="2880000"/>
          </a:xfrm>
          <a:prstGeom prst="ellipse">
            <a:avLst/>
          </a:prstGeom>
          <a:noFill/>
          <a:ln w="19050">
            <a:solidFill>
              <a:srgbClr val="E4E3E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rot="2700000">
            <a:off x="4793271" y="2480915"/>
            <a:ext cx="540000" cy="5400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rot="2700000">
            <a:off x="6858729" y="2480915"/>
            <a:ext cx="540000" cy="5400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rot="2700000">
            <a:off x="6858729" y="4546374"/>
            <a:ext cx="540000" cy="5400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rot="2700000">
            <a:off x="4793271" y="4546374"/>
            <a:ext cx="540000" cy="540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471724" y="2189077"/>
            <a:ext cx="360000" cy="36000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333743" y="2189077"/>
            <a:ext cx="3137981" cy="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471724" y="5018211"/>
            <a:ext cx="360000" cy="36000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333742" y="5378211"/>
            <a:ext cx="3137981" cy="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330567" y="2193010"/>
            <a:ext cx="360000" cy="36000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690567" y="2189077"/>
            <a:ext cx="3137981" cy="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30567" y="5014278"/>
            <a:ext cx="360000" cy="36000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690567" y="5374278"/>
            <a:ext cx="3137981" cy="0"/>
          </a:xfrm>
          <a:prstGeom prst="line">
            <a:avLst/>
          </a:prstGeom>
          <a:ln w="19050">
            <a:solidFill>
              <a:srgbClr val="E4E3EA"/>
            </a:solidFill>
            <a:prstDash val="sys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333742" y="2347029"/>
            <a:ext cx="3137981" cy="738664"/>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sp>
        <p:nvSpPr>
          <p:cNvPr id="29" name="矩形 28"/>
          <p:cNvSpPr/>
          <p:nvPr/>
        </p:nvSpPr>
        <p:spPr>
          <a:xfrm>
            <a:off x="1333742" y="4481595"/>
            <a:ext cx="3137981" cy="738664"/>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sp>
        <p:nvSpPr>
          <p:cNvPr id="30" name="矩形 29"/>
          <p:cNvSpPr/>
          <p:nvPr/>
        </p:nvSpPr>
        <p:spPr>
          <a:xfrm>
            <a:off x="7713076" y="2347029"/>
            <a:ext cx="3137981" cy="738664"/>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sp>
        <p:nvSpPr>
          <p:cNvPr id="31" name="矩形 30"/>
          <p:cNvSpPr/>
          <p:nvPr/>
        </p:nvSpPr>
        <p:spPr>
          <a:xfrm>
            <a:off x="7713076" y="4481595"/>
            <a:ext cx="3137981" cy="738664"/>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sp>
        <p:nvSpPr>
          <p:cNvPr id="32" name="文本框 31"/>
          <p:cNvSpPr txBox="1"/>
          <p:nvPr/>
        </p:nvSpPr>
        <p:spPr>
          <a:xfrm>
            <a:off x="1333742" y="1829078"/>
            <a:ext cx="2276521" cy="338554"/>
          </a:xfrm>
          <a:prstGeom prst="rect">
            <a:avLst/>
          </a:prstGeom>
          <a:noFill/>
        </p:spPr>
        <p:txBody>
          <a:bodyPr wrap="none" rtlCol="0">
            <a:spAutoFit/>
          </a:bodyPr>
          <a:lstStyle/>
          <a:p>
            <a:r>
              <a:rPr lang="en-US" altLang="zh-CN" sz="1600" dirty="0">
                <a:solidFill>
                  <a:srgbClr val="EF994E"/>
                </a:solidFill>
              </a:rPr>
              <a:t>IT’S THE DEFAULT TEXT</a:t>
            </a:r>
            <a:endParaRPr lang="en-US" altLang="zh-CN" sz="1600" dirty="0">
              <a:solidFill>
                <a:srgbClr val="EF994E"/>
              </a:solidFill>
            </a:endParaRPr>
          </a:p>
        </p:txBody>
      </p:sp>
      <p:sp>
        <p:nvSpPr>
          <p:cNvPr id="33" name="文本框 32"/>
          <p:cNvSpPr txBox="1"/>
          <p:nvPr/>
        </p:nvSpPr>
        <p:spPr>
          <a:xfrm>
            <a:off x="7713076" y="1829078"/>
            <a:ext cx="2276521" cy="338554"/>
          </a:xfrm>
          <a:prstGeom prst="rect">
            <a:avLst/>
          </a:prstGeom>
          <a:noFill/>
        </p:spPr>
        <p:txBody>
          <a:bodyPr wrap="none" rtlCol="0">
            <a:spAutoFit/>
          </a:bodyPr>
          <a:lstStyle/>
          <a:p>
            <a:r>
              <a:rPr lang="en-US" altLang="zh-CN" sz="1600" dirty="0">
                <a:solidFill>
                  <a:srgbClr val="DA484C"/>
                </a:solidFill>
              </a:rPr>
              <a:t>IT’S THE DEFAULT TEXT</a:t>
            </a:r>
            <a:endParaRPr lang="en-US" altLang="zh-CN" sz="1600" dirty="0">
              <a:solidFill>
                <a:srgbClr val="DA484C"/>
              </a:solidFill>
            </a:endParaRPr>
          </a:p>
        </p:txBody>
      </p:sp>
      <p:sp>
        <p:nvSpPr>
          <p:cNvPr id="34" name="文本框 33"/>
          <p:cNvSpPr txBox="1"/>
          <p:nvPr/>
        </p:nvSpPr>
        <p:spPr>
          <a:xfrm>
            <a:off x="7713076" y="5410982"/>
            <a:ext cx="2276521" cy="338554"/>
          </a:xfrm>
          <a:prstGeom prst="rect">
            <a:avLst/>
          </a:prstGeom>
          <a:noFill/>
        </p:spPr>
        <p:txBody>
          <a:bodyPr wrap="none" rtlCol="0">
            <a:spAutoFit/>
          </a:bodyPr>
          <a:lstStyle/>
          <a:p>
            <a:r>
              <a:rPr lang="en-US" altLang="zh-CN" sz="1600" dirty="0">
                <a:solidFill>
                  <a:srgbClr val="E15C2F"/>
                </a:solidFill>
              </a:rPr>
              <a:t>IT’S THE DEFAULT TEXT</a:t>
            </a:r>
            <a:endParaRPr lang="en-US" altLang="zh-CN" sz="1600" dirty="0">
              <a:solidFill>
                <a:srgbClr val="E15C2F"/>
              </a:solidFill>
            </a:endParaRPr>
          </a:p>
        </p:txBody>
      </p:sp>
      <p:sp>
        <p:nvSpPr>
          <p:cNvPr id="35" name="文本框 34"/>
          <p:cNvSpPr txBox="1"/>
          <p:nvPr/>
        </p:nvSpPr>
        <p:spPr>
          <a:xfrm>
            <a:off x="1333742" y="5410982"/>
            <a:ext cx="2276521" cy="338554"/>
          </a:xfrm>
          <a:prstGeom prst="rect">
            <a:avLst/>
          </a:prstGeom>
          <a:noFill/>
        </p:spPr>
        <p:txBody>
          <a:bodyPr wrap="none" rtlCol="0">
            <a:spAutoFit/>
          </a:bodyPr>
          <a:lstStyle/>
          <a:p>
            <a:r>
              <a:rPr lang="en-US" altLang="zh-CN" sz="1600" dirty="0">
                <a:solidFill>
                  <a:srgbClr val="FB7643"/>
                </a:solidFill>
              </a:rPr>
              <a:t>IT’S THE DEFAULT TEXT</a:t>
            </a:r>
            <a:endParaRPr lang="en-US" altLang="zh-CN" sz="1600" dirty="0">
              <a:solidFill>
                <a:srgbClr val="FB7643"/>
              </a:solidFill>
            </a:endParaRPr>
          </a:p>
        </p:txBody>
      </p:sp>
      <p:sp>
        <p:nvSpPr>
          <p:cNvPr id="36" name="KSO_Shape"/>
          <p:cNvSpPr>
            <a:spLocks noChangeAspect="1"/>
          </p:cNvSpPr>
          <p:nvPr/>
        </p:nvSpPr>
        <p:spPr>
          <a:xfrm>
            <a:off x="7000320" y="2632767"/>
            <a:ext cx="251163" cy="2340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KSO_Shape"/>
          <p:cNvSpPr>
            <a:spLocks noChangeAspect="1"/>
          </p:cNvSpPr>
          <p:nvPr/>
        </p:nvSpPr>
        <p:spPr>
          <a:xfrm>
            <a:off x="4919418" y="2629908"/>
            <a:ext cx="287705" cy="2340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16"/>
          <p:cNvSpPr>
            <a:spLocks noChangeAspect="1"/>
          </p:cNvSpPr>
          <p:nvPr/>
        </p:nvSpPr>
        <p:spPr bwMode="auto">
          <a:xfrm>
            <a:off x="4919418" y="4733927"/>
            <a:ext cx="286722" cy="234000"/>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txBody>
          <a:bodyPr/>
          <a:lstStyle/>
          <a:p>
            <a:endParaRPr lang="zh-CN" altLang="en-US"/>
          </a:p>
        </p:txBody>
      </p:sp>
      <p:sp>
        <p:nvSpPr>
          <p:cNvPr id="39" name="Freeform 24"/>
          <p:cNvSpPr>
            <a:spLocks noChangeAspect="1"/>
          </p:cNvSpPr>
          <p:nvPr/>
        </p:nvSpPr>
        <p:spPr bwMode="auto">
          <a:xfrm>
            <a:off x="7075470" y="4706928"/>
            <a:ext cx="110118" cy="234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graphicFrame>
        <p:nvGraphicFramePr>
          <p:cNvPr id="6" name="图表 5"/>
          <p:cNvGraphicFramePr/>
          <p:nvPr/>
        </p:nvGraphicFramePr>
        <p:xfrm>
          <a:off x="839788" y="2046443"/>
          <a:ext cx="5256212" cy="3260663"/>
        </p:xfrm>
        <a:graphic>
          <a:graphicData uri="http://schemas.openxmlformats.org/drawingml/2006/chart">
            <c:chart xmlns:c="http://schemas.openxmlformats.org/drawingml/2006/chart" xmlns:r="http://schemas.openxmlformats.org/officeDocument/2006/relationships" r:id="rId1"/>
          </a:graphicData>
        </a:graphic>
      </p:graphicFrame>
      <p:grpSp>
        <p:nvGrpSpPr>
          <p:cNvPr id="9" name="组合 8"/>
          <p:cNvGrpSpPr/>
          <p:nvPr/>
        </p:nvGrpSpPr>
        <p:grpSpPr>
          <a:xfrm>
            <a:off x="839788" y="5701554"/>
            <a:ext cx="1569861" cy="360000"/>
            <a:chOff x="1721223" y="5749365"/>
            <a:chExt cx="1569861" cy="360000"/>
          </a:xfrm>
        </p:grpSpPr>
        <p:sp>
          <p:nvSpPr>
            <p:cNvPr id="7" name="矩形 6"/>
            <p:cNvSpPr>
              <a:spLocks noChangeAspect="1"/>
            </p:cNvSpPr>
            <p:nvPr/>
          </p:nvSpPr>
          <p:spPr>
            <a:xfrm>
              <a:off x="1721223" y="5749365"/>
              <a:ext cx="360000" cy="360000"/>
            </a:xfrm>
            <a:prstGeom prst="rect">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27624" y="5760088"/>
              <a:ext cx="1163460" cy="338554"/>
            </a:xfrm>
            <a:prstGeom prst="rect">
              <a:avLst/>
            </a:prstGeom>
            <a:noFill/>
          </p:spPr>
          <p:txBody>
            <a:bodyPr wrap="none" rtlCol="0">
              <a:spAutoFit/>
            </a:bodyPr>
            <a:lstStyle/>
            <a:p>
              <a:r>
                <a:rPr lang="en-US" altLang="zh-CN" sz="1600" dirty="0" smtClean="0">
                  <a:solidFill>
                    <a:srgbClr val="36254B"/>
                  </a:solidFill>
                </a:rPr>
                <a:t>TEXT HERE</a:t>
              </a:r>
              <a:endParaRPr lang="zh-CN" altLang="en-US" sz="1600" dirty="0">
                <a:solidFill>
                  <a:srgbClr val="36254B"/>
                </a:solidFill>
              </a:endParaRPr>
            </a:p>
          </p:txBody>
        </p:sp>
      </p:grpSp>
      <p:grpSp>
        <p:nvGrpSpPr>
          <p:cNvPr id="10" name="组合 9"/>
          <p:cNvGrpSpPr/>
          <p:nvPr/>
        </p:nvGrpSpPr>
        <p:grpSpPr>
          <a:xfrm>
            <a:off x="2682963" y="5701554"/>
            <a:ext cx="1569861" cy="360000"/>
            <a:chOff x="1721223" y="5749365"/>
            <a:chExt cx="1569861" cy="360000"/>
          </a:xfrm>
        </p:grpSpPr>
        <p:sp>
          <p:nvSpPr>
            <p:cNvPr id="11" name="矩形 10"/>
            <p:cNvSpPr>
              <a:spLocks noChangeAspect="1"/>
            </p:cNvSpPr>
            <p:nvPr/>
          </p:nvSpPr>
          <p:spPr>
            <a:xfrm>
              <a:off x="1721223" y="5749365"/>
              <a:ext cx="360000" cy="360000"/>
            </a:xfrm>
            <a:prstGeom prst="rect">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127624" y="5760088"/>
              <a:ext cx="1163460" cy="338554"/>
            </a:xfrm>
            <a:prstGeom prst="rect">
              <a:avLst/>
            </a:prstGeom>
            <a:noFill/>
          </p:spPr>
          <p:txBody>
            <a:bodyPr wrap="none" rtlCol="0">
              <a:spAutoFit/>
            </a:bodyPr>
            <a:lstStyle/>
            <a:p>
              <a:r>
                <a:rPr lang="en-US" altLang="zh-CN" sz="1600" dirty="0" smtClean="0">
                  <a:solidFill>
                    <a:srgbClr val="36254B"/>
                  </a:solidFill>
                </a:rPr>
                <a:t>TEXT HERE</a:t>
              </a:r>
              <a:endParaRPr lang="zh-CN" altLang="en-US" sz="1600" dirty="0">
                <a:solidFill>
                  <a:srgbClr val="36254B"/>
                </a:solidFill>
              </a:endParaRPr>
            </a:p>
          </p:txBody>
        </p:sp>
      </p:grpSp>
      <p:grpSp>
        <p:nvGrpSpPr>
          <p:cNvPr id="13" name="组合 12"/>
          <p:cNvGrpSpPr/>
          <p:nvPr/>
        </p:nvGrpSpPr>
        <p:grpSpPr>
          <a:xfrm>
            <a:off x="4526139" y="5701554"/>
            <a:ext cx="1569861" cy="360000"/>
            <a:chOff x="1721223" y="5749365"/>
            <a:chExt cx="1569861" cy="360000"/>
          </a:xfrm>
        </p:grpSpPr>
        <p:sp>
          <p:nvSpPr>
            <p:cNvPr id="14" name="矩形 13"/>
            <p:cNvSpPr>
              <a:spLocks noChangeAspect="1"/>
            </p:cNvSpPr>
            <p:nvPr/>
          </p:nvSpPr>
          <p:spPr>
            <a:xfrm>
              <a:off x="1721223" y="5749365"/>
              <a:ext cx="360000" cy="360000"/>
            </a:xfrm>
            <a:prstGeom prst="rect">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127624" y="5760088"/>
              <a:ext cx="1163460" cy="338554"/>
            </a:xfrm>
            <a:prstGeom prst="rect">
              <a:avLst/>
            </a:prstGeom>
            <a:noFill/>
          </p:spPr>
          <p:txBody>
            <a:bodyPr wrap="none" rtlCol="0">
              <a:spAutoFit/>
            </a:bodyPr>
            <a:lstStyle/>
            <a:p>
              <a:r>
                <a:rPr lang="en-US" altLang="zh-CN" sz="1600" dirty="0" smtClean="0">
                  <a:solidFill>
                    <a:srgbClr val="36254B"/>
                  </a:solidFill>
                </a:rPr>
                <a:t>TEXT HERE</a:t>
              </a:r>
              <a:endParaRPr lang="zh-CN" altLang="en-US" sz="1600" dirty="0">
                <a:solidFill>
                  <a:srgbClr val="36254B"/>
                </a:solidFill>
              </a:endParaRPr>
            </a:p>
          </p:txBody>
        </p:sp>
      </p:grpSp>
      <p:sp>
        <p:nvSpPr>
          <p:cNvPr id="16" name="矩形 15"/>
          <p:cNvSpPr/>
          <p:nvPr/>
        </p:nvSpPr>
        <p:spPr>
          <a:xfrm>
            <a:off x="6526306" y="2132710"/>
            <a:ext cx="2530565" cy="369332"/>
          </a:xfrm>
          <a:prstGeom prst="rect">
            <a:avLst/>
          </a:prstGeom>
        </p:spPr>
        <p:txBody>
          <a:bodyPr wrap="none">
            <a:spAutoFit/>
          </a:bodyPr>
          <a:lstStyle/>
          <a:p>
            <a:r>
              <a:rPr lang="en-US" altLang="zh-CN" dirty="0">
                <a:solidFill>
                  <a:srgbClr val="DA484C"/>
                </a:solidFill>
              </a:rPr>
              <a:t>IT’S THE DEFAULT TEXT</a:t>
            </a:r>
            <a:endParaRPr lang="zh-CN" altLang="en-US" dirty="0">
              <a:solidFill>
                <a:srgbClr val="DA484C"/>
              </a:solidFill>
            </a:endParaRPr>
          </a:p>
        </p:txBody>
      </p:sp>
      <p:sp>
        <p:nvSpPr>
          <p:cNvPr id="17" name="矩形 16"/>
          <p:cNvSpPr/>
          <p:nvPr/>
        </p:nvSpPr>
        <p:spPr>
          <a:xfrm>
            <a:off x="6526306" y="2601729"/>
            <a:ext cx="4825907" cy="1169551"/>
          </a:xfrm>
          <a:prstGeom prst="rect">
            <a:avLst/>
          </a:prstGeom>
        </p:spPr>
        <p:txBody>
          <a:bodyPr wrap="square">
            <a:spAutoFit/>
          </a:bodyPr>
          <a:lstStyle/>
          <a:p>
            <a:pPr>
              <a:lnSpc>
                <a:spcPct val="125000"/>
              </a:lnSpc>
            </a:pPr>
            <a:r>
              <a:rPr lang="en-US" altLang="zh-CN" sz="1400" dirty="0"/>
              <a:t>A designer can use default text to simulate what text would look like. It looks even better with you using this text. Whoever evaluates your text cannot evaluate the way you write.</a:t>
            </a:r>
            <a:endParaRPr lang="zh-CN" altLang="en-US" sz="1400" dirty="0"/>
          </a:p>
        </p:txBody>
      </p:sp>
      <p:sp>
        <p:nvSpPr>
          <p:cNvPr id="18" name="矩形 17"/>
          <p:cNvSpPr/>
          <p:nvPr/>
        </p:nvSpPr>
        <p:spPr>
          <a:xfrm>
            <a:off x="6526306" y="4009321"/>
            <a:ext cx="4143507" cy="892552"/>
          </a:xfrm>
          <a:prstGeom prst="rect">
            <a:avLst/>
          </a:prstGeom>
        </p:spPr>
        <p:txBody>
          <a:bodyPr wrap="none">
            <a:spAutoFit/>
          </a:bodyPr>
          <a:lstStyle/>
          <a:p>
            <a:pPr marL="360045" indent="-360045">
              <a:spcBef>
                <a:spcPts val="600"/>
              </a:spcBef>
              <a:buClr>
                <a:srgbClr val="DA484C"/>
              </a:buClr>
              <a:buFont typeface="Wingdings" panose="05000000000000000000" pitchFamily="2" charset="2"/>
              <a:buChar char="ü"/>
            </a:pPr>
            <a:r>
              <a:rPr lang="en-US" altLang="zh-CN" sz="1400" dirty="0">
                <a:solidFill>
                  <a:srgbClr val="36254B"/>
                </a:solidFill>
              </a:rPr>
              <a:t>It looks even better with you using this text. </a:t>
            </a:r>
            <a:endParaRPr lang="en-US" altLang="zh-CN" sz="1400" dirty="0" smtClean="0">
              <a:solidFill>
                <a:srgbClr val="36254B"/>
              </a:solidFill>
            </a:endParaRPr>
          </a:p>
          <a:p>
            <a:pPr marL="360045" indent="-360045">
              <a:spcBef>
                <a:spcPts val="600"/>
              </a:spcBef>
              <a:buClr>
                <a:srgbClr val="DA484C"/>
              </a:buClr>
              <a:buFont typeface="Wingdings" panose="05000000000000000000" pitchFamily="2" charset="2"/>
              <a:buChar char="ü"/>
            </a:pPr>
            <a:r>
              <a:rPr lang="en-US" altLang="zh-CN" sz="1400" dirty="0">
                <a:solidFill>
                  <a:srgbClr val="36254B"/>
                </a:solidFill>
              </a:rPr>
              <a:t>It looks even better with you using this text. </a:t>
            </a:r>
            <a:endParaRPr lang="en-US" altLang="zh-CN" sz="1400" dirty="0" smtClean="0">
              <a:solidFill>
                <a:srgbClr val="36254B"/>
              </a:solidFill>
            </a:endParaRPr>
          </a:p>
          <a:p>
            <a:pPr marL="360045" indent="-360045">
              <a:spcBef>
                <a:spcPts val="600"/>
              </a:spcBef>
              <a:buClr>
                <a:srgbClr val="DA484C"/>
              </a:buClr>
              <a:buFont typeface="Wingdings" panose="05000000000000000000" pitchFamily="2" charset="2"/>
              <a:buChar char="ü"/>
            </a:pPr>
            <a:r>
              <a:rPr lang="en-US" altLang="zh-CN" sz="1400" dirty="0">
                <a:solidFill>
                  <a:srgbClr val="36254B"/>
                </a:solidFill>
              </a:rPr>
              <a:t>It looks even better with you using this text. </a:t>
            </a:r>
            <a:endParaRPr lang="en-US" altLang="zh-CN" sz="1400" dirty="0" smtClean="0">
              <a:solidFill>
                <a:srgbClr val="36254B"/>
              </a:solidFill>
            </a:endParaRPr>
          </a:p>
        </p:txBody>
      </p:sp>
      <p:sp>
        <p:nvSpPr>
          <p:cNvPr id="19" name="矩形 18"/>
          <p:cNvSpPr/>
          <p:nvPr/>
        </p:nvSpPr>
        <p:spPr>
          <a:xfrm>
            <a:off x="6526306" y="5304466"/>
            <a:ext cx="540000" cy="540000"/>
          </a:xfrm>
          <a:prstGeom prst="rect">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066306" y="5303237"/>
            <a:ext cx="4285907" cy="540000"/>
          </a:xfrm>
          <a:prstGeom prst="rect">
            <a:avLst/>
          </a:prstGeom>
          <a:solidFill>
            <a:srgbClr val="E4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36254B"/>
                </a:solidFill>
              </a:rPr>
              <a:t>IT’S THE DEFAULT TEXT</a:t>
            </a:r>
            <a:endParaRPr lang="en-US" altLang="zh-CN">
              <a:solidFill>
                <a:srgbClr val="36254B"/>
              </a:solidFill>
            </a:endParaRPr>
          </a:p>
        </p:txBody>
      </p:sp>
      <p:sp>
        <p:nvSpPr>
          <p:cNvPr id="21" name="Freeform 13"/>
          <p:cNvSpPr>
            <a:spLocks noChangeAspect="1" noEditPoints="1"/>
          </p:cNvSpPr>
          <p:nvPr/>
        </p:nvSpPr>
        <p:spPr bwMode="black">
          <a:xfrm>
            <a:off x="6616306" y="5419979"/>
            <a:ext cx="360000" cy="306515"/>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lstStyle/>
          <a:p>
            <a:pPr defTabSz="755015"/>
            <a:endParaRPr lang="en-US" spc="-124" dirty="0">
              <a:gradFill>
                <a:gsLst>
                  <a:gs pos="50000">
                    <a:srgbClr val="FFFFFF"/>
                  </a:gs>
                  <a:gs pos="100000">
                    <a:srgbClr val="FFFFFF"/>
                  </a:gs>
                </a:gsLst>
                <a:lin ang="5400000" scaled="0"/>
              </a:gra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WELCOME MESSAGE</a:t>
            </a:r>
            <a:endParaRPr lang="zh-CN" altLang="en-US" dirty="0"/>
          </a:p>
        </p:txBody>
      </p:sp>
      <p:sp>
        <p:nvSpPr>
          <p:cNvPr id="8" name="文本占位符 7"/>
          <p:cNvSpPr>
            <a:spLocks noGrp="1"/>
          </p:cNvSpPr>
          <p:nvPr>
            <p:ph type="body" sz="quarter" idx="10"/>
          </p:nvPr>
        </p:nvSpPr>
        <p:spPr/>
        <p:txBody>
          <a:bodyPr/>
          <a:lstStyle/>
          <a:p>
            <a:r>
              <a:rPr lang="en-US" altLang="zh-CN" dirty="0"/>
              <a:t>People tend to read writing. </a:t>
            </a:r>
            <a:endParaRPr lang="en-US" altLang="zh-CN" dirty="0"/>
          </a:p>
          <a:p>
            <a:r>
              <a:rPr lang="en-US" altLang="zh-CN" dirty="0"/>
              <a:t>This text will not appear in a consistent order. </a:t>
            </a:r>
            <a:endParaRPr lang="en-US" altLang="zh-CN" dirty="0"/>
          </a:p>
          <a:p>
            <a:r>
              <a:rPr lang="en-US" altLang="zh-CN" dirty="0"/>
              <a:t>Using default text is a simple way to create the appearance of content without having to create it. </a:t>
            </a:r>
            <a:endParaRPr lang="en-US" altLang="zh-CN" dirty="0"/>
          </a:p>
          <a:p>
            <a:r>
              <a:rPr lang="en-US" altLang="zh-CN" dirty="0"/>
              <a:t>Humans are creative beings. </a:t>
            </a:r>
            <a:endParaRPr lang="en-US" altLang="zh-CN" dirty="0"/>
          </a:p>
          <a:p>
            <a:r>
              <a:rPr lang="en-US" altLang="zh-CN" dirty="0"/>
              <a:t>If it is not real text, they will focus on the design</a:t>
            </a:r>
            <a:r>
              <a:rPr lang="en-US" altLang="zh-CN" dirty="0" smtClean="0"/>
              <a:t>.</a:t>
            </a:r>
            <a:endParaRPr lang="en-US" altLang="zh-CN" dirty="0"/>
          </a:p>
        </p:txBody>
      </p:sp>
      <p:sp>
        <p:nvSpPr>
          <p:cNvPr id="7" name="矩形 6"/>
          <p:cNvSpPr/>
          <p:nvPr/>
        </p:nvSpPr>
        <p:spPr>
          <a:xfrm>
            <a:off x="3347651" y="3115393"/>
            <a:ext cx="5496698" cy="400110"/>
          </a:xfrm>
          <a:prstGeom prst="rect">
            <a:avLst/>
          </a:prstGeom>
        </p:spPr>
        <p:txBody>
          <a:bodyPr wrap="none">
            <a:spAutoFit/>
          </a:bodyPr>
          <a:lstStyle/>
          <a:p>
            <a:pPr algn="ctr"/>
            <a:r>
              <a:rPr lang="en-US" altLang="zh-CN" sz="2000" dirty="0" smtClean="0">
                <a:solidFill>
                  <a:srgbClr val="FB7643"/>
                </a:solidFill>
              </a:rPr>
              <a:t>YOUR DESIGN LOOKS AWESOME BY THE WAY. </a:t>
            </a:r>
            <a:endParaRPr lang="en-US" altLang="zh-CN" sz="2000" dirty="0">
              <a:solidFill>
                <a:srgbClr val="FB7643"/>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752" t="5287" r="958" b="10657"/>
          <a:stretch>
            <a:fillRect/>
          </a:stretch>
        </p:blipFill>
        <p:spPr/>
      </p:pic>
      <p:sp>
        <p:nvSpPr>
          <p:cNvPr id="5" name="椭圆 4"/>
          <p:cNvSpPr>
            <a:spLocks noChangeAspect="1"/>
          </p:cNvSpPr>
          <p:nvPr/>
        </p:nvSpPr>
        <p:spPr>
          <a:xfrm>
            <a:off x="839788" y="4093882"/>
            <a:ext cx="720000" cy="7200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31957" y="4093882"/>
            <a:ext cx="2276521" cy="338554"/>
          </a:xfrm>
          <a:prstGeom prst="rect">
            <a:avLst/>
          </a:prstGeom>
        </p:spPr>
        <p:txBody>
          <a:bodyPr wrap="none">
            <a:spAutoFit/>
          </a:bodyPr>
          <a:lstStyle/>
          <a:p>
            <a:r>
              <a:rPr lang="en-US" altLang="zh-CN" sz="1600" dirty="0">
                <a:solidFill>
                  <a:srgbClr val="EF994E"/>
                </a:solidFill>
              </a:rPr>
              <a:t>IT’S THE DEFAULT TEXT</a:t>
            </a:r>
            <a:endParaRPr lang="zh-CN" altLang="en-US" sz="1600" dirty="0">
              <a:solidFill>
                <a:srgbClr val="EF994E"/>
              </a:solidFill>
            </a:endParaRPr>
          </a:p>
        </p:txBody>
      </p:sp>
      <p:sp>
        <p:nvSpPr>
          <p:cNvPr id="7" name="矩形 6"/>
          <p:cNvSpPr/>
          <p:nvPr/>
        </p:nvSpPr>
        <p:spPr>
          <a:xfrm>
            <a:off x="1731957" y="4543800"/>
            <a:ext cx="2448000" cy="954107"/>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sp>
        <p:nvSpPr>
          <p:cNvPr id="8" name="椭圆 7"/>
          <p:cNvSpPr>
            <a:spLocks noChangeAspect="1"/>
          </p:cNvSpPr>
          <p:nvPr/>
        </p:nvSpPr>
        <p:spPr>
          <a:xfrm>
            <a:off x="4425916" y="4093882"/>
            <a:ext cx="720000" cy="7200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18085" y="4093882"/>
            <a:ext cx="2276521" cy="338554"/>
          </a:xfrm>
          <a:prstGeom prst="rect">
            <a:avLst/>
          </a:prstGeom>
        </p:spPr>
        <p:txBody>
          <a:bodyPr wrap="none">
            <a:spAutoFit/>
          </a:bodyPr>
          <a:lstStyle/>
          <a:p>
            <a:r>
              <a:rPr lang="en-US" altLang="zh-CN" sz="1600" dirty="0">
                <a:solidFill>
                  <a:srgbClr val="E15C2F"/>
                </a:solidFill>
              </a:rPr>
              <a:t>IT’S THE DEFAULT TEXT</a:t>
            </a:r>
            <a:endParaRPr lang="zh-CN" altLang="en-US" sz="1600" dirty="0">
              <a:solidFill>
                <a:srgbClr val="E15C2F"/>
              </a:solidFill>
            </a:endParaRPr>
          </a:p>
        </p:txBody>
      </p:sp>
      <p:sp>
        <p:nvSpPr>
          <p:cNvPr id="10" name="矩形 9"/>
          <p:cNvSpPr/>
          <p:nvPr/>
        </p:nvSpPr>
        <p:spPr>
          <a:xfrm>
            <a:off x="5318085" y="4543800"/>
            <a:ext cx="2448000" cy="954107"/>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sp>
        <p:nvSpPr>
          <p:cNvPr id="11" name="椭圆 10"/>
          <p:cNvSpPr>
            <a:spLocks noChangeAspect="1"/>
          </p:cNvSpPr>
          <p:nvPr/>
        </p:nvSpPr>
        <p:spPr>
          <a:xfrm>
            <a:off x="8012044" y="4093882"/>
            <a:ext cx="720000" cy="72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904213" y="4093882"/>
            <a:ext cx="2276521" cy="338554"/>
          </a:xfrm>
          <a:prstGeom prst="rect">
            <a:avLst/>
          </a:prstGeom>
        </p:spPr>
        <p:txBody>
          <a:bodyPr wrap="none">
            <a:spAutoFit/>
          </a:bodyPr>
          <a:lstStyle/>
          <a:p>
            <a:r>
              <a:rPr lang="en-US" altLang="zh-CN" sz="1600" dirty="0">
                <a:solidFill>
                  <a:srgbClr val="36254B"/>
                </a:solidFill>
              </a:rPr>
              <a:t>IT’S THE DEFAULT TEXT</a:t>
            </a:r>
            <a:endParaRPr lang="zh-CN" altLang="en-US" sz="1600" dirty="0">
              <a:solidFill>
                <a:srgbClr val="36254B"/>
              </a:solidFill>
            </a:endParaRPr>
          </a:p>
        </p:txBody>
      </p:sp>
      <p:sp>
        <p:nvSpPr>
          <p:cNvPr id="13" name="矩形 12"/>
          <p:cNvSpPr/>
          <p:nvPr/>
        </p:nvSpPr>
        <p:spPr>
          <a:xfrm>
            <a:off x="8904213" y="4543800"/>
            <a:ext cx="2448000" cy="954107"/>
          </a:xfrm>
          <a:prstGeom prst="rect">
            <a:avLst/>
          </a:prstGeom>
        </p:spPr>
        <p:txBody>
          <a:bodyPr wrap="square">
            <a:spAutoFit/>
          </a:bodyPr>
          <a:lstStyle/>
          <a:p>
            <a:r>
              <a:rPr lang="en-US" altLang="zh-CN" sz="1400" dirty="0" smtClean="0">
                <a:solidFill>
                  <a:schemeClr val="tx1">
                    <a:lumMod val="65000"/>
                    <a:lumOff val="35000"/>
                  </a:schemeClr>
                </a:solidFill>
              </a:rPr>
              <a:t>Using </a:t>
            </a:r>
            <a:r>
              <a:rPr lang="en-US" altLang="zh-CN" sz="1400" dirty="0">
                <a:solidFill>
                  <a:schemeClr val="tx1">
                    <a:lumMod val="65000"/>
                    <a:lumOff val="35000"/>
                  </a:schemeClr>
                </a:solidFill>
              </a:rPr>
              <a:t>default text is a simple way to create the appearance of content without having to create it. </a:t>
            </a:r>
            <a:endParaRPr lang="zh-CN" altLang="en-US" sz="1400" dirty="0">
              <a:solidFill>
                <a:schemeClr val="tx1">
                  <a:lumMod val="65000"/>
                  <a:lumOff val="35000"/>
                </a:schemeClr>
              </a:solidFill>
            </a:endParaRPr>
          </a:p>
        </p:txBody>
      </p:sp>
      <p:grpSp>
        <p:nvGrpSpPr>
          <p:cNvPr id="23" name="组合 22"/>
          <p:cNvGrpSpPr>
            <a:grpSpLocks noChangeAspect="1"/>
          </p:cNvGrpSpPr>
          <p:nvPr/>
        </p:nvGrpSpPr>
        <p:grpSpPr>
          <a:xfrm>
            <a:off x="1014978" y="4257604"/>
            <a:ext cx="396000" cy="392556"/>
            <a:chOff x="5727700" y="3065463"/>
            <a:chExt cx="730250" cy="723900"/>
          </a:xfrm>
          <a:solidFill>
            <a:schemeClr val="bg1"/>
          </a:solidFill>
        </p:grpSpPr>
        <p:sp>
          <p:nvSpPr>
            <p:cNvPr id="20" name="Freeform 5"/>
            <p:cNvSpPr>
              <a:spLocks noEditPoints="1"/>
            </p:cNvSpPr>
            <p:nvPr/>
          </p:nvSpPr>
          <p:spPr bwMode="auto">
            <a:xfrm>
              <a:off x="5902325" y="3065463"/>
              <a:ext cx="379413" cy="563563"/>
            </a:xfrm>
            <a:custGeom>
              <a:avLst/>
              <a:gdLst>
                <a:gd name="T0" fmla="*/ 100 w 100"/>
                <a:gd name="T1" fmla="*/ 50 h 148"/>
                <a:gd name="T2" fmla="*/ 50 w 100"/>
                <a:gd name="T3" fmla="*/ 0 h 148"/>
                <a:gd name="T4" fmla="*/ 0 w 100"/>
                <a:gd name="T5" fmla="*/ 50 h 148"/>
                <a:gd name="T6" fmla="*/ 50 w 100"/>
                <a:gd name="T7" fmla="*/ 148 h 148"/>
                <a:gd name="T8" fmla="*/ 100 w 100"/>
                <a:gd name="T9" fmla="*/ 50 h 148"/>
                <a:gd name="T10" fmla="*/ 25 w 100"/>
                <a:gd name="T11" fmla="*/ 47 h 148"/>
                <a:gd name="T12" fmla="*/ 50 w 100"/>
                <a:gd name="T13" fmla="*/ 22 h 148"/>
                <a:gd name="T14" fmla="*/ 75 w 100"/>
                <a:gd name="T15" fmla="*/ 47 h 148"/>
                <a:gd name="T16" fmla="*/ 50 w 100"/>
                <a:gd name="T17" fmla="*/ 72 h 148"/>
                <a:gd name="T18" fmla="*/ 25 w 100"/>
                <a:gd name="T19" fmla="*/ 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8">
                  <a:moveTo>
                    <a:pt x="100" y="50"/>
                  </a:moveTo>
                  <a:cubicBezTo>
                    <a:pt x="100" y="22"/>
                    <a:pt x="78" y="0"/>
                    <a:pt x="50" y="0"/>
                  </a:cubicBezTo>
                  <a:cubicBezTo>
                    <a:pt x="22" y="0"/>
                    <a:pt x="0" y="22"/>
                    <a:pt x="0" y="50"/>
                  </a:cubicBezTo>
                  <a:cubicBezTo>
                    <a:pt x="0" y="90"/>
                    <a:pt x="50" y="148"/>
                    <a:pt x="50" y="148"/>
                  </a:cubicBezTo>
                  <a:cubicBezTo>
                    <a:pt x="50" y="148"/>
                    <a:pt x="100" y="89"/>
                    <a:pt x="100" y="50"/>
                  </a:cubicBezTo>
                  <a:close/>
                  <a:moveTo>
                    <a:pt x="25" y="47"/>
                  </a:moveTo>
                  <a:cubicBezTo>
                    <a:pt x="25" y="33"/>
                    <a:pt x="36" y="22"/>
                    <a:pt x="50" y="22"/>
                  </a:cubicBezTo>
                  <a:cubicBezTo>
                    <a:pt x="64" y="22"/>
                    <a:pt x="75" y="33"/>
                    <a:pt x="75" y="47"/>
                  </a:cubicBezTo>
                  <a:cubicBezTo>
                    <a:pt x="75" y="61"/>
                    <a:pt x="64" y="72"/>
                    <a:pt x="50" y="72"/>
                  </a:cubicBezTo>
                  <a:cubicBezTo>
                    <a:pt x="36" y="72"/>
                    <a:pt x="25" y="61"/>
                    <a:pt x="2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6"/>
            <p:cNvSpPr>
              <a:spLocks noChangeArrowheads="1"/>
            </p:cNvSpPr>
            <p:nvPr/>
          </p:nvSpPr>
          <p:spPr bwMode="auto">
            <a:xfrm>
              <a:off x="6046788" y="3198813"/>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5727700" y="3563938"/>
              <a:ext cx="730250" cy="225425"/>
            </a:xfrm>
            <a:custGeom>
              <a:avLst/>
              <a:gdLst>
                <a:gd name="T0" fmla="*/ 124 w 192"/>
                <a:gd name="T1" fmla="*/ 0 h 59"/>
                <a:gd name="T2" fmla="*/ 113 w 192"/>
                <a:gd name="T3" fmla="*/ 15 h 59"/>
                <a:gd name="T4" fmla="*/ 173 w 192"/>
                <a:gd name="T5" fmla="*/ 29 h 59"/>
                <a:gd name="T6" fmla="*/ 96 w 192"/>
                <a:gd name="T7" fmla="*/ 43 h 59"/>
                <a:gd name="T8" fmla="*/ 19 w 192"/>
                <a:gd name="T9" fmla="*/ 29 h 59"/>
                <a:gd name="T10" fmla="*/ 79 w 192"/>
                <a:gd name="T11" fmla="*/ 15 h 59"/>
                <a:gd name="T12" fmla="*/ 68 w 192"/>
                <a:gd name="T13" fmla="*/ 0 h 59"/>
                <a:gd name="T14" fmla="*/ 0 w 192"/>
                <a:gd name="T15" fmla="*/ 29 h 59"/>
                <a:gd name="T16" fmla="*/ 96 w 192"/>
                <a:gd name="T17" fmla="*/ 59 h 59"/>
                <a:gd name="T18" fmla="*/ 192 w 192"/>
                <a:gd name="T19" fmla="*/ 29 h 59"/>
                <a:gd name="T20" fmla="*/ 124 w 192"/>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9">
                  <a:moveTo>
                    <a:pt x="124" y="0"/>
                  </a:moveTo>
                  <a:cubicBezTo>
                    <a:pt x="120" y="6"/>
                    <a:pt x="116" y="11"/>
                    <a:pt x="113" y="15"/>
                  </a:cubicBezTo>
                  <a:cubicBezTo>
                    <a:pt x="145" y="17"/>
                    <a:pt x="166" y="24"/>
                    <a:pt x="173" y="29"/>
                  </a:cubicBezTo>
                  <a:cubicBezTo>
                    <a:pt x="164" y="35"/>
                    <a:pt x="137" y="43"/>
                    <a:pt x="96" y="43"/>
                  </a:cubicBezTo>
                  <a:cubicBezTo>
                    <a:pt x="55" y="43"/>
                    <a:pt x="28" y="35"/>
                    <a:pt x="19" y="29"/>
                  </a:cubicBezTo>
                  <a:cubicBezTo>
                    <a:pt x="26" y="24"/>
                    <a:pt x="47" y="17"/>
                    <a:pt x="79" y="15"/>
                  </a:cubicBezTo>
                  <a:cubicBezTo>
                    <a:pt x="76" y="11"/>
                    <a:pt x="72" y="6"/>
                    <a:pt x="68" y="0"/>
                  </a:cubicBezTo>
                  <a:cubicBezTo>
                    <a:pt x="29" y="4"/>
                    <a:pt x="0" y="15"/>
                    <a:pt x="0" y="29"/>
                  </a:cubicBezTo>
                  <a:cubicBezTo>
                    <a:pt x="0" y="46"/>
                    <a:pt x="43" y="59"/>
                    <a:pt x="96" y="59"/>
                  </a:cubicBezTo>
                  <a:cubicBezTo>
                    <a:pt x="149" y="59"/>
                    <a:pt x="192" y="46"/>
                    <a:pt x="192" y="29"/>
                  </a:cubicBezTo>
                  <a:cubicBezTo>
                    <a:pt x="192" y="15"/>
                    <a:pt x="163" y="4"/>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Freeform 11"/>
          <p:cNvSpPr>
            <a:spLocks noChangeAspect="1" noEditPoints="1"/>
          </p:cNvSpPr>
          <p:nvPr/>
        </p:nvSpPr>
        <p:spPr bwMode="auto">
          <a:xfrm>
            <a:off x="4605916" y="4274362"/>
            <a:ext cx="360000" cy="359040"/>
          </a:xfrm>
          <a:custGeom>
            <a:avLst/>
            <a:gdLst>
              <a:gd name="T0" fmla="*/ 705 w 1742"/>
              <a:gd name="T1" fmla="*/ 1038 h 1738"/>
              <a:gd name="T2" fmla="*/ 1094 w 1742"/>
              <a:gd name="T3" fmla="*/ 1259 h 1738"/>
              <a:gd name="T4" fmla="*/ 1465 w 1742"/>
              <a:gd name="T5" fmla="*/ 1248 h 1738"/>
              <a:gd name="T6" fmla="*/ 1422 w 1742"/>
              <a:gd name="T7" fmla="*/ 1629 h 1738"/>
              <a:gd name="T8" fmla="*/ 506 w 1742"/>
              <a:gd name="T9" fmla="*/ 1238 h 1738"/>
              <a:gd name="T10" fmla="*/ 108 w 1742"/>
              <a:gd name="T11" fmla="*/ 325 h 1738"/>
              <a:gd name="T12" fmla="*/ 489 w 1742"/>
              <a:gd name="T13" fmla="*/ 279 h 1738"/>
              <a:gd name="T14" fmla="*/ 481 w 1742"/>
              <a:gd name="T15" fmla="*/ 651 h 1738"/>
              <a:gd name="T16" fmla="*/ 705 w 1742"/>
              <a:gd name="T17" fmla="*/ 1038 h 1738"/>
              <a:gd name="T18" fmla="*/ 921 w 1742"/>
              <a:gd name="T19" fmla="*/ 333 h 1738"/>
              <a:gd name="T20" fmla="*/ 844 w 1742"/>
              <a:gd name="T21" fmla="*/ 357 h 1738"/>
              <a:gd name="T22" fmla="*/ 845 w 1742"/>
              <a:gd name="T23" fmla="*/ 480 h 1738"/>
              <a:gd name="T24" fmla="*/ 893 w 1742"/>
              <a:gd name="T25" fmla="*/ 504 h 1738"/>
              <a:gd name="T26" fmla="*/ 1121 w 1742"/>
              <a:gd name="T27" fmla="*/ 621 h 1738"/>
              <a:gd name="T28" fmla="*/ 1238 w 1742"/>
              <a:gd name="T29" fmla="*/ 849 h 1738"/>
              <a:gd name="T30" fmla="*/ 1262 w 1742"/>
              <a:gd name="T31" fmla="*/ 897 h 1738"/>
              <a:gd name="T32" fmla="*/ 1384 w 1742"/>
              <a:gd name="T33" fmla="*/ 898 h 1738"/>
              <a:gd name="T34" fmla="*/ 1409 w 1742"/>
              <a:gd name="T35" fmla="*/ 821 h 1738"/>
              <a:gd name="T36" fmla="*/ 1243 w 1742"/>
              <a:gd name="T37" fmla="*/ 498 h 1738"/>
              <a:gd name="T38" fmla="*/ 921 w 1742"/>
              <a:gd name="T39" fmla="*/ 333 h 1738"/>
              <a:gd name="T40" fmla="*/ 1342 w 1742"/>
              <a:gd name="T41" fmla="*/ 400 h 1738"/>
              <a:gd name="T42" fmla="*/ 1552 w 1742"/>
              <a:gd name="T43" fmla="*/ 897 h 1738"/>
              <a:gd name="T44" fmla="*/ 1575 w 1742"/>
              <a:gd name="T45" fmla="*/ 976 h 1738"/>
              <a:gd name="T46" fmla="*/ 1697 w 1742"/>
              <a:gd name="T47" fmla="*/ 976 h 1738"/>
              <a:gd name="T48" fmla="*/ 1723 w 1742"/>
              <a:gd name="T49" fmla="*/ 921 h 1738"/>
              <a:gd name="T50" fmla="*/ 1464 w 1742"/>
              <a:gd name="T51" fmla="*/ 277 h 1738"/>
              <a:gd name="T52" fmla="*/ 821 w 1742"/>
              <a:gd name="T53" fmla="*/ 19 h 1738"/>
              <a:gd name="T54" fmla="*/ 766 w 1742"/>
              <a:gd name="T55" fmla="*/ 44 h 1738"/>
              <a:gd name="T56" fmla="*/ 766 w 1742"/>
              <a:gd name="T57" fmla="*/ 167 h 1738"/>
              <a:gd name="T58" fmla="*/ 844 w 1742"/>
              <a:gd name="T59" fmla="*/ 190 h 1738"/>
              <a:gd name="T60" fmla="*/ 1342 w 1742"/>
              <a:gd name="T61" fmla="*/ 400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2" h="1738">
                <a:moveTo>
                  <a:pt x="705" y="1038"/>
                </a:moveTo>
                <a:cubicBezTo>
                  <a:pt x="854" y="1186"/>
                  <a:pt x="1026" y="1327"/>
                  <a:pt x="1094" y="1259"/>
                </a:cubicBezTo>
                <a:cubicBezTo>
                  <a:pt x="1190" y="1161"/>
                  <a:pt x="1250" y="1076"/>
                  <a:pt x="1465" y="1248"/>
                </a:cubicBezTo>
                <a:cubicBezTo>
                  <a:pt x="1680" y="1419"/>
                  <a:pt x="1516" y="1535"/>
                  <a:pt x="1422" y="1629"/>
                </a:cubicBezTo>
                <a:cubicBezTo>
                  <a:pt x="1314" y="1738"/>
                  <a:pt x="908" y="1637"/>
                  <a:pt x="506" y="1238"/>
                </a:cubicBezTo>
                <a:cubicBezTo>
                  <a:pt x="104" y="839"/>
                  <a:pt x="0" y="434"/>
                  <a:pt x="108" y="325"/>
                </a:cubicBezTo>
                <a:cubicBezTo>
                  <a:pt x="202" y="231"/>
                  <a:pt x="316" y="66"/>
                  <a:pt x="489" y="279"/>
                </a:cubicBezTo>
                <a:cubicBezTo>
                  <a:pt x="662" y="493"/>
                  <a:pt x="578" y="553"/>
                  <a:pt x="481" y="651"/>
                </a:cubicBezTo>
                <a:cubicBezTo>
                  <a:pt x="413" y="719"/>
                  <a:pt x="556" y="890"/>
                  <a:pt x="705" y="1038"/>
                </a:cubicBezTo>
                <a:close/>
                <a:moveTo>
                  <a:pt x="921" y="333"/>
                </a:moveTo>
                <a:cubicBezTo>
                  <a:pt x="921" y="333"/>
                  <a:pt x="876" y="326"/>
                  <a:pt x="844" y="357"/>
                </a:cubicBezTo>
                <a:cubicBezTo>
                  <a:pt x="812" y="390"/>
                  <a:pt x="810" y="446"/>
                  <a:pt x="845" y="480"/>
                </a:cubicBezTo>
                <a:cubicBezTo>
                  <a:pt x="865" y="500"/>
                  <a:pt x="893" y="504"/>
                  <a:pt x="893" y="504"/>
                </a:cubicBezTo>
                <a:cubicBezTo>
                  <a:pt x="949" y="514"/>
                  <a:pt x="1032" y="532"/>
                  <a:pt x="1121" y="621"/>
                </a:cubicBezTo>
                <a:cubicBezTo>
                  <a:pt x="1210" y="710"/>
                  <a:pt x="1227" y="793"/>
                  <a:pt x="1238" y="849"/>
                </a:cubicBezTo>
                <a:cubicBezTo>
                  <a:pt x="1238" y="849"/>
                  <a:pt x="1242" y="877"/>
                  <a:pt x="1262" y="897"/>
                </a:cubicBezTo>
                <a:cubicBezTo>
                  <a:pt x="1296" y="931"/>
                  <a:pt x="1352" y="930"/>
                  <a:pt x="1384" y="898"/>
                </a:cubicBezTo>
                <a:cubicBezTo>
                  <a:pt x="1416" y="866"/>
                  <a:pt x="1409" y="821"/>
                  <a:pt x="1409" y="821"/>
                </a:cubicBezTo>
                <a:cubicBezTo>
                  <a:pt x="1391" y="709"/>
                  <a:pt x="1337" y="592"/>
                  <a:pt x="1243" y="498"/>
                </a:cubicBezTo>
                <a:cubicBezTo>
                  <a:pt x="1150" y="405"/>
                  <a:pt x="1033" y="351"/>
                  <a:pt x="921" y="333"/>
                </a:cubicBezTo>
                <a:close/>
                <a:moveTo>
                  <a:pt x="1342" y="400"/>
                </a:moveTo>
                <a:cubicBezTo>
                  <a:pt x="1505" y="563"/>
                  <a:pt x="1574" y="748"/>
                  <a:pt x="1552" y="897"/>
                </a:cubicBezTo>
                <a:cubicBezTo>
                  <a:pt x="1552" y="897"/>
                  <a:pt x="1544" y="945"/>
                  <a:pt x="1575" y="976"/>
                </a:cubicBezTo>
                <a:cubicBezTo>
                  <a:pt x="1609" y="1011"/>
                  <a:pt x="1665" y="1009"/>
                  <a:pt x="1697" y="976"/>
                </a:cubicBezTo>
                <a:cubicBezTo>
                  <a:pt x="1718" y="955"/>
                  <a:pt x="1723" y="921"/>
                  <a:pt x="1723" y="921"/>
                </a:cubicBezTo>
                <a:cubicBezTo>
                  <a:pt x="1742" y="792"/>
                  <a:pt x="1718" y="531"/>
                  <a:pt x="1464" y="277"/>
                </a:cubicBezTo>
                <a:cubicBezTo>
                  <a:pt x="1211" y="24"/>
                  <a:pt x="950" y="0"/>
                  <a:pt x="821" y="19"/>
                </a:cubicBezTo>
                <a:cubicBezTo>
                  <a:pt x="821" y="19"/>
                  <a:pt x="787" y="23"/>
                  <a:pt x="766" y="44"/>
                </a:cubicBezTo>
                <a:cubicBezTo>
                  <a:pt x="733" y="77"/>
                  <a:pt x="731" y="132"/>
                  <a:pt x="766" y="167"/>
                </a:cubicBezTo>
                <a:cubicBezTo>
                  <a:pt x="797" y="198"/>
                  <a:pt x="844" y="190"/>
                  <a:pt x="844" y="190"/>
                </a:cubicBezTo>
                <a:cubicBezTo>
                  <a:pt x="994" y="168"/>
                  <a:pt x="1179" y="237"/>
                  <a:pt x="1342" y="4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3" name="组合 32"/>
          <p:cNvGrpSpPr>
            <a:grpSpLocks noChangeAspect="1"/>
          </p:cNvGrpSpPr>
          <p:nvPr/>
        </p:nvGrpSpPr>
        <p:grpSpPr>
          <a:xfrm>
            <a:off x="8156044" y="4293243"/>
            <a:ext cx="432000" cy="321277"/>
            <a:chOff x="1497013" y="9525"/>
            <a:chExt cx="9191625" cy="6835775"/>
          </a:xfrm>
          <a:solidFill>
            <a:schemeClr val="bg1"/>
          </a:solidFill>
        </p:grpSpPr>
        <p:sp>
          <p:nvSpPr>
            <p:cNvPr id="31" name="Freeform 15"/>
            <p:cNvSpPr>
              <a:spLocks noEditPoints="1"/>
            </p:cNvSpPr>
            <p:nvPr/>
          </p:nvSpPr>
          <p:spPr bwMode="auto">
            <a:xfrm>
              <a:off x="6062663" y="2244725"/>
              <a:ext cx="4625975" cy="4600575"/>
            </a:xfrm>
            <a:custGeom>
              <a:avLst/>
              <a:gdLst>
                <a:gd name="T0" fmla="*/ 1200 w 1232"/>
                <a:gd name="T1" fmla="*/ 221 h 1225"/>
                <a:gd name="T2" fmla="*/ 1017 w 1232"/>
                <a:gd name="T3" fmla="*/ 37 h 1225"/>
                <a:gd name="T4" fmla="*/ 931 w 1232"/>
                <a:gd name="T5" fmla="*/ 0 h 1225"/>
                <a:gd name="T6" fmla="*/ 858 w 1232"/>
                <a:gd name="T7" fmla="*/ 30 h 1225"/>
                <a:gd name="T8" fmla="*/ 713 w 1232"/>
                <a:gd name="T9" fmla="*/ 176 h 1225"/>
                <a:gd name="T10" fmla="*/ 122 w 1232"/>
                <a:gd name="T11" fmla="*/ 765 h 1225"/>
                <a:gd name="T12" fmla="*/ 105 w 1232"/>
                <a:gd name="T13" fmla="*/ 795 h 1225"/>
                <a:gd name="T14" fmla="*/ 7 w 1232"/>
                <a:gd name="T15" fmla="*/ 1142 h 1225"/>
                <a:gd name="T16" fmla="*/ 21 w 1232"/>
                <a:gd name="T17" fmla="*/ 1206 h 1225"/>
                <a:gd name="T18" fmla="*/ 68 w 1232"/>
                <a:gd name="T19" fmla="*/ 1225 h 1225"/>
                <a:gd name="T20" fmla="*/ 88 w 1232"/>
                <a:gd name="T21" fmla="*/ 1223 h 1225"/>
                <a:gd name="T22" fmla="*/ 433 w 1232"/>
                <a:gd name="T23" fmla="*/ 1123 h 1225"/>
                <a:gd name="T24" fmla="*/ 463 w 1232"/>
                <a:gd name="T25" fmla="*/ 1106 h 1225"/>
                <a:gd name="T26" fmla="*/ 1054 w 1232"/>
                <a:gd name="T27" fmla="*/ 517 h 1225"/>
                <a:gd name="T28" fmla="*/ 1197 w 1232"/>
                <a:gd name="T29" fmla="*/ 370 h 1225"/>
                <a:gd name="T30" fmla="*/ 1232 w 1232"/>
                <a:gd name="T31" fmla="*/ 299 h 1225"/>
                <a:gd name="T32" fmla="*/ 1200 w 1232"/>
                <a:gd name="T33" fmla="*/ 221 h 1225"/>
                <a:gd name="T34" fmla="*/ 381 w 1232"/>
                <a:gd name="T35" fmla="*/ 1001 h 1225"/>
                <a:gd name="T36" fmla="*/ 164 w 1232"/>
                <a:gd name="T37" fmla="*/ 1064 h 1225"/>
                <a:gd name="T38" fmla="*/ 227 w 1232"/>
                <a:gd name="T39" fmla="*/ 846 h 1225"/>
                <a:gd name="T40" fmla="*/ 757 w 1232"/>
                <a:gd name="T41" fmla="*/ 316 h 1225"/>
                <a:gd name="T42" fmla="*/ 914 w 1232"/>
                <a:gd name="T43" fmla="*/ 470 h 1225"/>
                <a:gd name="T44" fmla="*/ 381 w 1232"/>
                <a:gd name="T45" fmla="*/ 1001 h 1225"/>
                <a:gd name="T46" fmla="*/ 1007 w 1232"/>
                <a:gd name="T47" fmla="*/ 377 h 1225"/>
                <a:gd name="T48" fmla="*/ 850 w 1232"/>
                <a:gd name="T49" fmla="*/ 223 h 1225"/>
                <a:gd name="T50" fmla="*/ 933 w 1232"/>
                <a:gd name="T51" fmla="*/ 140 h 1225"/>
                <a:gd name="T52" fmla="*/ 1087 w 1232"/>
                <a:gd name="T53" fmla="*/ 295 h 1225"/>
                <a:gd name="T54" fmla="*/ 1007 w 1232"/>
                <a:gd name="T55" fmla="*/ 377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2" h="1225">
                  <a:moveTo>
                    <a:pt x="1200" y="221"/>
                  </a:moveTo>
                  <a:cubicBezTo>
                    <a:pt x="1017" y="37"/>
                    <a:pt x="1017" y="37"/>
                    <a:pt x="1017" y="37"/>
                  </a:cubicBezTo>
                  <a:cubicBezTo>
                    <a:pt x="992" y="12"/>
                    <a:pt x="963" y="0"/>
                    <a:pt x="931" y="0"/>
                  </a:cubicBezTo>
                  <a:cubicBezTo>
                    <a:pt x="902" y="0"/>
                    <a:pt x="878" y="10"/>
                    <a:pt x="858" y="30"/>
                  </a:cubicBezTo>
                  <a:cubicBezTo>
                    <a:pt x="713" y="176"/>
                    <a:pt x="713" y="176"/>
                    <a:pt x="713" y="176"/>
                  </a:cubicBezTo>
                  <a:cubicBezTo>
                    <a:pt x="122" y="765"/>
                    <a:pt x="122" y="765"/>
                    <a:pt x="122" y="765"/>
                  </a:cubicBezTo>
                  <a:cubicBezTo>
                    <a:pt x="113" y="773"/>
                    <a:pt x="108" y="784"/>
                    <a:pt x="105" y="795"/>
                  </a:cubicBezTo>
                  <a:cubicBezTo>
                    <a:pt x="7" y="1142"/>
                    <a:pt x="7" y="1142"/>
                    <a:pt x="7" y="1142"/>
                  </a:cubicBezTo>
                  <a:cubicBezTo>
                    <a:pt x="0" y="1167"/>
                    <a:pt x="3" y="1188"/>
                    <a:pt x="21" y="1206"/>
                  </a:cubicBezTo>
                  <a:cubicBezTo>
                    <a:pt x="34" y="1220"/>
                    <a:pt x="50" y="1225"/>
                    <a:pt x="68" y="1225"/>
                  </a:cubicBezTo>
                  <a:cubicBezTo>
                    <a:pt x="73" y="1225"/>
                    <a:pt x="83" y="1223"/>
                    <a:pt x="88" y="1223"/>
                  </a:cubicBezTo>
                  <a:cubicBezTo>
                    <a:pt x="433" y="1123"/>
                    <a:pt x="433" y="1123"/>
                    <a:pt x="433" y="1123"/>
                  </a:cubicBezTo>
                  <a:cubicBezTo>
                    <a:pt x="446" y="1120"/>
                    <a:pt x="457" y="1114"/>
                    <a:pt x="463" y="1106"/>
                  </a:cubicBezTo>
                  <a:cubicBezTo>
                    <a:pt x="1054" y="517"/>
                    <a:pt x="1054" y="517"/>
                    <a:pt x="1054" y="517"/>
                  </a:cubicBezTo>
                  <a:cubicBezTo>
                    <a:pt x="1197" y="370"/>
                    <a:pt x="1197" y="370"/>
                    <a:pt x="1197" y="370"/>
                  </a:cubicBezTo>
                  <a:cubicBezTo>
                    <a:pt x="1217" y="349"/>
                    <a:pt x="1230" y="326"/>
                    <a:pt x="1232" y="299"/>
                  </a:cubicBezTo>
                  <a:cubicBezTo>
                    <a:pt x="1232" y="268"/>
                    <a:pt x="1221" y="242"/>
                    <a:pt x="1200" y="221"/>
                  </a:cubicBezTo>
                  <a:close/>
                  <a:moveTo>
                    <a:pt x="381" y="1001"/>
                  </a:moveTo>
                  <a:cubicBezTo>
                    <a:pt x="164" y="1064"/>
                    <a:pt x="164" y="1064"/>
                    <a:pt x="164" y="1064"/>
                  </a:cubicBezTo>
                  <a:cubicBezTo>
                    <a:pt x="227" y="846"/>
                    <a:pt x="227" y="846"/>
                    <a:pt x="227" y="846"/>
                  </a:cubicBezTo>
                  <a:cubicBezTo>
                    <a:pt x="757" y="316"/>
                    <a:pt x="757" y="316"/>
                    <a:pt x="757" y="316"/>
                  </a:cubicBezTo>
                  <a:cubicBezTo>
                    <a:pt x="914" y="470"/>
                    <a:pt x="914" y="470"/>
                    <a:pt x="914" y="470"/>
                  </a:cubicBezTo>
                  <a:lnTo>
                    <a:pt x="381" y="1001"/>
                  </a:lnTo>
                  <a:close/>
                  <a:moveTo>
                    <a:pt x="1007" y="377"/>
                  </a:moveTo>
                  <a:cubicBezTo>
                    <a:pt x="850" y="223"/>
                    <a:pt x="850" y="223"/>
                    <a:pt x="850" y="223"/>
                  </a:cubicBezTo>
                  <a:cubicBezTo>
                    <a:pt x="933" y="140"/>
                    <a:pt x="933" y="140"/>
                    <a:pt x="933" y="140"/>
                  </a:cubicBezTo>
                  <a:cubicBezTo>
                    <a:pt x="1087" y="295"/>
                    <a:pt x="1087" y="295"/>
                    <a:pt x="1087" y="295"/>
                  </a:cubicBezTo>
                  <a:lnTo>
                    <a:pt x="1007" y="3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p:cNvSpPr>
              <a:spLocks noEditPoints="1"/>
            </p:cNvSpPr>
            <p:nvPr/>
          </p:nvSpPr>
          <p:spPr bwMode="auto">
            <a:xfrm>
              <a:off x="1497013" y="9525"/>
              <a:ext cx="8289925" cy="6835775"/>
            </a:xfrm>
            <a:custGeom>
              <a:avLst/>
              <a:gdLst>
                <a:gd name="T0" fmla="*/ 1056 w 2208"/>
                <a:gd name="T1" fmla="*/ 1292 h 1820"/>
                <a:gd name="T2" fmla="*/ 1103 w 2208"/>
                <a:gd name="T3" fmla="*/ 1311 h 1820"/>
                <a:gd name="T4" fmla="*/ 1106 w 2208"/>
                <a:gd name="T5" fmla="*/ 1311 h 1820"/>
                <a:gd name="T6" fmla="*/ 1155 w 2208"/>
                <a:gd name="T7" fmla="*/ 1292 h 1820"/>
                <a:gd name="T8" fmla="*/ 2076 w 2208"/>
                <a:gd name="T9" fmla="*/ 348 h 1820"/>
                <a:gd name="T10" fmla="*/ 2076 w 2208"/>
                <a:gd name="T11" fmla="*/ 504 h 1820"/>
                <a:gd name="T12" fmla="*/ 2208 w 2208"/>
                <a:gd name="T13" fmla="*/ 504 h 1820"/>
                <a:gd name="T14" fmla="*/ 2208 w 2208"/>
                <a:gd name="T15" fmla="*/ 147 h 1820"/>
                <a:gd name="T16" fmla="*/ 2064 w 2208"/>
                <a:gd name="T17" fmla="*/ 0 h 1820"/>
                <a:gd name="T18" fmla="*/ 145 w 2208"/>
                <a:gd name="T19" fmla="*/ 0 h 1820"/>
                <a:gd name="T20" fmla="*/ 42 w 2208"/>
                <a:gd name="T21" fmla="*/ 42 h 1820"/>
                <a:gd name="T22" fmla="*/ 0 w 2208"/>
                <a:gd name="T23" fmla="*/ 147 h 1820"/>
                <a:gd name="T24" fmla="*/ 0 w 2208"/>
                <a:gd name="T25" fmla="*/ 1676 h 1820"/>
                <a:gd name="T26" fmla="*/ 42 w 2208"/>
                <a:gd name="T27" fmla="*/ 1779 h 1820"/>
                <a:gd name="T28" fmla="*/ 145 w 2208"/>
                <a:gd name="T29" fmla="*/ 1820 h 1820"/>
                <a:gd name="T30" fmla="*/ 1150 w 2208"/>
                <a:gd name="T31" fmla="*/ 1820 h 1820"/>
                <a:gd name="T32" fmla="*/ 1150 w 2208"/>
                <a:gd name="T33" fmla="*/ 1688 h 1820"/>
                <a:gd name="T34" fmla="*/ 145 w 2208"/>
                <a:gd name="T35" fmla="*/ 1688 h 1820"/>
                <a:gd name="T36" fmla="*/ 133 w 2208"/>
                <a:gd name="T37" fmla="*/ 1676 h 1820"/>
                <a:gd name="T38" fmla="*/ 133 w 2208"/>
                <a:gd name="T39" fmla="*/ 348 h 1820"/>
                <a:gd name="T40" fmla="*/ 1056 w 2208"/>
                <a:gd name="T41" fmla="*/ 1292 h 1820"/>
                <a:gd name="T42" fmla="*/ 133 w 2208"/>
                <a:gd name="T43" fmla="*/ 147 h 1820"/>
                <a:gd name="T44" fmla="*/ 145 w 2208"/>
                <a:gd name="T45" fmla="*/ 132 h 1820"/>
                <a:gd name="T46" fmla="*/ 2064 w 2208"/>
                <a:gd name="T47" fmla="*/ 132 h 1820"/>
                <a:gd name="T48" fmla="*/ 2076 w 2208"/>
                <a:gd name="T49" fmla="*/ 147 h 1820"/>
                <a:gd name="T50" fmla="*/ 2076 w 2208"/>
                <a:gd name="T51" fmla="*/ 159 h 1820"/>
                <a:gd name="T52" fmla="*/ 1106 w 2208"/>
                <a:gd name="T53" fmla="*/ 1152 h 1820"/>
                <a:gd name="T54" fmla="*/ 133 w 2208"/>
                <a:gd name="T55" fmla="*/ 159 h 1820"/>
                <a:gd name="T56" fmla="*/ 133 w 2208"/>
                <a:gd name="T57" fmla="*/ 147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08" h="1820">
                  <a:moveTo>
                    <a:pt x="1056" y="1292"/>
                  </a:moveTo>
                  <a:cubicBezTo>
                    <a:pt x="1070" y="1305"/>
                    <a:pt x="1085" y="1311"/>
                    <a:pt x="1103" y="1311"/>
                  </a:cubicBezTo>
                  <a:cubicBezTo>
                    <a:pt x="1106" y="1311"/>
                    <a:pt x="1106" y="1311"/>
                    <a:pt x="1106" y="1311"/>
                  </a:cubicBezTo>
                  <a:cubicBezTo>
                    <a:pt x="1126" y="1311"/>
                    <a:pt x="1142" y="1305"/>
                    <a:pt x="1155" y="1292"/>
                  </a:cubicBezTo>
                  <a:cubicBezTo>
                    <a:pt x="2076" y="348"/>
                    <a:pt x="2076" y="348"/>
                    <a:pt x="2076" y="348"/>
                  </a:cubicBezTo>
                  <a:cubicBezTo>
                    <a:pt x="2076" y="504"/>
                    <a:pt x="2076" y="504"/>
                    <a:pt x="2076" y="504"/>
                  </a:cubicBezTo>
                  <a:cubicBezTo>
                    <a:pt x="2208" y="504"/>
                    <a:pt x="2208" y="504"/>
                    <a:pt x="2208" y="504"/>
                  </a:cubicBezTo>
                  <a:cubicBezTo>
                    <a:pt x="2208" y="147"/>
                    <a:pt x="2208" y="147"/>
                    <a:pt x="2208" y="147"/>
                  </a:cubicBezTo>
                  <a:cubicBezTo>
                    <a:pt x="2208" y="65"/>
                    <a:pt x="2145" y="0"/>
                    <a:pt x="2064" y="0"/>
                  </a:cubicBezTo>
                  <a:cubicBezTo>
                    <a:pt x="145" y="0"/>
                    <a:pt x="145" y="0"/>
                    <a:pt x="145" y="0"/>
                  </a:cubicBezTo>
                  <a:cubicBezTo>
                    <a:pt x="104" y="0"/>
                    <a:pt x="69" y="14"/>
                    <a:pt x="42" y="42"/>
                  </a:cubicBezTo>
                  <a:cubicBezTo>
                    <a:pt x="14" y="71"/>
                    <a:pt x="0" y="106"/>
                    <a:pt x="0" y="147"/>
                  </a:cubicBezTo>
                  <a:cubicBezTo>
                    <a:pt x="0" y="1676"/>
                    <a:pt x="0" y="1676"/>
                    <a:pt x="0" y="1676"/>
                  </a:cubicBezTo>
                  <a:cubicBezTo>
                    <a:pt x="0" y="1715"/>
                    <a:pt x="14" y="1750"/>
                    <a:pt x="42" y="1779"/>
                  </a:cubicBezTo>
                  <a:cubicBezTo>
                    <a:pt x="69" y="1806"/>
                    <a:pt x="104" y="1820"/>
                    <a:pt x="145" y="1820"/>
                  </a:cubicBezTo>
                  <a:cubicBezTo>
                    <a:pt x="1150" y="1820"/>
                    <a:pt x="1150" y="1820"/>
                    <a:pt x="1150" y="1820"/>
                  </a:cubicBezTo>
                  <a:cubicBezTo>
                    <a:pt x="1150" y="1688"/>
                    <a:pt x="1150" y="1688"/>
                    <a:pt x="1150" y="1688"/>
                  </a:cubicBezTo>
                  <a:cubicBezTo>
                    <a:pt x="145" y="1688"/>
                    <a:pt x="145" y="1688"/>
                    <a:pt x="145" y="1688"/>
                  </a:cubicBezTo>
                  <a:cubicBezTo>
                    <a:pt x="136" y="1688"/>
                    <a:pt x="133" y="1684"/>
                    <a:pt x="133" y="1676"/>
                  </a:cubicBezTo>
                  <a:cubicBezTo>
                    <a:pt x="133" y="348"/>
                    <a:pt x="133" y="348"/>
                    <a:pt x="133" y="348"/>
                  </a:cubicBezTo>
                  <a:lnTo>
                    <a:pt x="1056" y="1292"/>
                  </a:lnTo>
                  <a:close/>
                  <a:moveTo>
                    <a:pt x="133" y="147"/>
                  </a:moveTo>
                  <a:cubicBezTo>
                    <a:pt x="133" y="137"/>
                    <a:pt x="136" y="132"/>
                    <a:pt x="145" y="132"/>
                  </a:cubicBezTo>
                  <a:cubicBezTo>
                    <a:pt x="2064" y="132"/>
                    <a:pt x="2064" y="132"/>
                    <a:pt x="2064" y="132"/>
                  </a:cubicBezTo>
                  <a:cubicBezTo>
                    <a:pt x="2072" y="132"/>
                    <a:pt x="2076" y="137"/>
                    <a:pt x="2076" y="147"/>
                  </a:cubicBezTo>
                  <a:cubicBezTo>
                    <a:pt x="2076" y="159"/>
                    <a:pt x="2076" y="159"/>
                    <a:pt x="2076" y="159"/>
                  </a:cubicBezTo>
                  <a:cubicBezTo>
                    <a:pt x="1106" y="1152"/>
                    <a:pt x="1106" y="1152"/>
                    <a:pt x="1106" y="1152"/>
                  </a:cubicBezTo>
                  <a:cubicBezTo>
                    <a:pt x="133" y="159"/>
                    <a:pt x="133" y="159"/>
                    <a:pt x="133" y="159"/>
                  </a:cubicBezTo>
                  <a:lnTo>
                    <a:pt x="133"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normAutofit/>
          </a:bodyPr>
          <a:lstStyle/>
          <a:p>
            <a:r>
              <a:rPr lang="en-US" altLang="zh-CN" sz="6000" dirty="0"/>
              <a:t>THANKS FOR PURCHASING</a:t>
            </a:r>
            <a:endParaRPr lang="zh-CN" altLang="en-US" sz="6000" dirty="0"/>
          </a:p>
        </p:txBody>
      </p:sp>
      <p:sp>
        <p:nvSpPr>
          <p:cNvPr id="7" name="圆角矩形 6"/>
          <p:cNvSpPr>
            <a:spLocks noChangeAspect="1"/>
          </p:cNvSpPr>
          <p:nvPr/>
        </p:nvSpPr>
        <p:spPr>
          <a:xfrm>
            <a:off x="2362373" y="4649372"/>
            <a:ext cx="540000" cy="540000"/>
          </a:xfrm>
          <a:prstGeom prst="roundRect">
            <a:avLst>
              <a:gd name="adj" fmla="val 0"/>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8" name="圆角矩形 7"/>
          <p:cNvSpPr>
            <a:spLocks noChangeAspect="1"/>
          </p:cNvSpPr>
          <p:nvPr/>
        </p:nvSpPr>
        <p:spPr>
          <a:xfrm>
            <a:off x="3215250" y="4649372"/>
            <a:ext cx="540000" cy="540000"/>
          </a:xfrm>
          <a:prstGeom prst="roundRect">
            <a:avLst>
              <a:gd name="adj" fmla="val 0"/>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9" name="圆角矩形 8"/>
          <p:cNvSpPr>
            <a:spLocks noChangeAspect="1"/>
          </p:cNvSpPr>
          <p:nvPr/>
        </p:nvSpPr>
        <p:spPr>
          <a:xfrm>
            <a:off x="4068127" y="4649372"/>
            <a:ext cx="540000" cy="540000"/>
          </a:xfrm>
          <a:prstGeom prst="roundRect">
            <a:avLst>
              <a:gd name="adj" fmla="val 0"/>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10" name="圆角矩形 9"/>
          <p:cNvSpPr>
            <a:spLocks noChangeAspect="1"/>
          </p:cNvSpPr>
          <p:nvPr/>
        </p:nvSpPr>
        <p:spPr>
          <a:xfrm>
            <a:off x="4921003" y="4649372"/>
            <a:ext cx="540000" cy="540000"/>
          </a:xfrm>
          <a:prstGeom prst="roundRect">
            <a:avLst>
              <a:gd name="adj" fmla="val 0"/>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11" name="KSO_Shape"/>
          <p:cNvSpPr>
            <a:spLocks noChangeAspect="1"/>
          </p:cNvSpPr>
          <p:nvPr/>
        </p:nvSpPr>
        <p:spPr>
          <a:xfrm>
            <a:off x="2452373" y="4772924"/>
            <a:ext cx="360000" cy="292896"/>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12" name="KSO_Shape"/>
          <p:cNvSpPr>
            <a:spLocks noChangeAspect="1"/>
          </p:cNvSpPr>
          <p:nvPr/>
        </p:nvSpPr>
        <p:spPr>
          <a:xfrm>
            <a:off x="3307243" y="4751645"/>
            <a:ext cx="360000" cy="335454"/>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13" name="Freeform 16"/>
          <p:cNvSpPr>
            <a:spLocks noChangeAspect="1"/>
          </p:cNvSpPr>
          <p:nvPr/>
        </p:nvSpPr>
        <p:spPr bwMode="auto">
          <a:xfrm>
            <a:off x="4158127" y="4772471"/>
            <a:ext cx="360000" cy="293803"/>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rgbClr val="F1F2F6"/>
          </a:solidFill>
          <a:ln>
            <a:noFill/>
          </a:ln>
        </p:spPr>
        <p:txBody>
          <a:bodyPr/>
          <a:lstStyle/>
          <a:p>
            <a:endParaRPr lang="en-US" altLang="en-US"/>
          </a:p>
        </p:txBody>
      </p:sp>
      <p:sp>
        <p:nvSpPr>
          <p:cNvPr id="14" name="Freeform 24"/>
          <p:cNvSpPr>
            <a:spLocks noChangeAspect="1"/>
          </p:cNvSpPr>
          <p:nvPr/>
        </p:nvSpPr>
        <p:spPr bwMode="auto">
          <a:xfrm>
            <a:off x="5096552" y="4739372"/>
            <a:ext cx="169412" cy="36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rgbClr val="F1F2F6"/>
          </a:solidFill>
          <a:ln>
            <a:noFill/>
          </a:ln>
        </p:spPr>
        <p:txBody>
          <a:bodyPr/>
          <a:lstStyle/>
          <a:p>
            <a:endParaRPr lang="en-US" altLang="en-US"/>
          </a:p>
        </p:txBody>
      </p:sp>
      <p:grpSp>
        <p:nvGrpSpPr>
          <p:cNvPr id="15" name="组合 14"/>
          <p:cNvGrpSpPr/>
          <p:nvPr/>
        </p:nvGrpSpPr>
        <p:grpSpPr>
          <a:xfrm>
            <a:off x="6368906" y="4665520"/>
            <a:ext cx="3772357" cy="450001"/>
            <a:chOff x="4842212" y="5122399"/>
            <a:chExt cx="3772357" cy="450001"/>
          </a:xfrm>
        </p:grpSpPr>
        <p:sp>
          <p:nvSpPr>
            <p:cNvPr id="17" name="同侧圆角矩形 16"/>
            <p:cNvSpPr/>
            <p:nvPr/>
          </p:nvSpPr>
          <p:spPr>
            <a:xfrm rot="16200000">
              <a:off x="6188390" y="3776221"/>
              <a:ext cx="450000" cy="3142357"/>
            </a:xfrm>
            <a:prstGeom prst="round2SameRect">
              <a:avLst>
                <a:gd name="adj1" fmla="val 0"/>
                <a:gd name="adj2" fmla="val 0"/>
              </a:avLst>
            </a:prstGeom>
            <a:noFill/>
            <a:ln w="12700">
              <a:solidFill>
                <a:srgbClr val="DA4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srgbClr val="F16D63"/>
                </a:solidFill>
              </a:endParaRPr>
            </a:p>
          </p:txBody>
        </p:sp>
        <p:sp>
          <p:nvSpPr>
            <p:cNvPr id="18" name="同侧圆角矩形 17"/>
            <p:cNvSpPr/>
            <p:nvPr/>
          </p:nvSpPr>
          <p:spPr>
            <a:xfrm rot="5400000" flipH="1">
              <a:off x="8074569" y="5032399"/>
              <a:ext cx="450000" cy="630000"/>
            </a:xfrm>
            <a:prstGeom prst="round2SameRect">
              <a:avLst>
                <a:gd name="adj1" fmla="val 0"/>
                <a:gd name="adj2" fmla="val 0"/>
              </a:avLst>
            </a:prstGeom>
            <a:solidFill>
              <a:srgbClr val="DA484C"/>
            </a:solidFill>
            <a:ln w="12700">
              <a:solidFill>
                <a:srgbClr val="DA4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srgbClr val="F16D63"/>
                </a:solidFill>
              </a:endParaRPr>
            </a:p>
          </p:txBody>
        </p:sp>
        <p:sp>
          <p:nvSpPr>
            <p:cNvPr id="19" name="Freeform 5"/>
            <p:cNvSpPr>
              <a:spLocks noChangeAspect="1" noEditPoints="1"/>
            </p:cNvSpPr>
            <p:nvPr/>
          </p:nvSpPr>
          <p:spPr bwMode="auto">
            <a:xfrm>
              <a:off x="8164569" y="5212399"/>
              <a:ext cx="270000" cy="270000"/>
            </a:xfrm>
            <a:custGeom>
              <a:avLst/>
              <a:gdLst>
                <a:gd name="T0" fmla="*/ 250 w 252"/>
                <a:gd name="T1" fmla="*/ 242 h 252"/>
                <a:gd name="T2" fmla="*/ 165 w 252"/>
                <a:gd name="T3" fmla="*/ 157 h 252"/>
                <a:gd name="T4" fmla="*/ 189 w 252"/>
                <a:gd name="T5" fmla="*/ 94 h 252"/>
                <a:gd name="T6" fmla="*/ 94 w 252"/>
                <a:gd name="T7" fmla="*/ 0 h 252"/>
                <a:gd name="T8" fmla="*/ 0 w 252"/>
                <a:gd name="T9" fmla="*/ 94 h 252"/>
                <a:gd name="T10" fmla="*/ 94 w 252"/>
                <a:gd name="T11" fmla="*/ 189 h 252"/>
                <a:gd name="T12" fmla="*/ 157 w 252"/>
                <a:gd name="T13" fmla="*/ 165 h 252"/>
                <a:gd name="T14" fmla="*/ 242 w 252"/>
                <a:gd name="T15" fmla="*/ 250 h 252"/>
                <a:gd name="T16" fmla="*/ 246 w 252"/>
                <a:gd name="T17" fmla="*/ 252 h 252"/>
                <a:gd name="T18" fmla="*/ 250 w 252"/>
                <a:gd name="T19" fmla="*/ 250 h 252"/>
                <a:gd name="T20" fmla="*/ 250 w 252"/>
                <a:gd name="T21" fmla="*/ 242 h 252"/>
                <a:gd name="T22" fmla="*/ 94 w 252"/>
                <a:gd name="T23" fmla="*/ 178 h 252"/>
                <a:gd name="T24" fmla="*/ 11 w 252"/>
                <a:gd name="T25" fmla="*/ 94 h 252"/>
                <a:gd name="T26" fmla="*/ 94 w 252"/>
                <a:gd name="T27" fmla="*/ 11 h 252"/>
                <a:gd name="T28" fmla="*/ 178 w 252"/>
                <a:gd name="T29" fmla="*/ 94 h 252"/>
                <a:gd name="T30" fmla="*/ 157 w 252"/>
                <a:gd name="T31" fmla="*/ 149 h 252"/>
                <a:gd name="T32" fmla="*/ 149 w 252"/>
                <a:gd name="T33" fmla="*/ 157 h 252"/>
                <a:gd name="T34" fmla="*/ 94 w 252"/>
                <a:gd name="T35" fmla="*/ 17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252">
                  <a:moveTo>
                    <a:pt x="250" y="242"/>
                  </a:moveTo>
                  <a:cubicBezTo>
                    <a:pt x="165" y="157"/>
                    <a:pt x="165" y="157"/>
                    <a:pt x="165" y="157"/>
                  </a:cubicBezTo>
                  <a:cubicBezTo>
                    <a:pt x="180" y="140"/>
                    <a:pt x="189" y="119"/>
                    <a:pt x="189" y="94"/>
                  </a:cubicBezTo>
                  <a:cubicBezTo>
                    <a:pt x="189" y="42"/>
                    <a:pt x="147" y="0"/>
                    <a:pt x="94" y="0"/>
                  </a:cubicBezTo>
                  <a:cubicBezTo>
                    <a:pt x="42" y="0"/>
                    <a:pt x="0" y="42"/>
                    <a:pt x="0" y="94"/>
                  </a:cubicBezTo>
                  <a:cubicBezTo>
                    <a:pt x="0" y="147"/>
                    <a:pt x="42" y="189"/>
                    <a:pt x="94" y="189"/>
                  </a:cubicBezTo>
                  <a:cubicBezTo>
                    <a:pt x="119" y="189"/>
                    <a:pt x="140" y="180"/>
                    <a:pt x="157" y="165"/>
                  </a:cubicBezTo>
                  <a:cubicBezTo>
                    <a:pt x="242" y="250"/>
                    <a:pt x="242" y="250"/>
                    <a:pt x="242" y="250"/>
                  </a:cubicBezTo>
                  <a:cubicBezTo>
                    <a:pt x="243" y="251"/>
                    <a:pt x="245" y="252"/>
                    <a:pt x="246" y="252"/>
                  </a:cubicBezTo>
                  <a:cubicBezTo>
                    <a:pt x="248" y="252"/>
                    <a:pt x="249" y="251"/>
                    <a:pt x="250" y="250"/>
                  </a:cubicBezTo>
                  <a:cubicBezTo>
                    <a:pt x="252" y="248"/>
                    <a:pt x="252" y="244"/>
                    <a:pt x="250" y="242"/>
                  </a:cubicBezTo>
                  <a:close/>
                  <a:moveTo>
                    <a:pt x="94" y="178"/>
                  </a:moveTo>
                  <a:cubicBezTo>
                    <a:pt x="48" y="178"/>
                    <a:pt x="11" y="140"/>
                    <a:pt x="11" y="94"/>
                  </a:cubicBezTo>
                  <a:cubicBezTo>
                    <a:pt x="11" y="49"/>
                    <a:pt x="48" y="11"/>
                    <a:pt x="94" y="11"/>
                  </a:cubicBezTo>
                  <a:cubicBezTo>
                    <a:pt x="140" y="11"/>
                    <a:pt x="178" y="49"/>
                    <a:pt x="178" y="94"/>
                  </a:cubicBezTo>
                  <a:cubicBezTo>
                    <a:pt x="178" y="115"/>
                    <a:pt x="170" y="135"/>
                    <a:pt x="157" y="149"/>
                  </a:cubicBezTo>
                  <a:cubicBezTo>
                    <a:pt x="155" y="152"/>
                    <a:pt x="152" y="155"/>
                    <a:pt x="149" y="157"/>
                  </a:cubicBezTo>
                  <a:cubicBezTo>
                    <a:pt x="135" y="170"/>
                    <a:pt x="115" y="178"/>
                    <a:pt x="94" y="178"/>
                  </a:cubicBezTo>
                  <a:close/>
                </a:path>
              </a:pathLst>
            </a:custGeom>
            <a:solidFill>
              <a:srgbClr val="F4F4F4"/>
            </a:solidFill>
            <a:ln>
              <a:noFill/>
            </a:ln>
          </p:spPr>
          <p:txBody>
            <a:bodyPr vert="horz" wrap="square" lIns="91440" tIns="45720" rIns="91440" bIns="45720" numCol="1" anchor="t" anchorCtr="0" compatLnSpc="1"/>
            <a:lstStyle/>
            <a:p>
              <a:endParaRPr lang="zh-CN" altLang="en-US">
                <a:solidFill>
                  <a:srgbClr val="F16D63"/>
                </a:solidFill>
              </a:endParaRPr>
            </a:p>
          </p:txBody>
        </p:sp>
        <p:sp>
          <p:nvSpPr>
            <p:cNvPr id="20" name="文本框 19"/>
            <p:cNvSpPr txBox="1"/>
            <p:nvPr/>
          </p:nvSpPr>
          <p:spPr>
            <a:xfrm>
              <a:off x="5085424" y="5162733"/>
              <a:ext cx="1454785" cy="368300"/>
            </a:xfrm>
            <a:prstGeom prst="rect">
              <a:avLst/>
            </a:prstGeom>
            <a:noFill/>
          </p:spPr>
          <p:txBody>
            <a:bodyPr wrap="none" rtlCol="0">
              <a:spAutoFit/>
            </a:bodyPr>
            <a:lstStyle/>
            <a:p>
              <a:pPr>
                <a:spcAft>
                  <a:spcPts val="1000"/>
                </a:spcAft>
              </a:pPr>
              <a:r>
                <a:rPr lang="en-US" dirty="0" smtClean="0">
                  <a:solidFill>
                    <a:srgbClr val="DA484C"/>
                  </a:solidFill>
                  <a:latin typeface="+mj-lt"/>
                </a:rPr>
                <a:t>freeppt7.com</a:t>
              </a:r>
              <a:endParaRPr lang="en-US" dirty="0">
                <a:solidFill>
                  <a:srgbClr val="DA484C"/>
                </a:solidFill>
                <a:latin typeface="+mj-lt"/>
              </a:endParaRPr>
            </a:p>
          </p:txBody>
        </p:sp>
      </p:grpSp>
    </p:spTree>
  </p:cSld>
  <p:clrMapOvr>
    <a:masterClrMapping/>
  </p:clrMapOvr>
  <p:transition spd="slow" advTm="20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charset="-122"/>
                <a:ea typeface="微软雅黑" panose="020B0503020204020204" charset="-122"/>
              </a:rPr>
              <a:t> </a:t>
            </a:r>
            <a:endParaRPr lang="en-US" altLang="zh-CN" sz="1200" dirty="0">
              <a:solidFill>
                <a:srgbClr val="4A452A"/>
              </a:solidFill>
              <a:latin typeface="微软雅黑" panose="020B0503020204020204" charset="-122"/>
              <a:ea typeface="微软雅黑" panose="020B050302020402020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TABLE OF CONTENTS</a:t>
            </a:r>
            <a:endParaRPr lang="zh-CN" altLang="en-US" dirty="0"/>
          </a:p>
        </p:txBody>
      </p:sp>
      <p:sp>
        <p:nvSpPr>
          <p:cNvPr id="3" name="椭圆 2"/>
          <p:cNvSpPr>
            <a:spLocks noChangeAspect="1"/>
          </p:cNvSpPr>
          <p:nvPr/>
        </p:nvSpPr>
        <p:spPr>
          <a:xfrm>
            <a:off x="839788" y="2784143"/>
            <a:ext cx="900000" cy="9000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mj-lt"/>
              </a:rPr>
              <a:t>01</a:t>
            </a:r>
            <a:endParaRPr lang="zh-CN" altLang="en-US" sz="3200" dirty="0">
              <a:latin typeface="+mj-lt"/>
            </a:endParaRPr>
          </a:p>
        </p:txBody>
      </p:sp>
      <p:sp>
        <p:nvSpPr>
          <p:cNvPr id="4" name="椭圆 3"/>
          <p:cNvSpPr>
            <a:spLocks noChangeAspect="1"/>
          </p:cNvSpPr>
          <p:nvPr/>
        </p:nvSpPr>
        <p:spPr>
          <a:xfrm>
            <a:off x="4344459" y="2784143"/>
            <a:ext cx="900000" cy="9000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mj-lt"/>
              </a:rPr>
              <a:t>02</a:t>
            </a:r>
            <a:endParaRPr lang="zh-CN" altLang="en-US" sz="3200" dirty="0">
              <a:latin typeface="+mj-lt"/>
            </a:endParaRPr>
          </a:p>
        </p:txBody>
      </p:sp>
      <p:sp>
        <p:nvSpPr>
          <p:cNvPr id="5" name="椭圆 4"/>
          <p:cNvSpPr>
            <a:spLocks noChangeAspect="1"/>
          </p:cNvSpPr>
          <p:nvPr/>
        </p:nvSpPr>
        <p:spPr>
          <a:xfrm>
            <a:off x="7849130" y="2784143"/>
            <a:ext cx="900000" cy="9000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mj-lt"/>
              </a:rPr>
              <a:t>03</a:t>
            </a:r>
            <a:endParaRPr lang="zh-CN" altLang="en-US" sz="3200" dirty="0">
              <a:latin typeface="+mj-lt"/>
            </a:endParaRPr>
          </a:p>
        </p:txBody>
      </p:sp>
      <p:sp>
        <p:nvSpPr>
          <p:cNvPr id="7" name="矩形 6"/>
          <p:cNvSpPr/>
          <p:nvPr/>
        </p:nvSpPr>
        <p:spPr>
          <a:xfrm>
            <a:off x="1971422" y="3049477"/>
            <a:ext cx="2067297" cy="369332"/>
          </a:xfrm>
          <a:prstGeom prst="rect">
            <a:avLst/>
          </a:prstGeom>
        </p:spPr>
        <p:txBody>
          <a:bodyPr wrap="none">
            <a:spAutoFit/>
          </a:bodyPr>
          <a:lstStyle/>
          <a:p>
            <a:pPr algn="ctr"/>
            <a:r>
              <a:rPr lang="en-US" altLang="zh-CN" dirty="0">
                <a:solidFill>
                  <a:srgbClr val="EF994E"/>
                </a:solidFill>
              </a:rPr>
              <a:t>IT’S </a:t>
            </a:r>
            <a:r>
              <a:rPr lang="en-US" altLang="zh-CN" dirty="0" smtClean="0">
                <a:solidFill>
                  <a:srgbClr val="EF994E"/>
                </a:solidFill>
              </a:rPr>
              <a:t>DEFAULT </a:t>
            </a:r>
            <a:r>
              <a:rPr lang="en-US" altLang="zh-CN" dirty="0">
                <a:solidFill>
                  <a:srgbClr val="EF994E"/>
                </a:solidFill>
              </a:rPr>
              <a:t>TEXT</a:t>
            </a:r>
            <a:endParaRPr lang="zh-CN" altLang="en-US" dirty="0">
              <a:solidFill>
                <a:srgbClr val="EF994E"/>
              </a:solidFill>
            </a:endParaRPr>
          </a:p>
        </p:txBody>
      </p:sp>
      <p:sp>
        <p:nvSpPr>
          <p:cNvPr id="8" name="矩形 7"/>
          <p:cNvSpPr/>
          <p:nvPr/>
        </p:nvSpPr>
        <p:spPr>
          <a:xfrm>
            <a:off x="5476093" y="3049477"/>
            <a:ext cx="2067297" cy="369332"/>
          </a:xfrm>
          <a:prstGeom prst="rect">
            <a:avLst/>
          </a:prstGeom>
        </p:spPr>
        <p:txBody>
          <a:bodyPr wrap="none">
            <a:spAutoFit/>
          </a:bodyPr>
          <a:lstStyle/>
          <a:p>
            <a:pPr algn="ctr"/>
            <a:r>
              <a:rPr lang="en-US" altLang="zh-CN" dirty="0">
                <a:solidFill>
                  <a:srgbClr val="E15C2F"/>
                </a:solidFill>
              </a:rPr>
              <a:t>IT’S </a:t>
            </a:r>
            <a:r>
              <a:rPr lang="en-US" altLang="zh-CN" dirty="0" smtClean="0">
                <a:solidFill>
                  <a:srgbClr val="E15C2F"/>
                </a:solidFill>
              </a:rPr>
              <a:t>DEFAULT </a:t>
            </a:r>
            <a:r>
              <a:rPr lang="en-US" altLang="zh-CN" dirty="0">
                <a:solidFill>
                  <a:srgbClr val="E15C2F"/>
                </a:solidFill>
              </a:rPr>
              <a:t>TEXT</a:t>
            </a:r>
            <a:endParaRPr lang="zh-CN" altLang="en-US" dirty="0">
              <a:solidFill>
                <a:srgbClr val="E15C2F"/>
              </a:solidFill>
            </a:endParaRPr>
          </a:p>
        </p:txBody>
      </p:sp>
      <p:sp>
        <p:nvSpPr>
          <p:cNvPr id="9" name="矩形 8"/>
          <p:cNvSpPr/>
          <p:nvPr/>
        </p:nvSpPr>
        <p:spPr>
          <a:xfrm>
            <a:off x="8980764" y="3049477"/>
            <a:ext cx="2067297" cy="369332"/>
          </a:xfrm>
          <a:prstGeom prst="rect">
            <a:avLst/>
          </a:prstGeom>
        </p:spPr>
        <p:txBody>
          <a:bodyPr wrap="none">
            <a:spAutoFit/>
          </a:bodyPr>
          <a:lstStyle/>
          <a:p>
            <a:pPr algn="ctr"/>
            <a:r>
              <a:rPr lang="en-US" altLang="zh-CN" dirty="0">
                <a:solidFill>
                  <a:srgbClr val="DA484C"/>
                </a:solidFill>
              </a:rPr>
              <a:t>IT’S </a:t>
            </a:r>
            <a:r>
              <a:rPr lang="en-US" altLang="zh-CN" dirty="0" smtClean="0">
                <a:solidFill>
                  <a:srgbClr val="DA484C"/>
                </a:solidFill>
              </a:rPr>
              <a:t>DEFAULT </a:t>
            </a:r>
            <a:r>
              <a:rPr lang="en-US" altLang="zh-CN" dirty="0">
                <a:solidFill>
                  <a:srgbClr val="DA484C"/>
                </a:solidFill>
              </a:rPr>
              <a:t>TEXT</a:t>
            </a:r>
            <a:endParaRPr lang="zh-CN" altLang="en-US" dirty="0">
              <a:solidFill>
                <a:srgbClr val="DA484C"/>
              </a:solidFill>
            </a:endParaRPr>
          </a:p>
        </p:txBody>
      </p:sp>
      <p:sp>
        <p:nvSpPr>
          <p:cNvPr id="10" name="矩形 9"/>
          <p:cNvSpPr/>
          <p:nvPr/>
        </p:nvSpPr>
        <p:spPr>
          <a:xfrm>
            <a:off x="1971422" y="3561313"/>
            <a:ext cx="2067297" cy="1565813"/>
          </a:xfrm>
          <a:prstGeom prst="rect">
            <a:avLst/>
          </a:prstGeom>
        </p:spPr>
        <p:txBody>
          <a:bodyPr wrap="square">
            <a:spAutoFit/>
          </a:bodyPr>
          <a:lstStyle/>
          <a:p>
            <a:pPr>
              <a:lnSpc>
                <a:spcPct val="114000"/>
              </a:lnSpc>
            </a:pPr>
            <a:r>
              <a:rPr lang="en-US" altLang="zh-CN" sz="1400" dirty="0" smtClean="0">
                <a:solidFill>
                  <a:schemeClr val="bg1"/>
                </a:solidFill>
                <a:latin typeface="+mj-lt"/>
              </a:rPr>
              <a:t>I HOPE YOU ENJOYED THE FAKE TEXT. A DESIGNER CAN USE DEFAULT TEXT TO SIMULATE WHAT TEXT WOULD LOOK LIKE.</a:t>
            </a:r>
            <a:endParaRPr lang="zh-CN" altLang="en-US" sz="1400" dirty="0">
              <a:solidFill>
                <a:schemeClr val="bg1"/>
              </a:solidFill>
              <a:latin typeface="+mj-lt"/>
            </a:endParaRPr>
          </a:p>
        </p:txBody>
      </p:sp>
      <p:sp>
        <p:nvSpPr>
          <p:cNvPr id="11" name="矩形 10"/>
          <p:cNvSpPr/>
          <p:nvPr/>
        </p:nvSpPr>
        <p:spPr>
          <a:xfrm>
            <a:off x="5476092" y="3561313"/>
            <a:ext cx="2067297" cy="1565813"/>
          </a:xfrm>
          <a:prstGeom prst="rect">
            <a:avLst/>
          </a:prstGeom>
        </p:spPr>
        <p:txBody>
          <a:bodyPr wrap="square">
            <a:spAutoFit/>
          </a:bodyPr>
          <a:lstStyle/>
          <a:p>
            <a:pPr>
              <a:lnSpc>
                <a:spcPct val="114000"/>
              </a:lnSpc>
            </a:pPr>
            <a:r>
              <a:rPr lang="en-US" altLang="zh-CN" sz="1400" dirty="0" smtClean="0">
                <a:solidFill>
                  <a:schemeClr val="bg1"/>
                </a:solidFill>
                <a:latin typeface="+mj-lt"/>
              </a:rPr>
              <a:t>I HOPE YOU ENJOYED THE FAKE TEXT. A DESIGNER CAN USE DEFAULT TEXT TO SIMULATE WHAT TEXT WOULD LOOK LIKE.</a:t>
            </a:r>
            <a:endParaRPr lang="zh-CN" altLang="en-US" sz="1400" dirty="0">
              <a:solidFill>
                <a:schemeClr val="bg1"/>
              </a:solidFill>
              <a:latin typeface="+mj-lt"/>
            </a:endParaRPr>
          </a:p>
        </p:txBody>
      </p:sp>
      <p:sp>
        <p:nvSpPr>
          <p:cNvPr id="12" name="矩形 11"/>
          <p:cNvSpPr/>
          <p:nvPr/>
        </p:nvSpPr>
        <p:spPr>
          <a:xfrm>
            <a:off x="8980764" y="3561313"/>
            <a:ext cx="2067297" cy="1565813"/>
          </a:xfrm>
          <a:prstGeom prst="rect">
            <a:avLst/>
          </a:prstGeom>
        </p:spPr>
        <p:txBody>
          <a:bodyPr wrap="square">
            <a:spAutoFit/>
          </a:bodyPr>
          <a:lstStyle/>
          <a:p>
            <a:pPr>
              <a:lnSpc>
                <a:spcPct val="114000"/>
              </a:lnSpc>
            </a:pPr>
            <a:r>
              <a:rPr lang="en-US" altLang="zh-CN" sz="1400" dirty="0" smtClean="0">
                <a:solidFill>
                  <a:schemeClr val="bg1"/>
                </a:solidFill>
                <a:latin typeface="+mj-lt"/>
              </a:rPr>
              <a:t>I HOPE YOU ENJOYED THE FAKE TEXT. A DESIGNER CAN USE DEFAULT TEXT TO SIMULATE WHAT TEXT WOULD LOOK LIKE.</a:t>
            </a:r>
            <a:endParaRPr lang="zh-CN" altLang="en-US" sz="1400" dirty="0">
              <a:solidFill>
                <a:schemeClr val="bg1"/>
              </a:solidFill>
              <a:latin typeface="+mj-lt"/>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3" name="椭圆 2"/>
          <p:cNvSpPr>
            <a:spLocks noChangeAspect="1"/>
          </p:cNvSpPr>
          <p:nvPr/>
        </p:nvSpPr>
        <p:spPr>
          <a:xfrm>
            <a:off x="839788" y="2121646"/>
            <a:ext cx="630000" cy="63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a:spLocks noChangeAspect="1"/>
          </p:cNvSpPr>
          <p:nvPr/>
        </p:nvSpPr>
        <p:spPr>
          <a:xfrm>
            <a:off x="838200" y="3523791"/>
            <a:ext cx="630000" cy="63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a:spLocks noChangeAspect="1"/>
          </p:cNvSpPr>
          <p:nvPr/>
        </p:nvSpPr>
        <p:spPr>
          <a:xfrm>
            <a:off x="838200" y="4925936"/>
            <a:ext cx="630000" cy="63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a:spLocks noChangeAspect="1"/>
          </p:cNvSpPr>
          <p:nvPr/>
        </p:nvSpPr>
        <p:spPr>
          <a:xfrm>
            <a:off x="6097588" y="2121646"/>
            <a:ext cx="630000" cy="630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a:spLocks noChangeAspect="1"/>
          </p:cNvSpPr>
          <p:nvPr/>
        </p:nvSpPr>
        <p:spPr>
          <a:xfrm>
            <a:off x="6096000" y="3523791"/>
            <a:ext cx="630000" cy="630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a:spLocks noChangeAspect="1"/>
          </p:cNvSpPr>
          <p:nvPr/>
        </p:nvSpPr>
        <p:spPr>
          <a:xfrm>
            <a:off x="6096000" y="4925936"/>
            <a:ext cx="630000" cy="630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1595718" y="2121646"/>
            <a:ext cx="3063211" cy="369332"/>
          </a:xfrm>
          <a:prstGeom prst="rect">
            <a:avLst/>
          </a:prstGeom>
          <a:noFill/>
        </p:spPr>
        <p:txBody>
          <a:bodyPr wrap="none" rtlCol="0">
            <a:spAutoFit/>
          </a:bodyPr>
          <a:lstStyle/>
          <a:p>
            <a:r>
              <a:rPr lang="en-US" altLang="zh-CN" dirty="0" smtClean="0">
                <a:solidFill>
                  <a:srgbClr val="36254B"/>
                </a:solidFill>
              </a:rPr>
              <a:t>ADD YOUR TITLE TEXT HERE</a:t>
            </a:r>
            <a:endParaRPr lang="zh-CN" altLang="en-US" dirty="0">
              <a:solidFill>
                <a:srgbClr val="36254B"/>
              </a:solidFill>
            </a:endParaRPr>
          </a:p>
        </p:txBody>
      </p:sp>
      <p:sp>
        <p:nvSpPr>
          <p:cNvPr id="11" name="矩形 10"/>
          <p:cNvSpPr/>
          <p:nvPr/>
        </p:nvSpPr>
        <p:spPr>
          <a:xfrm>
            <a:off x="1595718" y="2490978"/>
            <a:ext cx="4500282" cy="583493"/>
          </a:xfrm>
          <a:prstGeom prst="rect">
            <a:avLst/>
          </a:prstGeom>
        </p:spPr>
        <p:txBody>
          <a:bodyPr wrap="square">
            <a:spAutoFit/>
          </a:bodyPr>
          <a:lstStyle/>
          <a:p>
            <a:pPr>
              <a:lnSpc>
                <a:spcPct val="114000"/>
              </a:lnSpc>
            </a:pPr>
            <a:r>
              <a:rPr lang="en-US" altLang="zh-CN" sz="1400" dirty="0">
                <a:solidFill>
                  <a:schemeClr val="tx1">
                    <a:lumMod val="65000"/>
                    <a:lumOff val="35000"/>
                  </a:schemeClr>
                </a:solidFill>
              </a:rPr>
              <a:t>I hope you enjoyed the fake text. A designer can use default text to simulate what text would look </a:t>
            </a:r>
            <a:r>
              <a:rPr lang="en-US" altLang="zh-CN" sz="1400" dirty="0" smtClean="0">
                <a:solidFill>
                  <a:schemeClr val="tx1">
                    <a:lumMod val="65000"/>
                    <a:lumOff val="35000"/>
                  </a:schemeClr>
                </a:solidFill>
              </a:rPr>
              <a:t>like.</a:t>
            </a:r>
            <a:endParaRPr lang="zh-CN" altLang="en-US" sz="1400" dirty="0">
              <a:solidFill>
                <a:schemeClr val="tx1">
                  <a:lumMod val="65000"/>
                  <a:lumOff val="35000"/>
                </a:schemeClr>
              </a:solidFill>
            </a:endParaRPr>
          </a:p>
        </p:txBody>
      </p:sp>
      <p:sp>
        <p:nvSpPr>
          <p:cNvPr id="12" name="文本框 11"/>
          <p:cNvSpPr txBox="1"/>
          <p:nvPr/>
        </p:nvSpPr>
        <p:spPr>
          <a:xfrm>
            <a:off x="1595718" y="3523791"/>
            <a:ext cx="3063211" cy="369332"/>
          </a:xfrm>
          <a:prstGeom prst="rect">
            <a:avLst/>
          </a:prstGeom>
          <a:noFill/>
        </p:spPr>
        <p:txBody>
          <a:bodyPr wrap="none" rtlCol="0">
            <a:spAutoFit/>
          </a:bodyPr>
          <a:lstStyle/>
          <a:p>
            <a:r>
              <a:rPr lang="en-US" altLang="zh-CN" dirty="0" smtClean="0">
                <a:solidFill>
                  <a:srgbClr val="36254B"/>
                </a:solidFill>
              </a:rPr>
              <a:t>ADD YOUR TITLE TEXT HERE</a:t>
            </a:r>
            <a:endParaRPr lang="zh-CN" altLang="en-US" dirty="0">
              <a:solidFill>
                <a:srgbClr val="36254B"/>
              </a:solidFill>
            </a:endParaRPr>
          </a:p>
        </p:txBody>
      </p:sp>
      <p:sp>
        <p:nvSpPr>
          <p:cNvPr id="13" name="矩形 12"/>
          <p:cNvSpPr/>
          <p:nvPr/>
        </p:nvSpPr>
        <p:spPr>
          <a:xfrm>
            <a:off x="1595718" y="3893123"/>
            <a:ext cx="4500282" cy="583493"/>
          </a:xfrm>
          <a:prstGeom prst="rect">
            <a:avLst/>
          </a:prstGeom>
        </p:spPr>
        <p:txBody>
          <a:bodyPr wrap="square">
            <a:spAutoFit/>
          </a:bodyPr>
          <a:lstStyle/>
          <a:p>
            <a:pPr>
              <a:lnSpc>
                <a:spcPct val="114000"/>
              </a:lnSpc>
            </a:pPr>
            <a:r>
              <a:rPr lang="en-US" altLang="zh-CN" sz="1400" dirty="0">
                <a:solidFill>
                  <a:schemeClr val="tx1">
                    <a:lumMod val="65000"/>
                    <a:lumOff val="35000"/>
                  </a:schemeClr>
                </a:solidFill>
              </a:rPr>
              <a:t>I hope you enjoyed the fake text. A designer can use default text to simulate what text would look </a:t>
            </a:r>
            <a:r>
              <a:rPr lang="en-US" altLang="zh-CN" sz="1400" dirty="0" smtClean="0">
                <a:solidFill>
                  <a:schemeClr val="tx1">
                    <a:lumMod val="65000"/>
                    <a:lumOff val="35000"/>
                  </a:schemeClr>
                </a:solidFill>
              </a:rPr>
              <a:t>like.</a:t>
            </a:r>
            <a:endParaRPr lang="zh-CN" altLang="en-US" sz="1400" dirty="0">
              <a:solidFill>
                <a:schemeClr val="tx1">
                  <a:lumMod val="65000"/>
                  <a:lumOff val="35000"/>
                </a:schemeClr>
              </a:solidFill>
            </a:endParaRPr>
          </a:p>
        </p:txBody>
      </p:sp>
      <p:sp>
        <p:nvSpPr>
          <p:cNvPr id="14" name="文本框 13"/>
          <p:cNvSpPr txBox="1"/>
          <p:nvPr/>
        </p:nvSpPr>
        <p:spPr>
          <a:xfrm>
            <a:off x="1595718" y="4925936"/>
            <a:ext cx="3063211" cy="369332"/>
          </a:xfrm>
          <a:prstGeom prst="rect">
            <a:avLst/>
          </a:prstGeom>
          <a:noFill/>
        </p:spPr>
        <p:txBody>
          <a:bodyPr wrap="none" rtlCol="0">
            <a:spAutoFit/>
          </a:bodyPr>
          <a:lstStyle/>
          <a:p>
            <a:r>
              <a:rPr lang="en-US" altLang="zh-CN" dirty="0" smtClean="0">
                <a:solidFill>
                  <a:srgbClr val="36254B"/>
                </a:solidFill>
              </a:rPr>
              <a:t>ADD YOUR TITLE TEXT HERE</a:t>
            </a:r>
            <a:endParaRPr lang="zh-CN" altLang="en-US" dirty="0">
              <a:solidFill>
                <a:srgbClr val="36254B"/>
              </a:solidFill>
            </a:endParaRPr>
          </a:p>
        </p:txBody>
      </p:sp>
      <p:sp>
        <p:nvSpPr>
          <p:cNvPr id="15" name="矩形 14"/>
          <p:cNvSpPr/>
          <p:nvPr/>
        </p:nvSpPr>
        <p:spPr>
          <a:xfrm>
            <a:off x="1595718" y="5295268"/>
            <a:ext cx="4500282" cy="583493"/>
          </a:xfrm>
          <a:prstGeom prst="rect">
            <a:avLst/>
          </a:prstGeom>
        </p:spPr>
        <p:txBody>
          <a:bodyPr wrap="square">
            <a:spAutoFit/>
          </a:bodyPr>
          <a:lstStyle/>
          <a:p>
            <a:pPr>
              <a:lnSpc>
                <a:spcPct val="114000"/>
              </a:lnSpc>
            </a:pPr>
            <a:r>
              <a:rPr lang="en-US" altLang="zh-CN" sz="1400" dirty="0">
                <a:solidFill>
                  <a:schemeClr val="tx1">
                    <a:lumMod val="65000"/>
                    <a:lumOff val="35000"/>
                  </a:schemeClr>
                </a:solidFill>
              </a:rPr>
              <a:t>I hope you enjoyed the fake text. A designer can use default text to simulate what text would look </a:t>
            </a:r>
            <a:r>
              <a:rPr lang="en-US" altLang="zh-CN" sz="1400" dirty="0" smtClean="0">
                <a:solidFill>
                  <a:schemeClr val="tx1">
                    <a:lumMod val="65000"/>
                    <a:lumOff val="35000"/>
                  </a:schemeClr>
                </a:solidFill>
              </a:rPr>
              <a:t>like.</a:t>
            </a:r>
            <a:endParaRPr lang="zh-CN" altLang="en-US" sz="1400" dirty="0">
              <a:solidFill>
                <a:schemeClr val="tx1">
                  <a:lumMod val="65000"/>
                  <a:lumOff val="35000"/>
                </a:schemeClr>
              </a:solidFill>
            </a:endParaRPr>
          </a:p>
        </p:txBody>
      </p:sp>
      <p:sp>
        <p:nvSpPr>
          <p:cNvPr id="16" name="文本框 15"/>
          <p:cNvSpPr txBox="1"/>
          <p:nvPr/>
        </p:nvSpPr>
        <p:spPr>
          <a:xfrm>
            <a:off x="6851931" y="2121646"/>
            <a:ext cx="3063211" cy="369332"/>
          </a:xfrm>
          <a:prstGeom prst="rect">
            <a:avLst/>
          </a:prstGeom>
          <a:noFill/>
        </p:spPr>
        <p:txBody>
          <a:bodyPr wrap="none" rtlCol="0">
            <a:spAutoFit/>
          </a:bodyPr>
          <a:lstStyle/>
          <a:p>
            <a:r>
              <a:rPr lang="en-US" altLang="zh-CN" dirty="0" smtClean="0">
                <a:solidFill>
                  <a:srgbClr val="FB7643"/>
                </a:solidFill>
              </a:rPr>
              <a:t>ADD YOUR TITLE TEXT HERE</a:t>
            </a:r>
            <a:endParaRPr lang="zh-CN" altLang="en-US" dirty="0">
              <a:solidFill>
                <a:srgbClr val="FB7643"/>
              </a:solidFill>
            </a:endParaRPr>
          </a:p>
        </p:txBody>
      </p:sp>
      <p:sp>
        <p:nvSpPr>
          <p:cNvPr id="17" name="矩形 16"/>
          <p:cNvSpPr/>
          <p:nvPr/>
        </p:nvSpPr>
        <p:spPr>
          <a:xfrm>
            <a:off x="6851931" y="2490978"/>
            <a:ext cx="4500282" cy="583493"/>
          </a:xfrm>
          <a:prstGeom prst="rect">
            <a:avLst/>
          </a:prstGeom>
        </p:spPr>
        <p:txBody>
          <a:bodyPr wrap="square">
            <a:spAutoFit/>
          </a:bodyPr>
          <a:lstStyle/>
          <a:p>
            <a:pPr>
              <a:lnSpc>
                <a:spcPct val="114000"/>
              </a:lnSpc>
            </a:pPr>
            <a:r>
              <a:rPr lang="en-US" altLang="zh-CN" sz="1400" dirty="0">
                <a:solidFill>
                  <a:schemeClr val="tx1">
                    <a:lumMod val="65000"/>
                    <a:lumOff val="35000"/>
                  </a:schemeClr>
                </a:solidFill>
              </a:rPr>
              <a:t>I hope you enjoyed the fake text. A designer can use default text to simulate what text would look </a:t>
            </a:r>
            <a:r>
              <a:rPr lang="en-US" altLang="zh-CN" sz="1400" dirty="0" smtClean="0">
                <a:solidFill>
                  <a:schemeClr val="tx1">
                    <a:lumMod val="65000"/>
                    <a:lumOff val="35000"/>
                  </a:schemeClr>
                </a:solidFill>
              </a:rPr>
              <a:t>like.</a:t>
            </a:r>
            <a:endParaRPr lang="zh-CN" altLang="en-US" sz="1400" dirty="0">
              <a:solidFill>
                <a:schemeClr val="tx1">
                  <a:lumMod val="65000"/>
                  <a:lumOff val="35000"/>
                </a:schemeClr>
              </a:solidFill>
            </a:endParaRPr>
          </a:p>
        </p:txBody>
      </p:sp>
      <p:sp>
        <p:nvSpPr>
          <p:cNvPr id="18" name="文本框 17"/>
          <p:cNvSpPr txBox="1"/>
          <p:nvPr/>
        </p:nvSpPr>
        <p:spPr>
          <a:xfrm>
            <a:off x="6851931" y="3523791"/>
            <a:ext cx="3063211" cy="369332"/>
          </a:xfrm>
          <a:prstGeom prst="rect">
            <a:avLst/>
          </a:prstGeom>
          <a:noFill/>
        </p:spPr>
        <p:txBody>
          <a:bodyPr wrap="none" rtlCol="0">
            <a:spAutoFit/>
          </a:bodyPr>
          <a:lstStyle/>
          <a:p>
            <a:r>
              <a:rPr lang="en-US" altLang="zh-CN" dirty="0" smtClean="0">
                <a:solidFill>
                  <a:srgbClr val="FB7643"/>
                </a:solidFill>
              </a:rPr>
              <a:t>ADD YOUR TITLE TEXT HERE</a:t>
            </a:r>
            <a:endParaRPr lang="zh-CN" altLang="en-US" dirty="0">
              <a:solidFill>
                <a:srgbClr val="FB7643"/>
              </a:solidFill>
            </a:endParaRPr>
          </a:p>
        </p:txBody>
      </p:sp>
      <p:sp>
        <p:nvSpPr>
          <p:cNvPr id="19" name="矩形 18"/>
          <p:cNvSpPr/>
          <p:nvPr/>
        </p:nvSpPr>
        <p:spPr>
          <a:xfrm>
            <a:off x="6851931" y="3893123"/>
            <a:ext cx="4500282" cy="583493"/>
          </a:xfrm>
          <a:prstGeom prst="rect">
            <a:avLst/>
          </a:prstGeom>
        </p:spPr>
        <p:txBody>
          <a:bodyPr wrap="square">
            <a:spAutoFit/>
          </a:bodyPr>
          <a:lstStyle/>
          <a:p>
            <a:pPr>
              <a:lnSpc>
                <a:spcPct val="114000"/>
              </a:lnSpc>
            </a:pPr>
            <a:r>
              <a:rPr lang="en-US" altLang="zh-CN" sz="1400" dirty="0">
                <a:solidFill>
                  <a:schemeClr val="tx1">
                    <a:lumMod val="65000"/>
                    <a:lumOff val="35000"/>
                  </a:schemeClr>
                </a:solidFill>
              </a:rPr>
              <a:t>I hope you enjoyed the fake text. A designer can use default text to simulate what text would look </a:t>
            </a:r>
            <a:r>
              <a:rPr lang="en-US" altLang="zh-CN" sz="1400" dirty="0" smtClean="0">
                <a:solidFill>
                  <a:schemeClr val="tx1">
                    <a:lumMod val="65000"/>
                    <a:lumOff val="35000"/>
                  </a:schemeClr>
                </a:solidFill>
              </a:rPr>
              <a:t>like.</a:t>
            </a:r>
            <a:endParaRPr lang="zh-CN" altLang="en-US" sz="1400" dirty="0">
              <a:solidFill>
                <a:schemeClr val="tx1">
                  <a:lumMod val="65000"/>
                  <a:lumOff val="35000"/>
                </a:schemeClr>
              </a:solidFill>
            </a:endParaRPr>
          </a:p>
        </p:txBody>
      </p:sp>
      <p:sp>
        <p:nvSpPr>
          <p:cNvPr id="20" name="文本框 19"/>
          <p:cNvSpPr txBox="1"/>
          <p:nvPr/>
        </p:nvSpPr>
        <p:spPr>
          <a:xfrm>
            <a:off x="6851931" y="4925936"/>
            <a:ext cx="3063211" cy="369332"/>
          </a:xfrm>
          <a:prstGeom prst="rect">
            <a:avLst/>
          </a:prstGeom>
          <a:noFill/>
        </p:spPr>
        <p:txBody>
          <a:bodyPr wrap="none" rtlCol="0">
            <a:spAutoFit/>
          </a:bodyPr>
          <a:lstStyle/>
          <a:p>
            <a:r>
              <a:rPr lang="en-US" altLang="zh-CN" dirty="0" smtClean="0">
                <a:solidFill>
                  <a:srgbClr val="FB7643"/>
                </a:solidFill>
              </a:rPr>
              <a:t>ADD YOUR TITLE TEXT HERE</a:t>
            </a:r>
            <a:endParaRPr lang="zh-CN" altLang="en-US" dirty="0">
              <a:solidFill>
                <a:srgbClr val="FB7643"/>
              </a:solidFill>
            </a:endParaRPr>
          </a:p>
        </p:txBody>
      </p:sp>
      <p:sp>
        <p:nvSpPr>
          <p:cNvPr id="21" name="矩形 20"/>
          <p:cNvSpPr/>
          <p:nvPr/>
        </p:nvSpPr>
        <p:spPr>
          <a:xfrm>
            <a:off x="6851931" y="5295268"/>
            <a:ext cx="4500282" cy="583493"/>
          </a:xfrm>
          <a:prstGeom prst="rect">
            <a:avLst/>
          </a:prstGeom>
        </p:spPr>
        <p:txBody>
          <a:bodyPr wrap="square">
            <a:spAutoFit/>
          </a:bodyPr>
          <a:lstStyle/>
          <a:p>
            <a:pPr>
              <a:lnSpc>
                <a:spcPct val="114000"/>
              </a:lnSpc>
            </a:pPr>
            <a:r>
              <a:rPr lang="en-US" altLang="zh-CN" sz="1400" dirty="0">
                <a:solidFill>
                  <a:schemeClr val="tx1">
                    <a:lumMod val="65000"/>
                    <a:lumOff val="35000"/>
                  </a:schemeClr>
                </a:solidFill>
              </a:rPr>
              <a:t>I hope you enjoyed the fake text. A designer can use default text to simulate what text would look </a:t>
            </a:r>
            <a:r>
              <a:rPr lang="en-US" altLang="zh-CN" sz="1400" dirty="0" smtClean="0">
                <a:solidFill>
                  <a:schemeClr val="tx1">
                    <a:lumMod val="65000"/>
                    <a:lumOff val="35000"/>
                  </a:schemeClr>
                </a:solidFill>
              </a:rPr>
              <a:t>like.</a:t>
            </a:r>
            <a:endParaRPr lang="zh-CN" altLang="en-US" sz="1400" dirty="0">
              <a:solidFill>
                <a:schemeClr val="tx1">
                  <a:lumMod val="65000"/>
                  <a:lumOff val="35000"/>
                </a:schemeClr>
              </a:solidFill>
            </a:endParaRPr>
          </a:p>
        </p:txBody>
      </p:sp>
      <p:sp>
        <p:nvSpPr>
          <p:cNvPr id="22" name="KSO_Shape"/>
          <p:cNvSpPr>
            <a:spLocks noChangeAspect="1"/>
          </p:cNvSpPr>
          <p:nvPr/>
        </p:nvSpPr>
        <p:spPr bwMode="auto">
          <a:xfrm>
            <a:off x="973200" y="2283011"/>
            <a:ext cx="360000" cy="31020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lstStyle/>
          <a:p>
            <a:endParaRPr lang="zh-CN" altLang="en-US"/>
          </a:p>
        </p:txBody>
      </p:sp>
      <p:sp>
        <p:nvSpPr>
          <p:cNvPr id="23" name="KSO_Shape"/>
          <p:cNvSpPr>
            <a:spLocks noChangeAspect="1"/>
          </p:cNvSpPr>
          <p:nvPr/>
        </p:nvSpPr>
        <p:spPr bwMode="auto">
          <a:xfrm>
            <a:off x="6220343" y="2256646"/>
            <a:ext cx="357600" cy="36000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lstStyle/>
          <a:p>
            <a:endParaRPr lang="zh-CN" altLang="en-US"/>
          </a:p>
        </p:txBody>
      </p:sp>
      <p:sp>
        <p:nvSpPr>
          <p:cNvPr id="24" name="KSO_Shape"/>
          <p:cNvSpPr>
            <a:spLocks noChangeAspect="1"/>
          </p:cNvSpPr>
          <p:nvPr/>
        </p:nvSpPr>
        <p:spPr bwMode="auto">
          <a:xfrm>
            <a:off x="991166" y="3686691"/>
            <a:ext cx="360000" cy="304200"/>
          </a:xfrm>
          <a:custGeom>
            <a:avLst/>
            <a:gdLst>
              <a:gd name="T0" fmla="*/ 1817186 w 4816"/>
              <a:gd name="T1" fmla="*/ 940731 h 4070"/>
              <a:gd name="T2" fmla="*/ 1839733 w 4816"/>
              <a:gd name="T3" fmla="*/ 747446 h 4070"/>
              <a:gd name="T4" fmla="*/ 1819955 w 4816"/>
              <a:gd name="T5" fmla="*/ 619380 h 4070"/>
              <a:gd name="T6" fmla="*/ 1713551 w 4816"/>
              <a:gd name="T7" fmla="*/ 508311 h 4070"/>
              <a:gd name="T8" fmla="*/ 1686257 w 4816"/>
              <a:gd name="T9" fmla="*/ 424515 h 4070"/>
              <a:gd name="T10" fmla="*/ 1429937 w 4816"/>
              <a:gd name="T11" fmla="*/ 269571 h 4070"/>
              <a:gd name="T12" fmla="*/ 1321950 w 4816"/>
              <a:gd name="T13" fmla="*/ 255341 h 4070"/>
              <a:gd name="T14" fmla="*/ 1240465 w 4816"/>
              <a:gd name="T15" fmla="*/ 279057 h 4070"/>
              <a:gd name="T16" fmla="*/ 1218314 w 4816"/>
              <a:gd name="T17" fmla="*/ 344276 h 4070"/>
              <a:gd name="T18" fmla="*/ 1248376 w 4816"/>
              <a:gd name="T19" fmla="*/ 387360 h 4070"/>
              <a:gd name="T20" fmla="*/ 1335399 w 4816"/>
              <a:gd name="T21" fmla="*/ 418981 h 4070"/>
              <a:gd name="T22" fmla="*/ 1463559 w 4816"/>
              <a:gd name="T23" fmla="*/ 518588 h 4070"/>
              <a:gd name="T24" fmla="*/ 1537132 w 4816"/>
              <a:gd name="T25" fmla="*/ 584202 h 4070"/>
              <a:gd name="T26" fmla="*/ 1607937 w 4816"/>
              <a:gd name="T27" fmla="*/ 607127 h 4070"/>
              <a:gd name="T28" fmla="*/ 1687839 w 4816"/>
              <a:gd name="T29" fmla="*/ 658907 h 4070"/>
              <a:gd name="T30" fmla="*/ 1706826 w 4816"/>
              <a:gd name="T31" fmla="*/ 732031 h 4070"/>
              <a:gd name="T32" fmla="*/ 1683488 w 4816"/>
              <a:gd name="T33" fmla="*/ 924525 h 4070"/>
              <a:gd name="T34" fmla="*/ 1700893 w 4816"/>
              <a:gd name="T35" fmla="*/ 1084212 h 4070"/>
              <a:gd name="T36" fmla="*/ 1761809 w 4816"/>
              <a:gd name="T37" fmla="*/ 1251014 h 4070"/>
              <a:gd name="T38" fmla="*/ 1768533 w 4816"/>
              <a:gd name="T39" fmla="*/ 1352597 h 4070"/>
              <a:gd name="T40" fmla="*/ 1730164 w 4816"/>
              <a:gd name="T41" fmla="*/ 1424140 h 4070"/>
              <a:gd name="T42" fmla="*/ 1657382 w 4816"/>
              <a:gd name="T43" fmla="*/ 1465643 h 4070"/>
              <a:gd name="T44" fmla="*/ 1573524 w 4816"/>
              <a:gd name="T45" fmla="*/ 1464062 h 4070"/>
              <a:gd name="T46" fmla="*/ 1472657 w 4816"/>
              <a:gd name="T47" fmla="*/ 1409120 h 4070"/>
              <a:gd name="T48" fmla="*/ 1429937 w 4816"/>
              <a:gd name="T49" fmla="*/ 1322557 h 4070"/>
              <a:gd name="T50" fmla="*/ 1423608 w 4816"/>
              <a:gd name="T51" fmla="*/ 1115043 h 4070"/>
              <a:gd name="T52" fmla="*/ 1414114 w 4816"/>
              <a:gd name="T53" fmla="*/ 880651 h 4070"/>
              <a:gd name="T54" fmla="*/ 1342123 w 4816"/>
              <a:gd name="T55" fmla="*/ 747051 h 4070"/>
              <a:gd name="T56" fmla="*/ 1231367 w 4816"/>
              <a:gd name="T57" fmla="*/ 683018 h 4070"/>
              <a:gd name="T58" fmla="*/ 1073145 w 4816"/>
              <a:gd name="T59" fmla="*/ 60080 h 4070"/>
              <a:gd name="T60" fmla="*/ 1032402 w 4816"/>
              <a:gd name="T61" fmla="*/ 5534 h 4070"/>
              <a:gd name="T62" fmla="*/ 169694 w 4816"/>
              <a:gd name="T63" fmla="*/ 8301 h 4070"/>
              <a:gd name="T64" fmla="*/ 134489 w 4816"/>
              <a:gd name="T65" fmla="*/ 67195 h 4070"/>
              <a:gd name="T66" fmla="*/ 21360 w 4816"/>
              <a:gd name="T67" fmla="*/ 1490940 h 4070"/>
              <a:gd name="T68" fmla="*/ 396 w 4816"/>
              <a:gd name="T69" fmla="*/ 1535605 h 4070"/>
              <a:gd name="T70" fmla="*/ 1207634 w 4816"/>
              <a:gd name="T71" fmla="*/ 1541534 h 4070"/>
              <a:gd name="T72" fmla="*/ 1182714 w 4816"/>
              <a:gd name="T73" fmla="*/ 1487778 h 4070"/>
              <a:gd name="T74" fmla="*/ 1073540 w 4816"/>
              <a:gd name="T75" fmla="*/ 804365 h 4070"/>
              <a:gd name="T76" fmla="*/ 1223852 w 4816"/>
              <a:gd name="T77" fmla="*/ 824523 h 4070"/>
              <a:gd name="T78" fmla="*/ 1272110 w 4816"/>
              <a:gd name="T79" fmla="*/ 877884 h 4070"/>
              <a:gd name="T80" fmla="*/ 1292283 w 4816"/>
              <a:gd name="T81" fmla="*/ 990930 h 4070"/>
              <a:gd name="T82" fmla="*/ 1287141 w 4816"/>
              <a:gd name="T83" fmla="*/ 1258524 h 4070"/>
              <a:gd name="T84" fmla="*/ 1319181 w 4816"/>
              <a:gd name="T85" fmla="*/ 1416235 h 4070"/>
              <a:gd name="T86" fmla="*/ 1425586 w 4816"/>
              <a:gd name="T87" fmla="*/ 1543510 h 4070"/>
              <a:gd name="T88" fmla="*/ 1545044 w 4816"/>
              <a:gd name="T89" fmla="*/ 1595290 h 4070"/>
              <a:gd name="T90" fmla="*/ 1673995 w 4816"/>
              <a:gd name="T91" fmla="*/ 1598452 h 4070"/>
              <a:gd name="T92" fmla="*/ 1813231 w 4816"/>
              <a:gd name="T93" fmla="*/ 1530071 h 4070"/>
              <a:gd name="T94" fmla="*/ 1873751 w 4816"/>
              <a:gd name="T95" fmla="*/ 1454180 h 4070"/>
              <a:gd name="T96" fmla="*/ 1905000 w 4816"/>
              <a:gd name="T97" fmla="*/ 1319000 h 4070"/>
              <a:gd name="T98" fmla="*/ 1873751 w 4816"/>
              <a:gd name="T99" fmla="*/ 1155360 h 4070"/>
              <a:gd name="T100" fmla="*/ 1517750 w 4816"/>
              <a:gd name="T101" fmla="*/ 511473 h 4070"/>
              <a:gd name="T102" fmla="*/ 1500741 w 4816"/>
              <a:gd name="T103" fmla="*/ 481828 h 4070"/>
              <a:gd name="T104" fmla="*/ 1515377 w 4816"/>
              <a:gd name="T105" fmla="*/ 454160 h 4070"/>
              <a:gd name="T106" fmla="*/ 1547021 w 4816"/>
              <a:gd name="T107" fmla="*/ 450997 h 4070"/>
              <a:gd name="T108" fmla="*/ 1567195 w 4816"/>
              <a:gd name="T109" fmla="*/ 478666 h 4070"/>
              <a:gd name="T110" fmla="*/ 1555328 w 4816"/>
              <a:gd name="T111" fmla="*/ 507916 h 4070"/>
              <a:gd name="T112" fmla="*/ 270165 w 4816"/>
              <a:gd name="T113" fmla="*/ 187751 h 4070"/>
              <a:gd name="T114" fmla="*/ 315654 w 4816"/>
              <a:gd name="T115" fmla="*/ 137157 h 4070"/>
              <a:gd name="T116" fmla="*/ 909780 w 4816"/>
              <a:gd name="T117" fmla="*/ 145853 h 4070"/>
              <a:gd name="T118" fmla="*/ 939447 w 4816"/>
              <a:gd name="T119" fmla="*/ 603175 h 4070"/>
              <a:gd name="T120" fmla="*/ 909780 w 4816"/>
              <a:gd name="T121" fmla="*/ 658907 h 4070"/>
              <a:gd name="T122" fmla="*/ 315654 w 4816"/>
              <a:gd name="T123" fmla="*/ 667603 h 4070"/>
              <a:gd name="T124" fmla="*/ 270165 w 4816"/>
              <a:gd name="T125" fmla="*/ 616614 h 40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16" h="4070">
                <a:moveTo>
                  <a:pt x="4650" y="2711"/>
                </a:moveTo>
                <a:lnTo>
                  <a:pt x="4650" y="2711"/>
                </a:lnTo>
                <a:lnTo>
                  <a:pt x="4634" y="2673"/>
                </a:lnTo>
                <a:lnTo>
                  <a:pt x="4622" y="2637"/>
                </a:lnTo>
                <a:lnTo>
                  <a:pt x="4612" y="2601"/>
                </a:lnTo>
                <a:lnTo>
                  <a:pt x="4605" y="2565"/>
                </a:lnTo>
                <a:lnTo>
                  <a:pt x="4599" y="2527"/>
                </a:lnTo>
                <a:lnTo>
                  <a:pt x="4596" y="2491"/>
                </a:lnTo>
                <a:lnTo>
                  <a:pt x="4594" y="2454"/>
                </a:lnTo>
                <a:lnTo>
                  <a:pt x="4593" y="2417"/>
                </a:lnTo>
                <a:lnTo>
                  <a:pt x="4594" y="2380"/>
                </a:lnTo>
                <a:lnTo>
                  <a:pt x="4596" y="2343"/>
                </a:lnTo>
                <a:lnTo>
                  <a:pt x="4599" y="2306"/>
                </a:lnTo>
                <a:lnTo>
                  <a:pt x="4602" y="2270"/>
                </a:lnTo>
                <a:lnTo>
                  <a:pt x="4612" y="2196"/>
                </a:lnTo>
                <a:lnTo>
                  <a:pt x="4623" y="2124"/>
                </a:lnTo>
                <a:lnTo>
                  <a:pt x="4632" y="2067"/>
                </a:lnTo>
                <a:lnTo>
                  <a:pt x="4640" y="2010"/>
                </a:lnTo>
                <a:lnTo>
                  <a:pt x="4646" y="1950"/>
                </a:lnTo>
                <a:lnTo>
                  <a:pt x="4649" y="1921"/>
                </a:lnTo>
                <a:lnTo>
                  <a:pt x="4651" y="1891"/>
                </a:lnTo>
                <a:lnTo>
                  <a:pt x="4652" y="1861"/>
                </a:lnTo>
                <a:lnTo>
                  <a:pt x="4653" y="1830"/>
                </a:lnTo>
                <a:lnTo>
                  <a:pt x="4652" y="1801"/>
                </a:lnTo>
                <a:lnTo>
                  <a:pt x="4651" y="1771"/>
                </a:lnTo>
                <a:lnTo>
                  <a:pt x="4648" y="1741"/>
                </a:lnTo>
                <a:lnTo>
                  <a:pt x="4643" y="1712"/>
                </a:lnTo>
                <a:lnTo>
                  <a:pt x="4639" y="1682"/>
                </a:lnTo>
                <a:lnTo>
                  <a:pt x="4632" y="1652"/>
                </a:lnTo>
                <a:lnTo>
                  <a:pt x="4623" y="1624"/>
                </a:lnTo>
                <a:lnTo>
                  <a:pt x="4613" y="1595"/>
                </a:lnTo>
                <a:lnTo>
                  <a:pt x="4601" y="1567"/>
                </a:lnTo>
                <a:lnTo>
                  <a:pt x="4588" y="1538"/>
                </a:lnTo>
                <a:lnTo>
                  <a:pt x="4573" y="1511"/>
                </a:lnTo>
                <a:lnTo>
                  <a:pt x="4555" y="1483"/>
                </a:lnTo>
                <a:lnTo>
                  <a:pt x="4537" y="1457"/>
                </a:lnTo>
                <a:lnTo>
                  <a:pt x="4515" y="1430"/>
                </a:lnTo>
                <a:lnTo>
                  <a:pt x="4490" y="1405"/>
                </a:lnTo>
                <a:lnTo>
                  <a:pt x="4464" y="1380"/>
                </a:lnTo>
                <a:lnTo>
                  <a:pt x="4435" y="1356"/>
                </a:lnTo>
                <a:lnTo>
                  <a:pt x="4404" y="1333"/>
                </a:lnTo>
                <a:lnTo>
                  <a:pt x="4369" y="1309"/>
                </a:lnTo>
                <a:lnTo>
                  <a:pt x="4332" y="1286"/>
                </a:lnTo>
                <a:lnTo>
                  <a:pt x="4291" y="1265"/>
                </a:lnTo>
                <a:lnTo>
                  <a:pt x="4249" y="1245"/>
                </a:lnTo>
                <a:lnTo>
                  <a:pt x="4254" y="1224"/>
                </a:lnTo>
                <a:lnTo>
                  <a:pt x="4258" y="1202"/>
                </a:lnTo>
                <a:lnTo>
                  <a:pt x="4263" y="1180"/>
                </a:lnTo>
                <a:lnTo>
                  <a:pt x="4265" y="1158"/>
                </a:lnTo>
                <a:lnTo>
                  <a:pt x="4266" y="1137"/>
                </a:lnTo>
                <a:lnTo>
                  <a:pt x="4267" y="1115"/>
                </a:lnTo>
                <a:lnTo>
                  <a:pt x="4266" y="1094"/>
                </a:lnTo>
                <a:lnTo>
                  <a:pt x="4263" y="1074"/>
                </a:lnTo>
                <a:lnTo>
                  <a:pt x="4260" y="1054"/>
                </a:lnTo>
                <a:lnTo>
                  <a:pt x="4254" y="1037"/>
                </a:lnTo>
                <a:lnTo>
                  <a:pt x="4246" y="1019"/>
                </a:lnTo>
                <a:lnTo>
                  <a:pt x="4238" y="1003"/>
                </a:lnTo>
                <a:lnTo>
                  <a:pt x="4227" y="989"/>
                </a:lnTo>
                <a:lnTo>
                  <a:pt x="4213" y="975"/>
                </a:lnTo>
                <a:lnTo>
                  <a:pt x="4207" y="969"/>
                </a:lnTo>
                <a:lnTo>
                  <a:pt x="4199" y="963"/>
                </a:lnTo>
                <a:lnTo>
                  <a:pt x="4190" y="959"/>
                </a:lnTo>
                <a:lnTo>
                  <a:pt x="4182" y="954"/>
                </a:lnTo>
                <a:lnTo>
                  <a:pt x="3615" y="682"/>
                </a:lnTo>
                <a:lnTo>
                  <a:pt x="3603" y="676"/>
                </a:lnTo>
                <a:lnTo>
                  <a:pt x="3590" y="671"/>
                </a:lnTo>
                <a:lnTo>
                  <a:pt x="3576" y="666"/>
                </a:lnTo>
                <a:lnTo>
                  <a:pt x="3562" y="662"/>
                </a:lnTo>
                <a:lnTo>
                  <a:pt x="3529" y="655"/>
                </a:lnTo>
                <a:lnTo>
                  <a:pt x="3493" y="650"/>
                </a:lnTo>
                <a:lnTo>
                  <a:pt x="3456" y="647"/>
                </a:lnTo>
                <a:lnTo>
                  <a:pt x="3419" y="645"/>
                </a:lnTo>
                <a:lnTo>
                  <a:pt x="3380" y="645"/>
                </a:lnTo>
                <a:lnTo>
                  <a:pt x="3342" y="646"/>
                </a:lnTo>
                <a:lnTo>
                  <a:pt x="3304" y="649"/>
                </a:lnTo>
                <a:lnTo>
                  <a:pt x="3269" y="653"/>
                </a:lnTo>
                <a:lnTo>
                  <a:pt x="3236" y="659"/>
                </a:lnTo>
                <a:lnTo>
                  <a:pt x="3207" y="666"/>
                </a:lnTo>
                <a:lnTo>
                  <a:pt x="3192" y="671"/>
                </a:lnTo>
                <a:lnTo>
                  <a:pt x="3180" y="676"/>
                </a:lnTo>
                <a:lnTo>
                  <a:pt x="3168" y="681"/>
                </a:lnTo>
                <a:lnTo>
                  <a:pt x="3158" y="686"/>
                </a:lnTo>
                <a:lnTo>
                  <a:pt x="3149" y="693"/>
                </a:lnTo>
                <a:lnTo>
                  <a:pt x="3142" y="699"/>
                </a:lnTo>
                <a:lnTo>
                  <a:pt x="3136" y="706"/>
                </a:lnTo>
                <a:lnTo>
                  <a:pt x="3132" y="713"/>
                </a:lnTo>
                <a:lnTo>
                  <a:pt x="3115" y="746"/>
                </a:lnTo>
                <a:lnTo>
                  <a:pt x="3107" y="764"/>
                </a:lnTo>
                <a:lnTo>
                  <a:pt x="3098" y="785"/>
                </a:lnTo>
                <a:lnTo>
                  <a:pt x="3090" y="806"/>
                </a:lnTo>
                <a:lnTo>
                  <a:pt x="3085" y="827"/>
                </a:lnTo>
                <a:lnTo>
                  <a:pt x="3082" y="838"/>
                </a:lnTo>
                <a:lnTo>
                  <a:pt x="3081" y="849"/>
                </a:lnTo>
                <a:lnTo>
                  <a:pt x="3080" y="860"/>
                </a:lnTo>
                <a:lnTo>
                  <a:pt x="3080" y="871"/>
                </a:lnTo>
                <a:lnTo>
                  <a:pt x="3081" y="882"/>
                </a:lnTo>
                <a:lnTo>
                  <a:pt x="3082" y="893"/>
                </a:lnTo>
                <a:lnTo>
                  <a:pt x="3086" y="903"/>
                </a:lnTo>
                <a:lnTo>
                  <a:pt x="3090" y="914"/>
                </a:lnTo>
                <a:lnTo>
                  <a:pt x="3094" y="924"/>
                </a:lnTo>
                <a:lnTo>
                  <a:pt x="3101" y="934"/>
                </a:lnTo>
                <a:lnTo>
                  <a:pt x="3109" y="943"/>
                </a:lnTo>
                <a:lnTo>
                  <a:pt x="3119" y="953"/>
                </a:lnTo>
                <a:lnTo>
                  <a:pt x="3130" y="962"/>
                </a:lnTo>
                <a:lnTo>
                  <a:pt x="3142" y="972"/>
                </a:lnTo>
                <a:lnTo>
                  <a:pt x="3156" y="980"/>
                </a:lnTo>
                <a:lnTo>
                  <a:pt x="3171" y="989"/>
                </a:lnTo>
                <a:lnTo>
                  <a:pt x="3189" y="995"/>
                </a:lnTo>
                <a:lnTo>
                  <a:pt x="3209" y="1003"/>
                </a:lnTo>
                <a:lnTo>
                  <a:pt x="3231" y="1009"/>
                </a:lnTo>
                <a:lnTo>
                  <a:pt x="3254" y="1015"/>
                </a:lnTo>
                <a:lnTo>
                  <a:pt x="3279" y="1021"/>
                </a:lnTo>
                <a:lnTo>
                  <a:pt x="3303" y="1029"/>
                </a:lnTo>
                <a:lnTo>
                  <a:pt x="3327" y="1039"/>
                </a:lnTo>
                <a:lnTo>
                  <a:pt x="3352" y="1049"/>
                </a:lnTo>
                <a:lnTo>
                  <a:pt x="3376" y="1060"/>
                </a:lnTo>
                <a:lnTo>
                  <a:pt x="3400" y="1072"/>
                </a:lnTo>
                <a:lnTo>
                  <a:pt x="3423" y="1085"/>
                </a:lnTo>
                <a:lnTo>
                  <a:pt x="3445" y="1098"/>
                </a:lnTo>
                <a:lnTo>
                  <a:pt x="3468" y="1114"/>
                </a:lnTo>
                <a:lnTo>
                  <a:pt x="3490" y="1128"/>
                </a:lnTo>
                <a:lnTo>
                  <a:pt x="3532" y="1159"/>
                </a:lnTo>
                <a:lnTo>
                  <a:pt x="3571" y="1192"/>
                </a:lnTo>
                <a:lnTo>
                  <a:pt x="3609" y="1224"/>
                </a:lnTo>
                <a:lnTo>
                  <a:pt x="3643" y="1254"/>
                </a:lnTo>
                <a:lnTo>
                  <a:pt x="3673" y="1284"/>
                </a:lnTo>
                <a:lnTo>
                  <a:pt x="3700" y="1312"/>
                </a:lnTo>
                <a:lnTo>
                  <a:pt x="3722" y="1337"/>
                </a:lnTo>
                <a:lnTo>
                  <a:pt x="3754" y="1372"/>
                </a:lnTo>
                <a:lnTo>
                  <a:pt x="3765" y="1385"/>
                </a:lnTo>
                <a:lnTo>
                  <a:pt x="3781" y="1402"/>
                </a:lnTo>
                <a:lnTo>
                  <a:pt x="3799" y="1416"/>
                </a:lnTo>
                <a:lnTo>
                  <a:pt x="3817" y="1430"/>
                </a:lnTo>
                <a:lnTo>
                  <a:pt x="3833" y="1444"/>
                </a:lnTo>
                <a:lnTo>
                  <a:pt x="3851" y="1456"/>
                </a:lnTo>
                <a:lnTo>
                  <a:pt x="3868" y="1468"/>
                </a:lnTo>
                <a:lnTo>
                  <a:pt x="3886" y="1478"/>
                </a:lnTo>
                <a:lnTo>
                  <a:pt x="3903" y="1487"/>
                </a:lnTo>
                <a:lnTo>
                  <a:pt x="3921" y="1496"/>
                </a:lnTo>
                <a:lnTo>
                  <a:pt x="3939" y="1503"/>
                </a:lnTo>
                <a:lnTo>
                  <a:pt x="3955" y="1509"/>
                </a:lnTo>
                <a:lnTo>
                  <a:pt x="3973" y="1515"/>
                </a:lnTo>
                <a:lnTo>
                  <a:pt x="3989" y="1519"/>
                </a:lnTo>
                <a:lnTo>
                  <a:pt x="4005" y="1523"/>
                </a:lnTo>
                <a:lnTo>
                  <a:pt x="4020" y="1525"/>
                </a:lnTo>
                <a:lnTo>
                  <a:pt x="4035" y="1525"/>
                </a:lnTo>
                <a:lnTo>
                  <a:pt x="4065" y="1536"/>
                </a:lnTo>
                <a:lnTo>
                  <a:pt x="4091" y="1547"/>
                </a:lnTo>
                <a:lnTo>
                  <a:pt x="4117" y="1557"/>
                </a:lnTo>
                <a:lnTo>
                  <a:pt x="4140" y="1568"/>
                </a:lnTo>
                <a:lnTo>
                  <a:pt x="4161" y="1580"/>
                </a:lnTo>
                <a:lnTo>
                  <a:pt x="4180" y="1591"/>
                </a:lnTo>
                <a:lnTo>
                  <a:pt x="4199" y="1603"/>
                </a:lnTo>
                <a:lnTo>
                  <a:pt x="4216" y="1615"/>
                </a:lnTo>
                <a:lnTo>
                  <a:pt x="4231" y="1627"/>
                </a:lnTo>
                <a:lnTo>
                  <a:pt x="4244" y="1640"/>
                </a:lnTo>
                <a:lnTo>
                  <a:pt x="4256" y="1653"/>
                </a:lnTo>
                <a:lnTo>
                  <a:pt x="4267" y="1667"/>
                </a:lnTo>
                <a:lnTo>
                  <a:pt x="4277" y="1681"/>
                </a:lnTo>
                <a:lnTo>
                  <a:pt x="4285" y="1695"/>
                </a:lnTo>
                <a:lnTo>
                  <a:pt x="4293" y="1711"/>
                </a:lnTo>
                <a:lnTo>
                  <a:pt x="4298" y="1726"/>
                </a:lnTo>
                <a:lnTo>
                  <a:pt x="4304" y="1742"/>
                </a:lnTo>
                <a:lnTo>
                  <a:pt x="4308" y="1759"/>
                </a:lnTo>
                <a:lnTo>
                  <a:pt x="4310" y="1777"/>
                </a:lnTo>
                <a:lnTo>
                  <a:pt x="4312" y="1794"/>
                </a:lnTo>
                <a:lnTo>
                  <a:pt x="4313" y="1813"/>
                </a:lnTo>
                <a:lnTo>
                  <a:pt x="4315" y="1833"/>
                </a:lnTo>
                <a:lnTo>
                  <a:pt x="4315" y="1852"/>
                </a:lnTo>
                <a:lnTo>
                  <a:pt x="4313" y="1873"/>
                </a:lnTo>
                <a:lnTo>
                  <a:pt x="4309" y="1918"/>
                </a:lnTo>
                <a:lnTo>
                  <a:pt x="4304" y="1966"/>
                </a:lnTo>
                <a:lnTo>
                  <a:pt x="4297" y="2017"/>
                </a:lnTo>
                <a:lnTo>
                  <a:pt x="4288" y="2072"/>
                </a:lnTo>
                <a:lnTo>
                  <a:pt x="4275" y="2157"/>
                </a:lnTo>
                <a:lnTo>
                  <a:pt x="4269" y="2201"/>
                </a:lnTo>
                <a:lnTo>
                  <a:pt x="4264" y="2246"/>
                </a:lnTo>
                <a:lnTo>
                  <a:pt x="4260" y="2292"/>
                </a:lnTo>
                <a:lnTo>
                  <a:pt x="4256" y="2339"/>
                </a:lnTo>
                <a:lnTo>
                  <a:pt x="4254" y="2387"/>
                </a:lnTo>
                <a:lnTo>
                  <a:pt x="4254" y="2436"/>
                </a:lnTo>
                <a:lnTo>
                  <a:pt x="4255" y="2485"/>
                </a:lnTo>
                <a:lnTo>
                  <a:pt x="4258" y="2536"/>
                </a:lnTo>
                <a:lnTo>
                  <a:pt x="4265" y="2587"/>
                </a:lnTo>
                <a:lnTo>
                  <a:pt x="4268" y="2612"/>
                </a:lnTo>
                <a:lnTo>
                  <a:pt x="4274" y="2638"/>
                </a:lnTo>
                <a:lnTo>
                  <a:pt x="4279" y="2664"/>
                </a:lnTo>
                <a:lnTo>
                  <a:pt x="4285" y="2690"/>
                </a:lnTo>
                <a:lnTo>
                  <a:pt x="4293" y="2716"/>
                </a:lnTo>
                <a:lnTo>
                  <a:pt x="4300" y="2743"/>
                </a:lnTo>
                <a:lnTo>
                  <a:pt x="4309" y="2769"/>
                </a:lnTo>
                <a:lnTo>
                  <a:pt x="4318" y="2795"/>
                </a:lnTo>
                <a:lnTo>
                  <a:pt x="4329" y="2822"/>
                </a:lnTo>
                <a:lnTo>
                  <a:pt x="4340" y="2849"/>
                </a:lnTo>
                <a:lnTo>
                  <a:pt x="4371" y="2918"/>
                </a:lnTo>
                <a:lnTo>
                  <a:pt x="4397" y="2986"/>
                </a:lnTo>
                <a:lnTo>
                  <a:pt x="4420" y="3048"/>
                </a:lnTo>
                <a:lnTo>
                  <a:pt x="4439" y="3109"/>
                </a:lnTo>
                <a:lnTo>
                  <a:pt x="4446" y="3137"/>
                </a:lnTo>
                <a:lnTo>
                  <a:pt x="4454" y="3165"/>
                </a:lnTo>
                <a:lnTo>
                  <a:pt x="4460" y="3192"/>
                </a:lnTo>
                <a:lnTo>
                  <a:pt x="4465" y="3217"/>
                </a:lnTo>
                <a:lnTo>
                  <a:pt x="4469" y="3244"/>
                </a:lnTo>
                <a:lnTo>
                  <a:pt x="4473" y="3268"/>
                </a:lnTo>
                <a:lnTo>
                  <a:pt x="4475" y="3292"/>
                </a:lnTo>
                <a:lnTo>
                  <a:pt x="4477" y="3315"/>
                </a:lnTo>
                <a:lnTo>
                  <a:pt x="4477" y="3338"/>
                </a:lnTo>
                <a:lnTo>
                  <a:pt x="4477" y="3360"/>
                </a:lnTo>
                <a:lnTo>
                  <a:pt x="4476" y="3381"/>
                </a:lnTo>
                <a:lnTo>
                  <a:pt x="4474" y="3402"/>
                </a:lnTo>
                <a:lnTo>
                  <a:pt x="4471" y="3422"/>
                </a:lnTo>
                <a:lnTo>
                  <a:pt x="4466" y="3442"/>
                </a:lnTo>
                <a:lnTo>
                  <a:pt x="4462" y="3460"/>
                </a:lnTo>
                <a:lnTo>
                  <a:pt x="4455" y="3478"/>
                </a:lnTo>
                <a:lnTo>
                  <a:pt x="4449" y="3496"/>
                </a:lnTo>
                <a:lnTo>
                  <a:pt x="4441" y="3513"/>
                </a:lnTo>
                <a:lnTo>
                  <a:pt x="4432" y="3530"/>
                </a:lnTo>
                <a:lnTo>
                  <a:pt x="4422" y="3545"/>
                </a:lnTo>
                <a:lnTo>
                  <a:pt x="4411" y="3560"/>
                </a:lnTo>
                <a:lnTo>
                  <a:pt x="4400" y="3575"/>
                </a:lnTo>
                <a:lnTo>
                  <a:pt x="4387" y="3589"/>
                </a:lnTo>
                <a:lnTo>
                  <a:pt x="4374" y="3603"/>
                </a:lnTo>
                <a:lnTo>
                  <a:pt x="4357" y="3620"/>
                </a:lnTo>
                <a:lnTo>
                  <a:pt x="4340" y="3634"/>
                </a:lnTo>
                <a:lnTo>
                  <a:pt x="4321" y="3647"/>
                </a:lnTo>
                <a:lnTo>
                  <a:pt x="4304" y="3659"/>
                </a:lnTo>
                <a:lnTo>
                  <a:pt x="4285" y="3670"/>
                </a:lnTo>
                <a:lnTo>
                  <a:pt x="4266" y="3680"/>
                </a:lnTo>
                <a:lnTo>
                  <a:pt x="4247" y="3689"/>
                </a:lnTo>
                <a:lnTo>
                  <a:pt x="4229" y="3696"/>
                </a:lnTo>
                <a:lnTo>
                  <a:pt x="4209" y="3702"/>
                </a:lnTo>
                <a:lnTo>
                  <a:pt x="4190" y="3708"/>
                </a:lnTo>
                <a:lnTo>
                  <a:pt x="4171" y="3712"/>
                </a:lnTo>
                <a:lnTo>
                  <a:pt x="4151" y="3715"/>
                </a:lnTo>
                <a:lnTo>
                  <a:pt x="4131" y="3718"/>
                </a:lnTo>
                <a:lnTo>
                  <a:pt x="4112" y="3719"/>
                </a:lnTo>
                <a:lnTo>
                  <a:pt x="4092" y="3719"/>
                </a:lnTo>
                <a:lnTo>
                  <a:pt x="4073" y="3719"/>
                </a:lnTo>
                <a:lnTo>
                  <a:pt x="4054" y="3718"/>
                </a:lnTo>
                <a:lnTo>
                  <a:pt x="4034" y="3715"/>
                </a:lnTo>
                <a:lnTo>
                  <a:pt x="4016" y="3712"/>
                </a:lnTo>
                <a:lnTo>
                  <a:pt x="3997" y="3709"/>
                </a:lnTo>
                <a:lnTo>
                  <a:pt x="3978" y="3704"/>
                </a:lnTo>
                <a:lnTo>
                  <a:pt x="3959" y="3699"/>
                </a:lnTo>
                <a:lnTo>
                  <a:pt x="3923" y="3688"/>
                </a:lnTo>
                <a:lnTo>
                  <a:pt x="3888" y="3674"/>
                </a:lnTo>
                <a:lnTo>
                  <a:pt x="3854" y="3658"/>
                </a:lnTo>
                <a:lnTo>
                  <a:pt x="3822" y="3641"/>
                </a:lnTo>
                <a:lnTo>
                  <a:pt x="3792" y="3622"/>
                </a:lnTo>
                <a:lnTo>
                  <a:pt x="3774" y="3609"/>
                </a:lnTo>
                <a:lnTo>
                  <a:pt x="3755" y="3594"/>
                </a:lnTo>
                <a:lnTo>
                  <a:pt x="3739" y="3580"/>
                </a:lnTo>
                <a:lnTo>
                  <a:pt x="3723" y="3565"/>
                </a:lnTo>
                <a:lnTo>
                  <a:pt x="3709" y="3548"/>
                </a:lnTo>
                <a:lnTo>
                  <a:pt x="3696" y="3532"/>
                </a:lnTo>
                <a:lnTo>
                  <a:pt x="3683" y="3514"/>
                </a:lnTo>
                <a:lnTo>
                  <a:pt x="3672" y="3496"/>
                </a:lnTo>
                <a:lnTo>
                  <a:pt x="3661" y="3477"/>
                </a:lnTo>
                <a:lnTo>
                  <a:pt x="3651" y="3457"/>
                </a:lnTo>
                <a:lnTo>
                  <a:pt x="3642" y="3436"/>
                </a:lnTo>
                <a:lnTo>
                  <a:pt x="3634" y="3415"/>
                </a:lnTo>
                <a:lnTo>
                  <a:pt x="3628" y="3393"/>
                </a:lnTo>
                <a:lnTo>
                  <a:pt x="3621" y="3370"/>
                </a:lnTo>
                <a:lnTo>
                  <a:pt x="3615" y="3346"/>
                </a:lnTo>
                <a:lnTo>
                  <a:pt x="3610" y="3322"/>
                </a:lnTo>
                <a:lnTo>
                  <a:pt x="3606" y="3297"/>
                </a:lnTo>
                <a:lnTo>
                  <a:pt x="3602" y="3271"/>
                </a:lnTo>
                <a:lnTo>
                  <a:pt x="3597" y="3216"/>
                </a:lnTo>
                <a:lnTo>
                  <a:pt x="3593" y="3159"/>
                </a:lnTo>
                <a:lnTo>
                  <a:pt x="3591" y="3098"/>
                </a:lnTo>
                <a:lnTo>
                  <a:pt x="3591" y="3034"/>
                </a:lnTo>
                <a:lnTo>
                  <a:pt x="3593" y="2967"/>
                </a:lnTo>
                <a:lnTo>
                  <a:pt x="3596" y="2895"/>
                </a:lnTo>
                <a:lnTo>
                  <a:pt x="3599" y="2821"/>
                </a:lnTo>
                <a:lnTo>
                  <a:pt x="3602" y="2735"/>
                </a:lnTo>
                <a:lnTo>
                  <a:pt x="3606" y="2648"/>
                </a:lnTo>
                <a:lnTo>
                  <a:pt x="3607" y="2561"/>
                </a:lnTo>
                <a:lnTo>
                  <a:pt x="3607" y="2518"/>
                </a:lnTo>
                <a:lnTo>
                  <a:pt x="3606" y="2476"/>
                </a:lnTo>
                <a:lnTo>
                  <a:pt x="3603" y="2434"/>
                </a:lnTo>
                <a:lnTo>
                  <a:pt x="3600" y="2391"/>
                </a:lnTo>
                <a:lnTo>
                  <a:pt x="3596" y="2350"/>
                </a:lnTo>
                <a:lnTo>
                  <a:pt x="3590" y="2309"/>
                </a:lnTo>
                <a:lnTo>
                  <a:pt x="3584" y="2268"/>
                </a:lnTo>
                <a:lnTo>
                  <a:pt x="3575" y="2228"/>
                </a:lnTo>
                <a:lnTo>
                  <a:pt x="3565" y="2190"/>
                </a:lnTo>
                <a:lnTo>
                  <a:pt x="3553" y="2151"/>
                </a:lnTo>
                <a:lnTo>
                  <a:pt x="3537" y="2110"/>
                </a:lnTo>
                <a:lnTo>
                  <a:pt x="3521" y="2072"/>
                </a:lnTo>
                <a:lnTo>
                  <a:pt x="3503" y="2036"/>
                </a:lnTo>
                <a:lnTo>
                  <a:pt x="3484" y="2002"/>
                </a:lnTo>
                <a:lnTo>
                  <a:pt x="3463" y="1971"/>
                </a:lnTo>
                <a:lnTo>
                  <a:pt x="3441" y="1943"/>
                </a:lnTo>
                <a:lnTo>
                  <a:pt x="3418" y="1915"/>
                </a:lnTo>
                <a:lnTo>
                  <a:pt x="3393" y="1890"/>
                </a:lnTo>
                <a:lnTo>
                  <a:pt x="3368" y="1868"/>
                </a:lnTo>
                <a:lnTo>
                  <a:pt x="3343" y="1846"/>
                </a:lnTo>
                <a:lnTo>
                  <a:pt x="3318" y="1827"/>
                </a:lnTo>
                <a:lnTo>
                  <a:pt x="3291" y="1810"/>
                </a:lnTo>
                <a:lnTo>
                  <a:pt x="3266" y="1793"/>
                </a:lnTo>
                <a:lnTo>
                  <a:pt x="3240" y="1779"/>
                </a:lnTo>
                <a:lnTo>
                  <a:pt x="3213" y="1767"/>
                </a:lnTo>
                <a:lnTo>
                  <a:pt x="3188" y="1755"/>
                </a:lnTo>
                <a:lnTo>
                  <a:pt x="3162" y="1745"/>
                </a:lnTo>
                <a:lnTo>
                  <a:pt x="3137" y="1736"/>
                </a:lnTo>
                <a:lnTo>
                  <a:pt x="3113" y="1728"/>
                </a:lnTo>
                <a:lnTo>
                  <a:pt x="3089" y="1722"/>
                </a:lnTo>
                <a:lnTo>
                  <a:pt x="3067" y="1716"/>
                </a:lnTo>
                <a:lnTo>
                  <a:pt x="3045" y="1711"/>
                </a:lnTo>
                <a:lnTo>
                  <a:pt x="3005" y="1704"/>
                </a:lnTo>
                <a:lnTo>
                  <a:pt x="2972" y="1700"/>
                </a:lnTo>
                <a:lnTo>
                  <a:pt x="2946" y="1697"/>
                </a:lnTo>
                <a:lnTo>
                  <a:pt x="2920" y="1696"/>
                </a:lnTo>
                <a:lnTo>
                  <a:pt x="2714" y="1695"/>
                </a:lnTo>
                <a:lnTo>
                  <a:pt x="2714" y="170"/>
                </a:lnTo>
                <a:lnTo>
                  <a:pt x="2713" y="152"/>
                </a:lnTo>
                <a:lnTo>
                  <a:pt x="2710" y="136"/>
                </a:lnTo>
                <a:lnTo>
                  <a:pt x="2706" y="119"/>
                </a:lnTo>
                <a:lnTo>
                  <a:pt x="2700" y="104"/>
                </a:lnTo>
                <a:lnTo>
                  <a:pt x="2693" y="89"/>
                </a:lnTo>
                <a:lnTo>
                  <a:pt x="2684" y="75"/>
                </a:lnTo>
                <a:lnTo>
                  <a:pt x="2675" y="62"/>
                </a:lnTo>
                <a:lnTo>
                  <a:pt x="2664" y="50"/>
                </a:lnTo>
                <a:lnTo>
                  <a:pt x="2652" y="39"/>
                </a:lnTo>
                <a:lnTo>
                  <a:pt x="2638" y="29"/>
                </a:lnTo>
                <a:lnTo>
                  <a:pt x="2625" y="21"/>
                </a:lnTo>
                <a:lnTo>
                  <a:pt x="2610" y="14"/>
                </a:lnTo>
                <a:lnTo>
                  <a:pt x="2594" y="8"/>
                </a:lnTo>
                <a:lnTo>
                  <a:pt x="2578" y="4"/>
                </a:lnTo>
                <a:lnTo>
                  <a:pt x="2561" y="2"/>
                </a:lnTo>
                <a:lnTo>
                  <a:pt x="2544" y="0"/>
                </a:lnTo>
                <a:lnTo>
                  <a:pt x="509" y="0"/>
                </a:lnTo>
                <a:lnTo>
                  <a:pt x="492" y="2"/>
                </a:lnTo>
                <a:lnTo>
                  <a:pt x="475" y="4"/>
                </a:lnTo>
                <a:lnTo>
                  <a:pt x="459" y="8"/>
                </a:lnTo>
                <a:lnTo>
                  <a:pt x="443" y="14"/>
                </a:lnTo>
                <a:lnTo>
                  <a:pt x="429" y="21"/>
                </a:lnTo>
                <a:lnTo>
                  <a:pt x="415" y="29"/>
                </a:lnTo>
                <a:lnTo>
                  <a:pt x="402" y="39"/>
                </a:lnTo>
                <a:lnTo>
                  <a:pt x="389" y="50"/>
                </a:lnTo>
                <a:lnTo>
                  <a:pt x="378" y="62"/>
                </a:lnTo>
                <a:lnTo>
                  <a:pt x="369" y="75"/>
                </a:lnTo>
                <a:lnTo>
                  <a:pt x="360" y="89"/>
                </a:lnTo>
                <a:lnTo>
                  <a:pt x="353" y="104"/>
                </a:lnTo>
                <a:lnTo>
                  <a:pt x="348" y="119"/>
                </a:lnTo>
                <a:lnTo>
                  <a:pt x="343" y="136"/>
                </a:lnTo>
                <a:lnTo>
                  <a:pt x="341" y="152"/>
                </a:lnTo>
                <a:lnTo>
                  <a:pt x="340" y="170"/>
                </a:lnTo>
                <a:lnTo>
                  <a:pt x="340" y="3731"/>
                </a:lnTo>
                <a:lnTo>
                  <a:pt x="171" y="3731"/>
                </a:lnTo>
                <a:lnTo>
                  <a:pt x="163" y="3731"/>
                </a:lnTo>
                <a:lnTo>
                  <a:pt x="143" y="3733"/>
                </a:lnTo>
                <a:lnTo>
                  <a:pt x="131" y="3736"/>
                </a:lnTo>
                <a:lnTo>
                  <a:pt x="117" y="3740"/>
                </a:lnTo>
                <a:lnTo>
                  <a:pt x="102" y="3745"/>
                </a:lnTo>
                <a:lnTo>
                  <a:pt x="85" y="3752"/>
                </a:lnTo>
                <a:lnTo>
                  <a:pt x="70" y="3760"/>
                </a:lnTo>
                <a:lnTo>
                  <a:pt x="54" y="3772"/>
                </a:lnTo>
                <a:lnTo>
                  <a:pt x="47" y="3779"/>
                </a:lnTo>
                <a:lnTo>
                  <a:pt x="40" y="3786"/>
                </a:lnTo>
                <a:lnTo>
                  <a:pt x="33" y="3793"/>
                </a:lnTo>
                <a:lnTo>
                  <a:pt x="27" y="3802"/>
                </a:lnTo>
                <a:lnTo>
                  <a:pt x="21" y="3812"/>
                </a:lnTo>
                <a:lnTo>
                  <a:pt x="17" y="3822"/>
                </a:lnTo>
                <a:lnTo>
                  <a:pt x="11" y="3833"/>
                </a:lnTo>
                <a:lnTo>
                  <a:pt x="8" y="3844"/>
                </a:lnTo>
                <a:lnTo>
                  <a:pt x="5" y="3857"/>
                </a:lnTo>
                <a:lnTo>
                  <a:pt x="3" y="3870"/>
                </a:lnTo>
                <a:lnTo>
                  <a:pt x="1" y="3885"/>
                </a:lnTo>
                <a:lnTo>
                  <a:pt x="0" y="3900"/>
                </a:lnTo>
                <a:lnTo>
                  <a:pt x="0" y="4070"/>
                </a:lnTo>
                <a:lnTo>
                  <a:pt x="171" y="4070"/>
                </a:lnTo>
                <a:lnTo>
                  <a:pt x="340" y="4070"/>
                </a:lnTo>
                <a:lnTo>
                  <a:pt x="509" y="4070"/>
                </a:lnTo>
                <a:lnTo>
                  <a:pt x="2544" y="4070"/>
                </a:lnTo>
                <a:lnTo>
                  <a:pt x="2714" y="4070"/>
                </a:lnTo>
                <a:lnTo>
                  <a:pt x="2883" y="4070"/>
                </a:lnTo>
                <a:lnTo>
                  <a:pt x="3053" y="4070"/>
                </a:lnTo>
                <a:lnTo>
                  <a:pt x="3053" y="3900"/>
                </a:lnTo>
                <a:lnTo>
                  <a:pt x="3053" y="3893"/>
                </a:lnTo>
                <a:lnTo>
                  <a:pt x="3050" y="3874"/>
                </a:lnTo>
                <a:lnTo>
                  <a:pt x="3048" y="3860"/>
                </a:lnTo>
                <a:lnTo>
                  <a:pt x="3044" y="3846"/>
                </a:lnTo>
                <a:lnTo>
                  <a:pt x="3038" y="3832"/>
                </a:lnTo>
                <a:lnTo>
                  <a:pt x="3032" y="3815"/>
                </a:lnTo>
                <a:lnTo>
                  <a:pt x="3023" y="3800"/>
                </a:lnTo>
                <a:lnTo>
                  <a:pt x="3012" y="3785"/>
                </a:lnTo>
                <a:lnTo>
                  <a:pt x="3005" y="3777"/>
                </a:lnTo>
                <a:lnTo>
                  <a:pt x="2998" y="3770"/>
                </a:lnTo>
                <a:lnTo>
                  <a:pt x="2990" y="3764"/>
                </a:lnTo>
                <a:lnTo>
                  <a:pt x="2981" y="3757"/>
                </a:lnTo>
                <a:lnTo>
                  <a:pt x="2972" y="3752"/>
                </a:lnTo>
                <a:lnTo>
                  <a:pt x="2961" y="3746"/>
                </a:lnTo>
                <a:lnTo>
                  <a:pt x="2952" y="3742"/>
                </a:lnTo>
                <a:lnTo>
                  <a:pt x="2939" y="3738"/>
                </a:lnTo>
                <a:lnTo>
                  <a:pt x="2926" y="3735"/>
                </a:lnTo>
                <a:lnTo>
                  <a:pt x="2913" y="3733"/>
                </a:lnTo>
                <a:lnTo>
                  <a:pt x="2899" y="3731"/>
                </a:lnTo>
                <a:lnTo>
                  <a:pt x="2883" y="3731"/>
                </a:lnTo>
                <a:lnTo>
                  <a:pt x="2714" y="3731"/>
                </a:lnTo>
                <a:lnTo>
                  <a:pt x="2714" y="2035"/>
                </a:lnTo>
                <a:lnTo>
                  <a:pt x="2918" y="2035"/>
                </a:lnTo>
                <a:lnTo>
                  <a:pt x="2935" y="2036"/>
                </a:lnTo>
                <a:lnTo>
                  <a:pt x="2949" y="2038"/>
                </a:lnTo>
                <a:lnTo>
                  <a:pt x="2967" y="2040"/>
                </a:lnTo>
                <a:lnTo>
                  <a:pt x="2987" y="2045"/>
                </a:lnTo>
                <a:lnTo>
                  <a:pt x="3009" y="2050"/>
                </a:lnTo>
                <a:lnTo>
                  <a:pt x="3032" y="2058"/>
                </a:lnTo>
                <a:lnTo>
                  <a:pt x="3057" y="2067"/>
                </a:lnTo>
                <a:lnTo>
                  <a:pt x="3082" y="2080"/>
                </a:lnTo>
                <a:lnTo>
                  <a:pt x="3094" y="2086"/>
                </a:lnTo>
                <a:lnTo>
                  <a:pt x="3108" y="2094"/>
                </a:lnTo>
                <a:lnTo>
                  <a:pt x="3120" y="2103"/>
                </a:lnTo>
                <a:lnTo>
                  <a:pt x="3132" y="2113"/>
                </a:lnTo>
                <a:lnTo>
                  <a:pt x="3144" y="2123"/>
                </a:lnTo>
                <a:lnTo>
                  <a:pt x="3156" y="2134"/>
                </a:lnTo>
                <a:lnTo>
                  <a:pt x="3167" y="2146"/>
                </a:lnTo>
                <a:lnTo>
                  <a:pt x="3178" y="2159"/>
                </a:lnTo>
                <a:lnTo>
                  <a:pt x="3189" y="2173"/>
                </a:lnTo>
                <a:lnTo>
                  <a:pt x="3199" y="2188"/>
                </a:lnTo>
                <a:lnTo>
                  <a:pt x="3208" y="2204"/>
                </a:lnTo>
                <a:lnTo>
                  <a:pt x="3216" y="2221"/>
                </a:lnTo>
                <a:lnTo>
                  <a:pt x="3224" y="2239"/>
                </a:lnTo>
                <a:lnTo>
                  <a:pt x="3232" y="2259"/>
                </a:lnTo>
                <a:lnTo>
                  <a:pt x="3240" y="2287"/>
                </a:lnTo>
                <a:lnTo>
                  <a:pt x="3247" y="2315"/>
                </a:lnTo>
                <a:lnTo>
                  <a:pt x="3253" y="2345"/>
                </a:lnTo>
                <a:lnTo>
                  <a:pt x="3257" y="2376"/>
                </a:lnTo>
                <a:lnTo>
                  <a:pt x="3262" y="2406"/>
                </a:lnTo>
                <a:lnTo>
                  <a:pt x="3264" y="2439"/>
                </a:lnTo>
                <a:lnTo>
                  <a:pt x="3266" y="2473"/>
                </a:lnTo>
                <a:lnTo>
                  <a:pt x="3267" y="2507"/>
                </a:lnTo>
                <a:lnTo>
                  <a:pt x="3268" y="2579"/>
                </a:lnTo>
                <a:lnTo>
                  <a:pt x="3266" y="2653"/>
                </a:lnTo>
                <a:lnTo>
                  <a:pt x="3264" y="2728"/>
                </a:lnTo>
                <a:lnTo>
                  <a:pt x="3260" y="2805"/>
                </a:lnTo>
                <a:lnTo>
                  <a:pt x="3257" y="2880"/>
                </a:lnTo>
                <a:lnTo>
                  <a:pt x="3254" y="2956"/>
                </a:lnTo>
                <a:lnTo>
                  <a:pt x="3252" y="3032"/>
                </a:lnTo>
                <a:lnTo>
                  <a:pt x="3252" y="3109"/>
                </a:lnTo>
                <a:lnTo>
                  <a:pt x="3253" y="3146"/>
                </a:lnTo>
                <a:lnTo>
                  <a:pt x="3254" y="3184"/>
                </a:lnTo>
                <a:lnTo>
                  <a:pt x="3256" y="3222"/>
                </a:lnTo>
                <a:lnTo>
                  <a:pt x="3259" y="3260"/>
                </a:lnTo>
                <a:lnTo>
                  <a:pt x="3264" y="3298"/>
                </a:lnTo>
                <a:lnTo>
                  <a:pt x="3268" y="3335"/>
                </a:lnTo>
                <a:lnTo>
                  <a:pt x="3274" y="3371"/>
                </a:lnTo>
                <a:lnTo>
                  <a:pt x="3281" y="3408"/>
                </a:lnTo>
                <a:lnTo>
                  <a:pt x="3289" y="3444"/>
                </a:lnTo>
                <a:lnTo>
                  <a:pt x="3299" y="3480"/>
                </a:lnTo>
                <a:lnTo>
                  <a:pt x="3310" y="3515"/>
                </a:lnTo>
                <a:lnTo>
                  <a:pt x="3322" y="3549"/>
                </a:lnTo>
                <a:lnTo>
                  <a:pt x="3335" y="3583"/>
                </a:lnTo>
                <a:lnTo>
                  <a:pt x="3351" y="3616"/>
                </a:lnTo>
                <a:lnTo>
                  <a:pt x="3367" y="3649"/>
                </a:lnTo>
                <a:lnTo>
                  <a:pt x="3386" y="3681"/>
                </a:lnTo>
                <a:lnTo>
                  <a:pt x="3407" y="3712"/>
                </a:lnTo>
                <a:lnTo>
                  <a:pt x="3429" y="3743"/>
                </a:lnTo>
                <a:lnTo>
                  <a:pt x="3453" y="3772"/>
                </a:lnTo>
                <a:lnTo>
                  <a:pt x="3479" y="3801"/>
                </a:lnTo>
                <a:lnTo>
                  <a:pt x="3507" y="3829"/>
                </a:lnTo>
                <a:lnTo>
                  <a:pt x="3537" y="3855"/>
                </a:lnTo>
                <a:lnTo>
                  <a:pt x="3569" y="3880"/>
                </a:lnTo>
                <a:lnTo>
                  <a:pt x="3604" y="3905"/>
                </a:lnTo>
                <a:lnTo>
                  <a:pt x="3634" y="3923"/>
                </a:lnTo>
                <a:lnTo>
                  <a:pt x="3663" y="3941"/>
                </a:lnTo>
                <a:lnTo>
                  <a:pt x="3692" y="3957"/>
                </a:lnTo>
                <a:lnTo>
                  <a:pt x="3722" y="3973"/>
                </a:lnTo>
                <a:lnTo>
                  <a:pt x="3753" y="3986"/>
                </a:lnTo>
                <a:lnTo>
                  <a:pt x="3783" y="3998"/>
                </a:lnTo>
                <a:lnTo>
                  <a:pt x="3813" y="4010"/>
                </a:lnTo>
                <a:lnTo>
                  <a:pt x="3844" y="4020"/>
                </a:lnTo>
                <a:lnTo>
                  <a:pt x="3875" y="4029"/>
                </a:lnTo>
                <a:lnTo>
                  <a:pt x="3906" y="4036"/>
                </a:lnTo>
                <a:lnTo>
                  <a:pt x="3936" y="4043"/>
                </a:lnTo>
                <a:lnTo>
                  <a:pt x="3967" y="4048"/>
                </a:lnTo>
                <a:lnTo>
                  <a:pt x="3998" y="4053"/>
                </a:lnTo>
                <a:lnTo>
                  <a:pt x="4029" y="4055"/>
                </a:lnTo>
                <a:lnTo>
                  <a:pt x="4060" y="4057"/>
                </a:lnTo>
                <a:lnTo>
                  <a:pt x="4089" y="4058"/>
                </a:lnTo>
                <a:lnTo>
                  <a:pt x="4125" y="4057"/>
                </a:lnTo>
                <a:lnTo>
                  <a:pt x="4162" y="4055"/>
                </a:lnTo>
                <a:lnTo>
                  <a:pt x="4197" y="4051"/>
                </a:lnTo>
                <a:lnTo>
                  <a:pt x="4232" y="4044"/>
                </a:lnTo>
                <a:lnTo>
                  <a:pt x="4267" y="4037"/>
                </a:lnTo>
                <a:lnTo>
                  <a:pt x="4301" y="4027"/>
                </a:lnTo>
                <a:lnTo>
                  <a:pt x="4335" y="4016"/>
                </a:lnTo>
                <a:lnTo>
                  <a:pt x="4369" y="4004"/>
                </a:lnTo>
                <a:lnTo>
                  <a:pt x="4402" y="3990"/>
                </a:lnTo>
                <a:lnTo>
                  <a:pt x="4434" y="3975"/>
                </a:lnTo>
                <a:lnTo>
                  <a:pt x="4466" y="3957"/>
                </a:lnTo>
                <a:lnTo>
                  <a:pt x="4497" y="3938"/>
                </a:lnTo>
                <a:lnTo>
                  <a:pt x="4527" y="3918"/>
                </a:lnTo>
                <a:lnTo>
                  <a:pt x="4556" y="3894"/>
                </a:lnTo>
                <a:lnTo>
                  <a:pt x="4584" y="3871"/>
                </a:lnTo>
                <a:lnTo>
                  <a:pt x="4611" y="3845"/>
                </a:lnTo>
                <a:lnTo>
                  <a:pt x="4629" y="3827"/>
                </a:lnTo>
                <a:lnTo>
                  <a:pt x="4645" y="3810"/>
                </a:lnTo>
                <a:lnTo>
                  <a:pt x="4661" y="3792"/>
                </a:lnTo>
                <a:lnTo>
                  <a:pt x="4676" y="3774"/>
                </a:lnTo>
                <a:lnTo>
                  <a:pt x="4689" y="3755"/>
                </a:lnTo>
                <a:lnTo>
                  <a:pt x="4703" y="3736"/>
                </a:lnTo>
                <a:lnTo>
                  <a:pt x="4715" y="3718"/>
                </a:lnTo>
                <a:lnTo>
                  <a:pt x="4726" y="3698"/>
                </a:lnTo>
                <a:lnTo>
                  <a:pt x="4737" y="3679"/>
                </a:lnTo>
                <a:lnTo>
                  <a:pt x="4746" y="3659"/>
                </a:lnTo>
                <a:lnTo>
                  <a:pt x="4755" y="3639"/>
                </a:lnTo>
                <a:lnTo>
                  <a:pt x="4764" y="3621"/>
                </a:lnTo>
                <a:lnTo>
                  <a:pt x="4772" y="3600"/>
                </a:lnTo>
                <a:lnTo>
                  <a:pt x="4778" y="3580"/>
                </a:lnTo>
                <a:lnTo>
                  <a:pt x="4790" y="3541"/>
                </a:lnTo>
                <a:lnTo>
                  <a:pt x="4800" y="3500"/>
                </a:lnTo>
                <a:lnTo>
                  <a:pt x="4808" y="3459"/>
                </a:lnTo>
                <a:lnTo>
                  <a:pt x="4812" y="3419"/>
                </a:lnTo>
                <a:lnTo>
                  <a:pt x="4816" y="3378"/>
                </a:lnTo>
                <a:lnTo>
                  <a:pt x="4816" y="3337"/>
                </a:lnTo>
                <a:lnTo>
                  <a:pt x="4815" y="3297"/>
                </a:lnTo>
                <a:lnTo>
                  <a:pt x="4812" y="3256"/>
                </a:lnTo>
                <a:lnTo>
                  <a:pt x="4808" y="3216"/>
                </a:lnTo>
                <a:lnTo>
                  <a:pt x="4803" y="3177"/>
                </a:lnTo>
                <a:lnTo>
                  <a:pt x="4796" y="3138"/>
                </a:lnTo>
                <a:lnTo>
                  <a:pt x="4788" y="3100"/>
                </a:lnTo>
                <a:lnTo>
                  <a:pt x="4778" y="3062"/>
                </a:lnTo>
                <a:lnTo>
                  <a:pt x="4770" y="3026"/>
                </a:lnTo>
                <a:lnTo>
                  <a:pt x="4759" y="2991"/>
                </a:lnTo>
                <a:lnTo>
                  <a:pt x="4748" y="2957"/>
                </a:lnTo>
                <a:lnTo>
                  <a:pt x="4737" y="2923"/>
                </a:lnTo>
                <a:lnTo>
                  <a:pt x="4713" y="2860"/>
                </a:lnTo>
                <a:lnTo>
                  <a:pt x="4690" y="2804"/>
                </a:lnTo>
                <a:lnTo>
                  <a:pt x="4668" y="2754"/>
                </a:lnTo>
                <a:lnTo>
                  <a:pt x="4650" y="2711"/>
                </a:lnTo>
                <a:close/>
                <a:moveTo>
                  <a:pt x="3878" y="1304"/>
                </a:moveTo>
                <a:lnTo>
                  <a:pt x="3878" y="1304"/>
                </a:lnTo>
                <a:lnTo>
                  <a:pt x="3869" y="1304"/>
                </a:lnTo>
                <a:lnTo>
                  <a:pt x="3861" y="1303"/>
                </a:lnTo>
                <a:lnTo>
                  <a:pt x="3853" y="1301"/>
                </a:lnTo>
                <a:lnTo>
                  <a:pt x="3845" y="1297"/>
                </a:lnTo>
                <a:lnTo>
                  <a:pt x="3837" y="1294"/>
                </a:lnTo>
                <a:lnTo>
                  <a:pt x="3831" y="1290"/>
                </a:lnTo>
                <a:lnTo>
                  <a:pt x="3824" y="1285"/>
                </a:lnTo>
                <a:lnTo>
                  <a:pt x="3818" y="1280"/>
                </a:lnTo>
                <a:lnTo>
                  <a:pt x="3812" y="1273"/>
                </a:lnTo>
                <a:lnTo>
                  <a:pt x="3808" y="1267"/>
                </a:lnTo>
                <a:lnTo>
                  <a:pt x="3803" y="1260"/>
                </a:lnTo>
                <a:lnTo>
                  <a:pt x="3800" y="1252"/>
                </a:lnTo>
                <a:lnTo>
                  <a:pt x="3797" y="1245"/>
                </a:lnTo>
                <a:lnTo>
                  <a:pt x="3795" y="1237"/>
                </a:lnTo>
                <a:lnTo>
                  <a:pt x="3794" y="1228"/>
                </a:lnTo>
                <a:lnTo>
                  <a:pt x="3794" y="1219"/>
                </a:lnTo>
                <a:lnTo>
                  <a:pt x="3794" y="1211"/>
                </a:lnTo>
                <a:lnTo>
                  <a:pt x="3795" y="1202"/>
                </a:lnTo>
                <a:lnTo>
                  <a:pt x="3797" y="1194"/>
                </a:lnTo>
                <a:lnTo>
                  <a:pt x="3800" y="1186"/>
                </a:lnTo>
                <a:lnTo>
                  <a:pt x="3803" y="1179"/>
                </a:lnTo>
                <a:lnTo>
                  <a:pt x="3808" y="1172"/>
                </a:lnTo>
                <a:lnTo>
                  <a:pt x="3812" y="1165"/>
                </a:lnTo>
                <a:lnTo>
                  <a:pt x="3818" y="1159"/>
                </a:lnTo>
                <a:lnTo>
                  <a:pt x="3824" y="1153"/>
                </a:lnTo>
                <a:lnTo>
                  <a:pt x="3831" y="1149"/>
                </a:lnTo>
                <a:lnTo>
                  <a:pt x="3837" y="1145"/>
                </a:lnTo>
                <a:lnTo>
                  <a:pt x="3845" y="1141"/>
                </a:lnTo>
                <a:lnTo>
                  <a:pt x="3853" y="1138"/>
                </a:lnTo>
                <a:lnTo>
                  <a:pt x="3861" y="1136"/>
                </a:lnTo>
                <a:lnTo>
                  <a:pt x="3869" y="1135"/>
                </a:lnTo>
                <a:lnTo>
                  <a:pt x="3878" y="1135"/>
                </a:lnTo>
                <a:lnTo>
                  <a:pt x="3887" y="1135"/>
                </a:lnTo>
                <a:lnTo>
                  <a:pt x="3895" y="1136"/>
                </a:lnTo>
                <a:lnTo>
                  <a:pt x="3903" y="1138"/>
                </a:lnTo>
                <a:lnTo>
                  <a:pt x="3911" y="1141"/>
                </a:lnTo>
                <a:lnTo>
                  <a:pt x="3919" y="1145"/>
                </a:lnTo>
                <a:lnTo>
                  <a:pt x="3925" y="1149"/>
                </a:lnTo>
                <a:lnTo>
                  <a:pt x="3932" y="1153"/>
                </a:lnTo>
                <a:lnTo>
                  <a:pt x="3938" y="1159"/>
                </a:lnTo>
                <a:lnTo>
                  <a:pt x="3943" y="1165"/>
                </a:lnTo>
                <a:lnTo>
                  <a:pt x="3948" y="1172"/>
                </a:lnTo>
                <a:lnTo>
                  <a:pt x="3953" y="1179"/>
                </a:lnTo>
                <a:lnTo>
                  <a:pt x="3956" y="1186"/>
                </a:lnTo>
                <a:lnTo>
                  <a:pt x="3958" y="1194"/>
                </a:lnTo>
                <a:lnTo>
                  <a:pt x="3961" y="1202"/>
                </a:lnTo>
                <a:lnTo>
                  <a:pt x="3962" y="1211"/>
                </a:lnTo>
                <a:lnTo>
                  <a:pt x="3963" y="1219"/>
                </a:lnTo>
                <a:lnTo>
                  <a:pt x="3962" y="1228"/>
                </a:lnTo>
                <a:lnTo>
                  <a:pt x="3961" y="1237"/>
                </a:lnTo>
                <a:lnTo>
                  <a:pt x="3958" y="1245"/>
                </a:lnTo>
                <a:lnTo>
                  <a:pt x="3956" y="1252"/>
                </a:lnTo>
                <a:lnTo>
                  <a:pt x="3953" y="1260"/>
                </a:lnTo>
                <a:lnTo>
                  <a:pt x="3948" y="1267"/>
                </a:lnTo>
                <a:lnTo>
                  <a:pt x="3943" y="1273"/>
                </a:lnTo>
                <a:lnTo>
                  <a:pt x="3938" y="1280"/>
                </a:lnTo>
                <a:lnTo>
                  <a:pt x="3932" y="1285"/>
                </a:lnTo>
                <a:lnTo>
                  <a:pt x="3925" y="1290"/>
                </a:lnTo>
                <a:lnTo>
                  <a:pt x="3919" y="1294"/>
                </a:lnTo>
                <a:lnTo>
                  <a:pt x="3911" y="1297"/>
                </a:lnTo>
                <a:lnTo>
                  <a:pt x="3903" y="1301"/>
                </a:lnTo>
                <a:lnTo>
                  <a:pt x="3895" y="1303"/>
                </a:lnTo>
                <a:lnTo>
                  <a:pt x="3887" y="1304"/>
                </a:lnTo>
                <a:lnTo>
                  <a:pt x="3878" y="1304"/>
                </a:lnTo>
                <a:close/>
                <a:moveTo>
                  <a:pt x="679" y="509"/>
                </a:moveTo>
                <a:lnTo>
                  <a:pt x="679" y="509"/>
                </a:lnTo>
                <a:lnTo>
                  <a:pt x="680" y="492"/>
                </a:lnTo>
                <a:lnTo>
                  <a:pt x="683" y="475"/>
                </a:lnTo>
                <a:lnTo>
                  <a:pt x="686" y="459"/>
                </a:lnTo>
                <a:lnTo>
                  <a:pt x="693" y="443"/>
                </a:lnTo>
                <a:lnTo>
                  <a:pt x="699" y="428"/>
                </a:lnTo>
                <a:lnTo>
                  <a:pt x="708" y="415"/>
                </a:lnTo>
                <a:lnTo>
                  <a:pt x="718" y="402"/>
                </a:lnTo>
                <a:lnTo>
                  <a:pt x="729" y="390"/>
                </a:lnTo>
                <a:lnTo>
                  <a:pt x="741" y="379"/>
                </a:lnTo>
                <a:lnTo>
                  <a:pt x="753" y="369"/>
                </a:lnTo>
                <a:lnTo>
                  <a:pt x="768" y="360"/>
                </a:lnTo>
                <a:lnTo>
                  <a:pt x="783" y="353"/>
                </a:lnTo>
                <a:lnTo>
                  <a:pt x="798" y="347"/>
                </a:lnTo>
                <a:lnTo>
                  <a:pt x="815" y="343"/>
                </a:lnTo>
                <a:lnTo>
                  <a:pt x="831" y="340"/>
                </a:lnTo>
                <a:lnTo>
                  <a:pt x="849" y="339"/>
                </a:lnTo>
                <a:lnTo>
                  <a:pt x="2205" y="339"/>
                </a:lnTo>
                <a:lnTo>
                  <a:pt x="2223" y="340"/>
                </a:lnTo>
                <a:lnTo>
                  <a:pt x="2239" y="343"/>
                </a:lnTo>
                <a:lnTo>
                  <a:pt x="2256" y="347"/>
                </a:lnTo>
                <a:lnTo>
                  <a:pt x="2271" y="353"/>
                </a:lnTo>
                <a:lnTo>
                  <a:pt x="2285" y="360"/>
                </a:lnTo>
                <a:lnTo>
                  <a:pt x="2300" y="369"/>
                </a:lnTo>
                <a:lnTo>
                  <a:pt x="2313" y="379"/>
                </a:lnTo>
                <a:lnTo>
                  <a:pt x="2325" y="390"/>
                </a:lnTo>
                <a:lnTo>
                  <a:pt x="2336" y="402"/>
                </a:lnTo>
                <a:lnTo>
                  <a:pt x="2346" y="415"/>
                </a:lnTo>
                <a:lnTo>
                  <a:pt x="2354" y="428"/>
                </a:lnTo>
                <a:lnTo>
                  <a:pt x="2361" y="443"/>
                </a:lnTo>
                <a:lnTo>
                  <a:pt x="2367" y="459"/>
                </a:lnTo>
                <a:lnTo>
                  <a:pt x="2371" y="475"/>
                </a:lnTo>
                <a:lnTo>
                  <a:pt x="2373" y="492"/>
                </a:lnTo>
                <a:lnTo>
                  <a:pt x="2375" y="509"/>
                </a:lnTo>
                <a:lnTo>
                  <a:pt x="2375" y="1526"/>
                </a:lnTo>
                <a:lnTo>
                  <a:pt x="2373" y="1544"/>
                </a:lnTo>
                <a:lnTo>
                  <a:pt x="2371" y="1560"/>
                </a:lnTo>
                <a:lnTo>
                  <a:pt x="2367" y="1577"/>
                </a:lnTo>
                <a:lnTo>
                  <a:pt x="2361" y="1592"/>
                </a:lnTo>
                <a:lnTo>
                  <a:pt x="2354" y="1607"/>
                </a:lnTo>
                <a:lnTo>
                  <a:pt x="2346" y="1620"/>
                </a:lnTo>
                <a:lnTo>
                  <a:pt x="2336" y="1634"/>
                </a:lnTo>
                <a:lnTo>
                  <a:pt x="2325" y="1646"/>
                </a:lnTo>
                <a:lnTo>
                  <a:pt x="2313" y="1657"/>
                </a:lnTo>
                <a:lnTo>
                  <a:pt x="2300" y="1667"/>
                </a:lnTo>
                <a:lnTo>
                  <a:pt x="2285" y="1675"/>
                </a:lnTo>
                <a:lnTo>
                  <a:pt x="2271" y="1682"/>
                </a:lnTo>
                <a:lnTo>
                  <a:pt x="2256" y="1689"/>
                </a:lnTo>
                <a:lnTo>
                  <a:pt x="2239" y="1693"/>
                </a:lnTo>
                <a:lnTo>
                  <a:pt x="2223" y="1695"/>
                </a:lnTo>
                <a:lnTo>
                  <a:pt x="2205" y="1696"/>
                </a:lnTo>
                <a:lnTo>
                  <a:pt x="849" y="1696"/>
                </a:lnTo>
                <a:lnTo>
                  <a:pt x="831" y="1695"/>
                </a:lnTo>
                <a:lnTo>
                  <a:pt x="815" y="1693"/>
                </a:lnTo>
                <a:lnTo>
                  <a:pt x="798" y="1689"/>
                </a:lnTo>
                <a:lnTo>
                  <a:pt x="783" y="1682"/>
                </a:lnTo>
                <a:lnTo>
                  <a:pt x="768" y="1675"/>
                </a:lnTo>
                <a:lnTo>
                  <a:pt x="753" y="1667"/>
                </a:lnTo>
                <a:lnTo>
                  <a:pt x="741" y="1657"/>
                </a:lnTo>
                <a:lnTo>
                  <a:pt x="729" y="1646"/>
                </a:lnTo>
                <a:lnTo>
                  <a:pt x="718" y="1634"/>
                </a:lnTo>
                <a:lnTo>
                  <a:pt x="708" y="1620"/>
                </a:lnTo>
                <a:lnTo>
                  <a:pt x="699" y="1607"/>
                </a:lnTo>
                <a:lnTo>
                  <a:pt x="693" y="1592"/>
                </a:lnTo>
                <a:lnTo>
                  <a:pt x="686" y="1577"/>
                </a:lnTo>
                <a:lnTo>
                  <a:pt x="683" y="1560"/>
                </a:lnTo>
                <a:lnTo>
                  <a:pt x="680" y="1544"/>
                </a:lnTo>
                <a:lnTo>
                  <a:pt x="679" y="1526"/>
                </a:lnTo>
                <a:lnTo>
                  <a:pt x="679" y="509"/>
                </a:lnTo>
                <a:close/>
              </a:path>
            </a:pathLst>
          </a:custGeom>
          <a:solidFill>
            <a:schemeClr val="bg1"/>
          </a:solidFill>
          <a:ln>
            <a:noFill/>
          </a:ln>
        </p:spPr>
        <p:txBody>
          <a:bodyPr/>
          <a:lstStyle/>
          <a:p>
            <a:endParaRPr lang="zh-CN" altLang="en-US"/>
          </a:p>
        </p:txBody>
      </p:sp>
      <p:sp>
        <p:nvSpPr>
          <p:cNvPr id="25" name="KSO_Shape"/>
          <p:cNvSpPr>
            <a:spLocks noChangeAspect="1"/>
          </p:cNvSpPr>
          <p:nvPr/>
        </p:nvSpPr>
        <p:spPr bwMode="auto">
          <a:xfrm>
            <a:off x="6217943" y="3681591"/>
            <a:ext cx="360000" cy="314400"/>
          </a:xfrm>
          <a:custGeom>
            <a:avLst/>
            <a:gdLst>
              <a:gd name="T0" fmla="*/ 979304 w 6361"/>
              <a:gd name="T1" fmla="*/ 708570 h 5554"/>
              <a:gd name="T2" fmla="*/ 908027 w 6361"/>
              <a:gd name="T3" fmla="*/ 613076 h 5554"/>
              <a:gd name="T4" fmla="*/ 866100 w 6361"/>
              <a:gd name="T5" fmla="*/ 498723 h 5554"/>
              <a:gd name="T6" fmla="*/ 858912 w 6361"/>
              <a:gd name="T7" fmla="*/ 383472 h 5554"/>
              <a:gd name="T8" fmla="*/ 886764 w 6361"/>
              <a:gd name="T9" fmla="*/ 262832 h 5554"/>
              <a:gd name="T10" fmla="*/ 946361 w 6361"/>
              <a:gd name="T11" fmla="*/ 158957 h 5554"/>
              <a:gd name="T12" fmla="*/ 1024525 w 6361"/>
              <a:gd name="T13" fmla="*/ 82622 h 5554"/>
              <a:gd name="T14" fmla="*/ 1130242 w 6361"/>
              <a:gd name="T15" fmla="*/ 25146 h 5554"/>
              <a:gd name="T16" fmla="*/ 1251532 w 6361"/>
              <a:gd name="T17" fmla="*/ 599 h 5554"/>
              <a:gd name="T18" fmla="*/ 1366533 w 6361"/>
              <a:gd name="T19" fmla="*/ 10777 h 5554"/>
              <a:gd name="T20" fmla="*/ 1479437 w 6361"/>
              <a:gd name="T21" fmla="*/ 55081 h 5554"/>
              <a:gd name="T22" fmla="*/ 1566586 w 6361"/>
              <a:gd name="T23" fmla="*/ 121837 h 5554"/>
              <a:gd name="T24" fmla="*/ 1637863 w 6361"/>
              <a:gd name="T25" fmla="*/ 217331 h 5554"/>
              <a:gd name="T26" fmla="*/ 1679491 w 6361"/>
              <a:gd name="T27" fmla="*/ 331384 h 5554"/>
              <a:gd name="T28" fmla="*/ 1686678 w 6361"/>
              <a:gd name="T29" fmla="*/ 447234 h 5554"/>
              <a:gd name="T30" fmla="*/ 1659126 w 6361"/>
              <a:gd name="T31" fmla="*/ 567275 h 5554"/>
              <a:gd name="T32" fmla="*/ 1599230 w 6361"/>
              <a:gd name="T33" fmla="*/ 671450 h 5554"/>
              <a:gd name="T34" fmla="*/ 1487224 w 6361"/>
              <a:gd name="T35" fmla="*/ 770836 h 5554"/>
              <a:gd name="T36" fmla="*/ 1648644 w 6361"/>
              <a:gd name="T37" fmla="*/ 1566218 h 5554"/>
              <a:gd name="T38" fmla="*/ 1632472 w 6361"/>
              <a:gd name="T39" fmla="*/ 1619802 h 5554"/>
              <a:gd name="T40" fmla="*/ 1589646 w 6361"/>
              <a:gd name="T41" fmla="*/ 1655126 h 5554"/>
              <a:gd name="T42" fmla="*/ 466891 w 6361"/>
              <a:gd name="T43" fmla="*/ 1662311 h 5554"/>
              <a:gd name="T44" fmla="*/ 415380 w 6361"/>
              <a:gd name="T45" fmla="*/ 1640757 h 5554"/>
              <a:gd name="T46" fmla="*/ 384234 w 6361"/>
              <a:gd name="T47" fmla="*/ 1594657 h 5554"/>
              <a:gd name="T48" fmla="*/ 135366 w 6361"/>
              <a:gd name="T49" fmla="*/ 960626 h 5554"/>
              <a:gd name="T50" fmla="*/ 390524 w 6361"/>
              <a:gd name="T51" fmla="*/ 839986 h 5554"/>
              <a:gd name="T52" fmla="*/ 377945 w 6361"/>
              <a:gd name="T53" fmla="*/ 786402 h 5554"/>
              <a:gd name="T54" fmla="*/ 266838 w 6361"/>
              <a:gd name="T55" fmla="*/ 670253 h 5554"/>
              <a:gd name="T56" fmla="*/ 230002 w 6361"/>
              <a:gd name="T57" fmla="*/ 540034 h 5554"/>
              <a:gd name="T58" fmla="*/ 239285 w 6361"/>
              <a:gd name="T59" fmla="*/ 448132 h 5554"/>
              <a:gd name="T60" fmla="*/ 319247 w 6361"/>
              <a:gd name="T61" fmla="*/ 308334 h 5554"/>
              <a:gd name="T62" fmla="*/ 473779 w 6361"/>
              <a:gd name="T63" fmla="*/ 225114 h 5554"/>
              <a:gd name="T64" fmla="*/ 559131 w 6361"/>
              <a:gd name="T65" fmla="*/ 219726 h 5554"/>
              <a:gd name="T66" fmla="*/ 694197 w 6361"/>
              <a:gd name="T67" fmla="*/ 262832 h 5554"/>
              <a:gd name="T68" fmla="*/ 804407 w 6361"/>
              <a:gd name="T69" fmla="*/ 378982 h 5554"/>
              <a:gd name="T70" fmla="*/ 840943 w 6361"/>
              <a:gd name="T71" fmla="*/ 508602 h 5554"/>
              <a:gd name="T72" fmla="*/ 831959 w 6361"/>
              <a:gd name="T73" fmla="*/ 601102 h 5554"/>
              <a:gd name="T74" fmla="*/ 751698 w 6361"/>
              <a:gd name="T75" fmla="*/ 740601 h 5554"/>
              <a:gd name="T76" fmla="*/ 1328798 w 6361"/>
              <a:gd name="T77" fmla="*/ 703182 h 5554"/>
              <a:gd name="T78" fmla="*/ 1439007 w 6361"/>
              <a:gd name="T79" fmla="*/ 657081 h 5554"/>
              <a:gd name="T80" fmla="*/ 989486 w 6361"/>
              <a:gd name="T81" fmla="*/ 338868 h 5554"/>
              <a:gd name="T82" fmla="*/ 984095 w 6361"/>
              <a:gd name="T83" fmla="*/ 468189 h 5554"/>
              <a:gd name="T84" fmla="*/ 1194331 w 6361"/>
              <a:gd name="T85" fmla="*/ 132614 h 5554"/>
              <a:gd name="T86" fmla="*/ 1081127 w 6361"/>
              <a:gd name="T87" fmla="*/ 193083 h 5554"/>
              <a:gd name="T88" fmla="*/ 1558800 w 6361"/>
              <a:gd name="T89" fmla="*/ 481061 h 5554"/>
              <a:gd name="T90" fmla="*/ 1558800 w 6361"/>
              <a:gd name="T91" fmla="*/ 349046 h 5554"/>
              <a:gd name="T92" fmla="*/ 1089213 w 6361"/>
              <a:gd name="T93" fmla="*/ 643910 h 5554"/>
              <a:gd name="T94" fmla="*/ 1205112 w 6361"/>
              <a:gd name="T95" fmla="*/ 700787 h 5554"/>
              <a:gd name="T96" fmla="*/ 1456078 w 6361"/>
              <a:gd name="T97" fmla="*/ 186198 h 5554"/>
              <a:gd name="T98" fmla="*/ 1339579 w 6361"/>
              <a:gd name="T99" fmla="*/ 129321 h 5554"/>
              <a:gd name="T100" fmla="*/ 615733 w 6361"/>
              <a:gd name="T101" fmla="*/ 725334 h 5554"/>
              <a:gd name="T102" fmla="*/ 688507 w 6361"/>
              <a:gd name="T103" fmla="*/ 677138 h 5554"/>
              <a:gd name="T104" fmla="*/ 319546 w 6361"/>
              <a:gd name="T105" fmla="*/ 516385 h 5554"/>
              <a:gd name="T106" fmla="*/ 451917 w 6361"/>
              <a:gd name="T107" fmla="*/ 531652 h 5554"/>
              <a:gd name="T108" fmla="*/ 433050 w 6361"/>
              <a:gd name="T109" fmla="*/ 334079 h 5554"/>
              <a:gd name="T110" fmla="*/ 368362 w 6361"/>
              <a:gd name="T111" fmla="*/ 387663 h 5554"/>
              <a:gd name="T112" fmla="*/ 751698 w 6361"/>
              <a:gd name="T113" fmla="*/ 524468 h 5554"/>
              <a:gd name="T114" fmla="*/ 376747 w 6361"/>
              <a:gd name="T115" fmla="*/ 671151 h 5554"/>
              <a:gd name="T116" fmla="*/ 440237 w 6361"/>
              <a:gd name="T117" fmla="*/ 718449 h 5554"/>
              <a:gd name="T118" fmla="*/ 702283 w 6361"/>
              <a:gd name="T119" fmla="*/ 386765 h 5554"/>
              <a:gd name="T120" fmla="*/ 630408 w 6361"/>
              <a:gd name="T121" fmla="*/ 330187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chemeClr val="bg1"/>
          </a:solidFill>
          <a:ln>
            <a:noFill/>
          </a:ln>
        </p:spPr>
        <p:txBody>
          <a:bodyPr/>
          <a:lstStyle/>
          <a:p>
            <a:endParaRPr lang="zh-CN" altLang="en-US"/>
          </a:p>
        </p:txBody>
      </p:sp>
      <p:sp>
        <p:nvSpPr>
          <p:cNvPr id="26" name="KSO_Shape"/>
          <p:cNvSpPr>
            <a:spLocks noChangeAspect="1"/>
          </p:cNvSpPr>
          <p:nvPr/>
        </p:nvSpPr>
        <p:spPr bwMode="auto">
          <a:xfrm>
            <a:off x="973200" y="5110602"/>
            <a:ext cx="360000" cy="276600"/>
          </a:xfrm>
          <a:custGeom>
            <a:avLst/>
            <a:gdLst>
              <a:gd name="T0" fmla="*/ 2147483646 w 195"/>
              <a:gd name="T1" fmla="*/ 2147483646 h 150"/>
              <a:gd name="T2" fmla="*/ 2147483646 w 195"/>
              <a:gd name="T3" fmla="*/ 2147483646 h 150"/>
              <a:gd name="T4" fmla="*/ 2147483646 w 195"/>
              <a:gd name="T5" fmla="*/ 2147483646 h 150"/>
              <a:gd name="T6" fmla="*/ 2147483646 w 195"/>
              <a:gd name="T7" fmla="*/ 2147483646 h 150"/>
              <a:gd name="T8" fmla="*/ 2147483646 w 195"/>
              <a:gd name="T9" fmla="*/ 2147483646 h 150"/>
              <a:gd name="T10" fmla="*/ 2147483646 w 195"/>
              <a:gd name="T11" fmla="*/ 2147483646 h 150"/>
              <a:gd name="T12" fmla="*/ 2147483646 w 195"/>
              <a:gd name="T13" fmla="*/ 2147483646 h 150"/>
              <a:gd name="T14" fmla="*/ 2147483646 w 195"/>
              <a:gd name="T15" fmla="*/ 2147483646 h 150"/>
              <a:gd name="T16" fmla="*/ 2147483646 w 195"/>
              <a:gd name="T17" fmla="*/ 2147483646 h 150"/>
              <a:gd name="T18" fmla="*/ 2147483646 w 195"/>
              <a:gd name="T19" fmla="*/ 2147483646 h 150"/>
              <a:gd name="T20" fmla="*/ 2147483646 w 195"/>
              <a:gd name="T21" fmla="*/ 2147483646 h 150"/>
              <a:gd name="T22" fmla="*/ 2147483646 w 195"/>
              <a:gd name="T23" fmla="*/ 2147483646 h 150"/>
              <a:gd name="T24" fmla="*/ 2147483646 w 195"/>
              <a:gd name="T25" fmla="*/ 2147483646 h 150"/>
              <a:gd name="T26" fmla="*/ 2147483646 w 195"/>
              <a:gd name="T27" fmla="*/ 2147483646 h 150"/>
              <a:gd name="T28" fmla="*/ 2147483646 w 195"/>
              <a:gd name="T29" fmla="*/ 2147483646 h 150"/>
              <a:gd name="T30" fmla="*/ 2147483646 w 195"/>
              <a:gd name="T31" fmla="*/ 2147483646 h 150"/>
              <a:gd name="T32" fmla="*/ 2147483646 w 195"/>
              <a:gd name="T33" fmla="*/ 2147483646 h 150"/>
              <a:gd name="T34" fmla="*/ 2147483646 w 195"/>
              <a:gd name="T35" fmla="*/ 2147483646 h 150"/>
              <a:gd name="T36" fmla="*/ 2147483646 w 195"/>
              <a:gd name="T37" fmla="*/ 2147483646 h 150"/>
              <a:gd name="T38" fmla="*/ 2147483646 w 195"/>
              <a:gd name="T39" fmla="*/ 2147483646 h 150"/>
              <a:gd name="T40" fmla="*/ 2147483646 w 195"/>
              <a:gd name="T41" fmla="*/ 2147483646 h 150"/>
              <a:gd name="T42" fmla="*/ 2147483646 w 195"/>
              <a:gd name="T43" fmla="*/ 2147483646 h 150"/>
              <a:gd name="T44" fmla="*/ 2147483646 w 195"/>
              <a:gd name="T45" fmla="*/ 2147483646 h 150"/>
              <a:gd name="T46" fmla="*/ 2147483646 w 195"/>
              <a:gd name="T47" fmla="*/ 2147483646 h 150"/>
              <a:gd name="T48" fmla="*/ 2147483646 w 195"/>
              <a:gd name="T49" fmla="*/ 2147483646 h 150"/>
              <a:gd name="T50" fmla="*/ 2147483646 w 195"/>
              <a:gd name="T51" fmla="*/ 2147483646 h 150"/>
              <a:gd name="T52" fmla="*/ 2147483646 w 195"/>
              <a:gd name="T53" fmla="*/ 2147483646 h 150"/>
              <a:gd name="T54" fmla="*/ 2147483646 w 195"/>
              <a:gd name="T55" fmla="*/ 2147483646 h 150"/>
              <a:gd name="T56" fmla="*/ 2147483646 w 195"/>
              <a:gd name="T57" fmla="*/ 2147483646 h 150"/>
              <a:gd name="T58" fmla="*/ 2147483646 w 195"/>
              <a:gd name="T59" fmla="*/ 2147483646 h 150"/>
              <a:gd name="T60" fmla="*/ 2147483646 w 195"/>
              <a:gd name="T61" fmla="*/ 2147483646 h 150"/>
              <a:gd name="T62" fmla="*/ 2147483646 w 195"/>
              <a:gd name="T63" fmla="*/ 2147483646 h 150"/>
              <a:gd name="T64" fmla="*/ 2147483646 w 195"/>
              <a:gd name="T65" fmla="*/ 2147483646 h 150"/>
              <a:gd name="T66" fmla="*/ 2147483646 w 195"/>
              <a:gd name="T67" fmla="*/ 2147483646 h 150"/>
              <a:gd name="T68" fmla="*/ 2147483646 w 195"/>
              <a:gd name="T69" fmla="*/ 2147483646 h 150"/>
              <a:gd name="T70" fmla="*/ 2147483646 w 195"/>
              <a:gd name="T71" fmla="*/ 2147483646 h 150"/>
              <a:gd name="T72" fmla="*/ 2147483646 w 195"/>
              <a:gd name="T73" fmla="*/ 2147483646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5" h="150">
                <a:moveTo>
                  <a:pt x="44" y="23"/>
                </a:moveTo>
                <a:cubicBezTo>
                  <a:pt x="56" y="23"/>
                  <a:pt x="68" y="29"/>
                  <a:pt x="74" y="38"/>
                </a:cubicBezTo>
                <a:cubicBezTo>
                  <a:pt x="121" y="38"/>
                  <a:pt x="121" y="38"/>
                  <a:pt x="121" y="38"/>
                </a:cubicBezTo>
                <a:cubicBezTo>
                  <a:pt x="128" y="29"/>
                  <a:pt x="139" y="23"/>
                  <a:pt x="151" y="23"/>
                </a:cubicBezTo>
                <a:cubicBezTo>
                  <a:pt x="172" y="23"/>
                  <a:pt x="189" y="40"/>
                  <a:pt x="189" y="61"/>
                </a:cubicBezTo>
                <a:cubicBezTo>
                  <a:pt x="189" y="65"/>
                  <a:pt x="189" y="69"/>
                  <a:pt x="187" y="73"/>
                </a:cubicBezTo>
                <a:cubicBezTo>
                  <a:pt x="193" y="93"/>
                  <a:pt x="195" y="115"/>
                  <a:pt x="194" y="139"/>
                </a:cubicBezTo>
                <a:cubicBezTo>
                  <a:pt x="185" y="149"/>
                  <a:pt x="175" y="150"/>
                  <a:pt x="165" y="150"/>
                </a:cubicBezTo>
                <a:cubicBezTo>
                  <a:pt x="152" y="134"/>
                  <a:pt x="142" y="116"/>
                  <a:pt x="133" y="95"/>
                </a:cubicBezTo>
                <a:cubicBezTo>
                  <a:pt x="129" y="94"/>
                  <a:pt x="125" y="90"/>
                  <a:pt x="124" y="87"/>
                </a:cubicBezTo>
                <a:cubicBezTo>
                  <a:pt x="72" y="87"/>
                  <a:pt x="72" y="87"/>
                  <a:pt x="72" y="87"/>
                </a:cubicBezTo>
                <a:cubicBezTo>
                  <a:pt x="69" y="92"/>
                  <a:pt x="66" y="94"/>
                  <a:pt x="63" y="95"/>
                </a:cubicBezTo>
                <a:cubicBezTo>
                  <a:pt x="53" y="117"/>
                  <a:pt x="43" y="134"/>
                  <a:pt x="30" y="150"/>
                </a:cubicBezTo>
                <a:cubicBezTo>
                  <a:pt x="20" y="150"/>
                  <a:pt x="11" y="149"/>
                  <a:pt x="1" y="139"/>
                </a:cubicBezTo>
                <a:cubicBezTo>
                  <a:pt x="0" y="115"/>
                  <a:pt x="2" y="93"/>
                  <a:pt x="8" y="73"/>
                </a:cubicBezTo>
                <a:cubicBezTo>
                  <a:pt x="7" y="69"/>
                  <a:pt x="6" y="65"/>
                  <a:pt x="6" y="60"/>
                </a:cubicBezTo>
                <a:cubicBezTo>
                  <a:pt x="6" y="39"/>
                  <a:pt x="23" y="23"/>
                  <a:pt x="44" y="23"/>
                </a:cubicBezTo>
                <a:close/>
                <a:moveTo>
                  <a:pt x="81" y="57"/>
                </a:moveTo>
                <a:cubicBezTo>
                  <a:pt x="81" y="66"/>
                  <a:pt x="81" y="66"/>
                  <a:pt x="81" y="66"/>
                </a:cubicBezTo>
                <a:cubicBezTo>
                  <a:pt x="95" y="66"/>
                  <a:pt x="95" y="66"/>
                  <a:pt x="95" y="66"/>
                </a:cubicBezTo>
                <a:cubicBezTo>
                  <a:pt x="95" y="57"/>
                  <a:pt x="95" y="57"/>
                  <a:pt x="95" y="57"/>
                </a:cubicBezTo>
                <a:cubicBezTo>
                  <a:pt x="81" y="57"/>
                  <a:pt x="81" y="57"/>
                  <a:pt x="81" y="57"/>
                </a:cubicBezTo>
                <a:close/>
                <a:moveTo>
                  <a:pt x="155" y="64"/>
                </a:moveTo>
                <a:cubicBezTo>
                  <a:pt x="151" y="65"/>
                  <a:pt x="148" y="69"/>
                  <a:pt x="149" y="73"/>
                </a:cubicBezTo>
                <a:cubicBezTo>
                  <a:pt x="150" y="78"/>
                  <a:pt x="154" y="80"/>
                  <a:pt x="158" y="79"/>
                </a:cubicBezTo>
                <a:cubicBezTo>
                  <a:pt x="163" y="78"/>
                  <a:pt x="165" y="74"/>
                  <a:pt x="164" y="70"/>
                </a:cubicBezTo>
                <a:cubicBezTo>
                  <a:pt x="163" y="66"/>
                  <a:pt x="159" y="64"/>
                  <a:pt x="155" y="64"/>
                </a:cubicBezTo>
                <a:close/>
                <a:moveTo>
                  <a:pt x="137" y="52"/>
                </a:moveTo>
                <a:cubicBezTo>
                  <a:pt x="133" y="53"/>
                  <a:pt x="131" y="57"/>
                  <a:pt x="132" y="61"/>
                </a:cubicBezTo>
                <a:cubicBezTo>
                  <a:pt x="132" y="65"/>
                  <a:pt x="136" y="68"/>
                  <a:pt x="141" y="67"/>
                </a:cubicBezTo>
                <a:cubicBezTo>
                  <a:pt x="145" y="66"/>
                  <a:pt x="147" y="62"/>
                  <a:pt x="146" y="58"/>
                </a:cubicBezTo>
                <a:cubicBezTo>
                  <a:pt x="145" y="54"/>
                  <a:pt x="141" y="51"/>
                  <a:pt x="137" y="52"/>
                </a:cubicBezTo>
                <a:close/>
                <a:moveTo>
                  <a:pt x="148" y="35"/>
                </a:moveTo>
                <a:cubicBezTo>
                  <a:pt x="144" y="36"/>
                  <a:pt x="141" y="40"/>
                  <a:pt x="142" y="44"/>
                </a:cubicBezTo>
                <a:cubicBezTo>
                  <a:pt x="143" y="48"/>
                  <a:pt x="147" y="51"/>
                  <a:pt x="151" y="50"/>
                </a:cubicBezTo>
                <a:cubicBezTo>
                  <a:pt x="156" y="49"/>
                  <a:pt x="158" y="45"/>
                  <a:pt x="157" y="41"/>
                </a:cubicBezTo>
                <a:cubicBezTo>
                  <a:pt x="156" y="37"/>
                  <a:pt x="152" y="34"/>
                  <a:pt x="148" y="35"/>
                </a:cubicBezTo>
                <a:close/>
                <a:moveTo>
                  <a:pt x="166" y="45"/>
                </a:moveTo>
                <a:cubicBezTo>
                  <a:pt x="162" y="46"/>
                  <a:pt x="159" y="50"/>
                  <a:pt x="160" y="54"/>
                </a:cubicBezTo>
                <a:cubicBezTo>
                  <a:pt x="161" y="58"/>
                  <a:pt x="165" y="61"/>
                  <a:pt x="169" y="60"/>
                </a:cubicBezTo>
                <a:cubicBezTo>
                  <a:pt x="173" y="59"/>
                  <a:pt x="176" y="55"/>
                  <a:pt x="175" y="51"/>
                </a:cubicBezTo>
                <a:cubicBezTo>
                  <a:pt x="174" y="47"/>
                  <a:pt x="170" y="44"/>
                  <a:pt x="166" y="45"/>
                </a:cubicBezTo>
                <a:close/>
                <a:moveTo>
                  <a:pt x="62" y="48"/>
                </a:moveTo>
                <a:cubicBezTo>
                  <a:pt x="49" y="58"/>
                  <a:pt x="49" y="58"/>
                  <a:pt x="49" y="58"/>
                </a:cubicBezTo>
                <a:cubicBezTo>
                  <a:pt x="59" y="71"/>
                  <a:pt x="59" y="71"/>
                  <a:pt x="59" y="71"/>
                </a:cubicBezTo>
                <a:cubicBezTo>
                  <a:pt x="62" y="48"/>
                  <a:pt x="62" y="48"/>
                  <a:pt x="62" y="48"/>
                </a:cubicBezTo>
                <a:close/>
                <a:moveTo>
                  <a:pt x="51" y="77"/>
                </a:moveTo>
                <a:cubicBezTo>
                  <a:pt x="41" y="64"/>
                  <a:pt x="41" y="64"/>
                  <a:pt x="41" y="64"/>
                </a:cubicBezTo>
                <a:cubicBezTo>
                  <a:pt x="28" y="74"/>
                  <a:pt x="28" y="74"/>
                  <a:pt x="28" y="74"/>
                </a:cubicBezTo>
                <a:cubicBezTo>
                  <a:pt x="51" y="77"/>
                  <a:pt x="51" y="77"/>
                  <a:pt x="51" y="77"/>
                </a:cubicBezTo>
                <a:close/>
                <a:moveTo>
                  <a:pt x="22" y="64"/>
                </a:moveTo>
                <a:cubicBezTo>
                  <a:pt x="34" y="55"/>
                  <a:pt x="34" y="55"/>
                  <a:pt x="34" y="55"/>
                </a:cubicBezTo>
                <a:cubicBezTo>
                  <a:pt x="25" y="43"/>
                  <a:pt x="25" y="43"/>
                  <a:pt x="25" y="43"/>
                </a:cubicBezTo>
                <a:cubicBezTo>
                  <a:pt x="22" y="64"/>
                  <a:pt x="22" y="64"/>
                  <a:pt x="22" y="64"/>
                </a:cubicBezTo>
                <a:close/>
                <a:moveTo>
                  <a:pt x="34" y="37"/>
                </a:moveTo>
                <a:cubicBezTo>
                  <a:pt x="43" y="49"/>
                  <a:pt x="43" y="49"/>
                  <a:pt x="43" y="49"/>
                </a:cubicBezTo>
                <a:cubicBezTo>
                  <a:pt x="54" y="40"/>
                  <a:pt x="54" y="40"/>
                  <a:pt x="54" y="40"/>
                </a:cubicBezTo>
                <a:cubicBezTo>
                  <a:pt x="34" y="37"/>
                  <a:pt x="34" y="37"/>
                  <a:pt x="34" y="37"/>
                </a:cubicBezTo>
                <a:close/>
                <a:moveTo>
                  <a:pt x="99" y="57"/>
                </a:moveTo>
                <a:cubicBezTo>
                  <a:pt x="99" y="66"/>
                  <a:pt x="99" y="66"/>
                  <a:pt x="99" y="66"/>
                </a:cubicBezTo>
                <a:cubicBezTo>
                  <a:pt x="113" y="66"/>
                  <a:pt x="113" y="66"/>
                  <a:pt x="113" y="66"/>
                </a:cubicBezTo>
                <a:cubicBezTo>
                  <a:pt x="113" y="57"/>
                  <a:pt x="113" y="57"/>
                  <a:pt x="113" y="57"/>
                </a:cubicBezTo>
                <a:cubicBezTo>
                  <a:pt x="99" y="57"/>
                  <a:pt x="99" y="57"/>
                  <a:pt x="99" y="57"/>
                </a:cubicBezTo>
                <a:close/>
                <a:moveTo>
                  <a:pt x="178" y="6"/>
                </a:moveTo>
                <a:cubicBezTo>
                  <a:pt x="164" y="0"/>
                  <a:pt x="151" y="1"/>
                  <a:pt x="137" y="6"/>
                </a:cubicBezTo>
                <a:cubicBezTo>
                  <a:pt x="137" y="17"/>
                  <a:pt x="137" y="17"/>
                  <a:pt x="137" y="17"/>
                </a:cubicBezTo>
                <a:cubicBezTo>
                  <a:pt x="142" y="16"/>
                  <a:pt x="147" y="15"/>
                  <a:pt x="152" y="15"/>
                </a:cubicBezTo>
                <a:cubicBezTo>
                  <a:pt x="162" y="15"/>
                  <a:pt x="171" y="19"/>
                  <a:pt x="178" y="25"/>
                </a:cubicBezTo>
                <a:cubicBezTo>
                  <a:pt x="178" y="6"/>
                  <a:pt x="178" y="6"/>
                  <a:pt x="178" y="6"/>
                </a:cubicBezTo>
                <a:close/>
                <a:moveTo>
                  <a:pt x="15" y="6"/>
                </a:moveTo>
                <a:cubicBezTo>
                  <a:pt x="15" y="25"/>
                  <a:pt x="15" y="25"/>
                  <a:pt x="15" y="25"/>
                </a:cubicBezTo>
                <a:cubicBezTo>
                  <a:pt x="22" y="19"/>
                  <a:pt x="31" y="15"/>
                  <a:pt x="41" y="15"/>
                </a:cubicBezTo>
                <a:cubicBezTo>
                  <a:pt x="46" y="15"/>
                  <a:pt x="51" y="16"/>
                  <a:pt x="56" y="17"/>
                </a:cubicBezTo>
                <a:cubicBezTo>
                  <a:pt x="56" y="6"/>
                  <a:pt x="56" y="6"/>
                  <a:pt x="56" y="6"/>
                </a:cubicBezTo>
                <a:cubicBezTo>
                  <a:pt x="42" y="1"/>
                  <a:pt x="29" y="0"/>
                  <a:pt x="15" y="6"/>
                </a:cubicBezTo>
                <a:close/>
              </a:path>
            </a:pathLst>
          </a:custGeom>
          <a:solidFill>
            <a:schemeClr val="bg1"/>
          </a:solidFill>
          <a:ln>
            <a:noFill/>
          </a:ln>
        </p:spPr>
        <p:txBody>
          <a:bodyPr/>
          <a:lstStyle/>
          <a:p>
            <a:endParaRPr lang="zh-CN" altLang="en-US"/>
          </a:p>
        </p:txBody>
      </p:sp>
      <p:sp>
        <p:nvSpPr>
          <p:cNvPr id="27" name="KSO_Shape"/>
          <p:cNvSpPr>
            <a:spLocks noChangeAspect="1"/>
          </p:cNvSpPr>
          <p:nvPr/>
        </p:nvSpPr>
        <p:spPr bwMode="auto">
          <a:xfrm>
            <a:off x="6278700" y="5068902"/>
            <a:ext cx="264600" cy="360000"/>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pic>
        <p:nvPicPr>
          <p:cNvPr id="9" name="图片占位符 8"/>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t="7510" b="25980"/>
          <a:stretch>
            <a:fillRect/>
          </a:stretch>
        </p:blipFill>
        <p:spPr/>
      </p:pic>
      <p:pic>
        <p:nvPicPr>
          <p:cNvPr id="10" name="图片占位符 9"/>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8916" t="5798" r="33838" b="37850"/>
          <a:stretch>
            <a:fillRect/>
          </a:stretch>
        </p:blipFill>
        <p:spPr/>
      </p:pic>
      <p:pic>
        <p:nvPicPr>
          <p:cNvPr id="6" name="图片占位符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539" b="33711"/>
          <a:stretch>
            <a:fillRect/>
          </a:stretch>
        </p:blipFill>
        <p:spPr/>
      </p:pic>
      <p:sp>
        <p:nvSpPr>
          <p:cNvPr id="35" name="矩形 34"/>
          <p:cNvSpPr/>
          <p:nvPr/>
        </p:nvSpPr>
        <p:spPr>
          <a:xfrm>
            <a:off x="1685999" y="5225830"/>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36" name="矩形 35"/>
          <p:cNvSpPr/>
          <p:nvPr/>
        </p:nvSpPr>
        <p:spPr>
          <a:xfrm>
            <a:off x="1807739" y="4324089"/>
            <a:ext cx="2276521" cy="338554"/>
          </a:xfrm>
          <a:prstGeom prst="rect">
            <a:avLst/>
          </a:prstGeom>
        </p:spPr>
        <p:txBody>
          <a:bodyPr wrap="none">
            <a:spAutoFit/>
          </a:bodyPr>
          <a:lstStyle/>
          <a:p>
            <a:pPr algn="ctr"/>
            <a:r>
              <a:rPr lang="en-US" altLang="zh-CN" sz="1600" dirty="0">
                <a:solidFill>
                  <a:srgbClr val="EF994E"/>
                </a:solidFill>
              </a:rPr>
              <a:t>IT’S THE DEFAULT TEXT</a:t>
            </a:r>
            <a:endParaRPr lang="zh-CN" altLang="en-US" sz="1600" dirty="0">
              <a:solidFill>
                <a:srgbClr val="EF994E"/>
              </a:solidFill>
            </a:endParaRPr>
          </a:p>
        </p:txBody>
      </p:sp>
      <p:sp>
        <p:nvSpPr>
          <p:cNvPr id="37" name="矩形 36"/>
          <p:cNvSpPr/>
          <p:nvPr/>
        </p:nvSpPr>
        <p:spPr>
          <a:xfrm>
            <a:off x="4836000" y="5225830"/>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38" name="矩形 37"/>
          <p:cNvSpPr/>
          <p:nvPr/>
        </p:nvSpPr>
        <p:spPr>
          <a:xfrm>
            <a:off x="4957740" y="4324089"/>
            <a:ext cx="2276521" cy="338554"/>
          </a:xfrm>
          <a:prstGeom prst="rect">
            <a:avLst/>
          </a:prstGeom>
        </p:spPr>
        <p:txBody>
          <a:bodyPr wrap="none">
            <a:spAutoFit/>
          </a:bodyPr>
          <a:lstStyle/>
          <a:p>
            <a:pPr algn="ctr"/>
            <a:r>
              <a:rPr lang="en-US" altLang="zh-CN" sz="1600" dirty="0">
                <a:solidFill>
                  <a:srgbClr val="36254B"/>
                </a:solidFill>
              </a:rPr>
              <a:t>IT’S THE DEFAULT TEXT</a:t>
            </a:r>
            <a:endParaRPr lang="zh-CN" altLang="en-US" sz="1600" dirty="0">
              <a:solidFill>
                <a:srgbClr val="36254B"/>
              </a:solidFill>
            </a:endParaRPr>
          </a:p>
        </p:txBody>
      </p:sp>
      <p:sp>
        <p:nvSpPr>
          <p:cNvPr id="39" name="矩形 38"/>
          <p:cNvSpPr/>
          <p:nvPr/>
        </p:nvSpPr>
        <p:spPr>
          <a:xfrm>
            <a:off x="7986001" y="5225830"/>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40" name="矩形 39"/>
          <p:cNvSpPr/>
          <p:nvPr/>
        </p:nvSpPr>
        <p:spPr>
          <a:xfrm>
            <a:off x="8107741" y="4324089"/>
            <a:ext cx="2276521" cy="338554"/>
          </a:xfrm>
          <a:prstGeom prst="rect">
            <a:avLst/>
          </a:prstGeom>
        </p:spPr>
        <p:txBody>
          <a:bodyPr wrap="none">
            <a:spAutoFit/>
          </a:bodyPr>
          <a:lstStyle/>
          <a:p>
            <a:pPr algn="ctr"/>
            <a:r>
              <a:rPr lang="en-US" altLang="zh-CN" sz="1600" dirty="0">
                <a:solidFill>
                  <a:srgbClr val="E15C2F"/>
                </a:solidFill>
              </a:rPr>
              <a:t>IT’S THE DEFAULT TEXT</a:t>
            </a:r>
            <a:endParaRPr lang="zh-CN" altLang="en-US" sz="1600" dirty="0">
              <a:solidFill>
                <a:srgbClr val="E15C2F"/>
              </a:solidFill>
            </a:endParaRPr>
          </a:p>
        </p:txBody>
      </p:sp>
      <p:sp>
        <p:nvSpPr>
          <p:cNvPr id="41" name="圆角矩形 40"/>
          <p:cNvSpPr>
            <a:spLocks noChangeAspect="1"/>
          </p:cNvSpPr>
          <p:nvPr/>
        </p:nvSpPr>
        <p:spPr>
          <a:xfrm>
            <a:off x="2054594" y="4764236"/>
            <a:ext cx="360000" cy="360000"/>
          </a:xfrm>
          <a:prstGeom prst="roundRect">
            <a:avLst>
              <a:gd name="adj" fmla="val 0"/>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45" name="KSO_Shape"/>
          <p:cNvSpPr>
            <a:spLocks noChangeAspect="1"/>
          </p:cNvSpPr>
          <p:nvPr/>
        </p:nvSpPr>
        <p:spPr>
          <a:xfrm>
            <a:off x="2114594" y="4846604"/>
            <a:ext cx="240000" cy="19526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42" name="圆角矩形 41"/>
          <p:cNvSpPr>
            <a:spLocks noChangeAspect="1"/>
          </p:cNvSpPr>
          <p:nvPr/>
        </p:nvSpPr>
        <p:spPr>
          <a:xfrm>
            <a:off x="2528864" y="4764236"/>
            <a:ext cx="360000" cy="360000"/>
          </a:xfrm>
          <a:prstGeom prst="roundRect">
            <a:avLst>
              <a:gd name="adj" fmla="val 0"/>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46" name="KSO_Shape"/>
          <p:cNvSpPr>
            <a:spLocks noChangeAspect="1"/>
          </p:cNvSpPr>
          <p:nvPr/>
        </p:nvSpPr>
        <p:spPr>
          <a:xfrm>
            <a:off x="2590193" y="4832418"/>
            <a:ext cx="240000" cy="22363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43" name="圆角矩形 42"/>
          <p:cNvSpPr>
            <a:spLocks noChangeAspect="1"/>
          </p:cNvSpPr>
          <p:nvPr/>
        </p:nvSpPr>
        <p:spPr>
          <a:xfrm>
            <a:off x="3003134" y="4764236"/>
            <a:ext cx="360000" cy="360000"/>
          </a:xfrm>
          <a:prstGeom prst="roundRect">
            <a:avLst>
              <a:gd name="adj" fmla="val 0"/>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47" name="Freeform 16"/>
          <p:cNvSpPr>
            <a:spLocks noChangeAspect="1"/>
          </p:cNvSpPr>
          <p:nvPr/>
        </p:nvSpPr>
        <p:spPr bwMode="auto">
          <a:xfrm>
            <a:off x="3063134" y="4846302"/>
            <a:ext cx="240000" cy="195869"/>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rgbClr val="F1F2F6"/>
          </a:solidFill>
          <a:ln>
            <a:noFill/>
          </a:ln>
        </p:spPr>
        <p:txBody>
          <a:bodyPr/>
          <a:lstStyle/>
          <a:p>
            <a:endParaRPr lang="en-US" altLang="en-US"/>
          </a:p>
        </p:txBody>
      </p:sp>
      <p:sp>
        <p:nvSpPr>
          <p:cNvPr id="44" name="圆角矩形 43"/>
          <p:cNvSpPr>
            <a:spLocks noChangeAspect="1"/>
          </p:cNvSpPr>
          <p:nvPr/>
        </p:nvSpPr>
        <p:spPr>
          <a:xfrm>
            <a:off x="3477404" y="4764236"/>
            <a:ext cx="360000" cy="360000"/>
          </a:xfrm>
          <a:prstGeom prst="roundRect">
            <a:avLst>
              <a:gd name="adj" fmla="val 0"/>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48" name="Freeform 24"/>
          <p:cNvSpPr>
            <a:spLocks noChangeAspect="1"/>
          </p:cNvSpPr>
          <p:nvPr/>
        </p:nvSpPr>
        <p:spPr bwMode="auto">
          <a:xfrm>
            <a:off x="3594437" y="4824236"/>
            <a:ext cx="112941" cy="24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rgbClr val="F1F2F6"/>
          </a:solidFill>
          <a:ln>
            <a:noFill/>
          </a:ln>
        </p:spPr>
        <p:txBody>
          <a:bodyPr/>
          <a:lstStyle/>
          <a:p>
            <a:endParaRPr lang="en-US" altLang="en-US"/>
          </a:p>
        </p:txBody>
      </p:sp>
      <p:sp>
        <p:nvSpPr>
          <p:cNvPr id="65" name="圆角矩形 64"/>
          <p:cNvSpPr>
            <a:spLocks noChangeAspect="1"/>
          </p:cNvSpPr>
          <p:nvPr/>
        </p:nvSpPr>
        <p:spPr>
          <a:xfrm>
            <a:off x="5204595" y="4764236"/>
            <a:ext cx="360000" cy="360000"/>
          </a:xfrm>
          <a:prstGeom prst="roundRect">
            <a:avLst>
              <a:gd name="adj" fmla="val 0"/>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66" name="KSO_Shape"/>
          <p:cNvSpPr>
            <a:spLocks noChangeAspect="1"/>
          </p:cNvSpPr>
          <p:nvPr/>
        </p:nvSpPr>
        <p:spPr>
          <a:xfrm>
            <a:off x="5264595" y="4846604"/>
            <a:ext cx="240000" cy="19526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63" name="圆角矩形 62"/>
          <p:cNvSpPr>
            <a:spLocks noChangeAspect="1"/>
          </p:cNvSpPr>
          <p:nvPr/>
        </p:nvSpPr>
        <p:spPr>
          <a:xfrm>
            <a:off x="5678865" y="4764236"/>
            <a:ext cx="360000" cy="360000"/>
          </a:xfrm>
          <a:prstGeom prst="roundRect">
            <a:avLst>
              <a:gd name="adj" fmla="val 0"/>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64" name="KSO_Shape"/>
          <p:cNvSpPr>
            <a:spLocks noChangeAspect="1"/>
          </p:cNvSpPr>
          <p:nvPr/>
        </p:nvSpPr>
        <p:spPr>
          <a:xfrm>
            <a:off x="5740194" y="4832418"/>
            <a:ext cx="240000" cy="22363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61" name="圆角矩形 60"/>
          <p:cNvSpPr>
            <a:spLocks noChangeAspect="1"/>
          </p:cNvSpPr>
          <p:nvPr/>
        </p:nvSpPr>
        <p:spPr>
          <a:xfrm>
            <a:off x="6153135" y="4764236"/>
            <a:ext cx="360000" cy="360000"/>
          </a:xfrm>
          <a:prstGeom prst="roundRect">
            <a:avLst>
              <a:gd name="adj" fmla="val 0"/>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62" name="Freeform 16"/>
          <p:cNvSpPr>
            <a:spLocks noChangeAspect="1"/>
          </p:cNvSpPr>
          <p:nvPr/>
        </p:nvSpPr>
        <p:spPr bwMode="auto">
          <a:xfrm>
            <a:off x="6213135" y="4846302"/>
            <a:ext cx="240000" cy="195869"/>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rgbClr val="F1F2F6"/>
          </a:solidFill>
          <a:ln>
            <a:noFill/>
          </a:ln>
        </p:spPr>
        <p:txBody>
          <a:bodyPr/>
          <a:lstStyle/>
          <a:p>
            <a:endParaRPr lang="en-US" altLang="en-US"/>
          </a:p>
        </p:txBody>
      </p:sp>
      <p:sp>
        <p:nvSpPr>
          <p:cNvPr id="59" name="圆角矩形 58"/>
          <p:cNvSpPr>
            <a:spLocks noChangeAspect="1"/>
          </p:cNvSpPr>
          <p:nvPr/>
        </p:nvSpPr>
        <p:spPr>
          <a:xfrm>
            <a:off x="6627405" y="4764236"/>
            <a:ext cx="360000" cy="360000"/>
          </a:xfrm>
          <a:prstGeom prst="roundRect">
            <a:avLst>
              <a:gd name="adj" fmla="val 0"/>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60" name="Freeform 24"/>
          <p:cNvSpPr>
            <a:spLocks noChangeAspect="1"/>
          </p:cNvSpPr>
          <p:nvPr/>
        </p:nvSpPr>
        <p:spPr bwMode="auto">
          <a:xfrm>
            <a:off x="6744438" y="4824236"/>
            <a:ext cx="112941" cy="24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rgbClr val="F1F2F6"/>
          </a:solidFill>
          <a:ln>
            <a:noFill/>
          </a:ln>
        </p:spPr>
        <p:txBody>
          <a:bodyPr/>
          <a:lstStyle/>
          <a:p>
            <a:endParaRPr lang="en-US" altLang="en-US"/>
          </a:p>
        </p:txBody>
      </p:sp>
      <p:sp>
        <p:nvSpPr>
          <p:cNvPr id="78" name="圆角矩形 77"/>
          <p:cNvSpPr>
            <a:spLocks noChangeAspect="1"/>
          </p:cNvSpPr>
          <p:nvPr/>
        </p:nvSpPr>
        <p:spPr>
          <a:xfrm>
            <a:off x="8354595" y="4764236"/>
            <a:ext cx="360000" cy="360000"/>
          </a:xfrm>
          <a:prstGeom prst="roundRect">
            <a:avLst>
              <a:gd name="adj" fmla="val 0"/>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79" name="KSO_Shape"/>
          <p:cNvSpPr>
            <a:spLocks noChangeAspect="1"/>
          </p:cNvSpPr>
          <p:nvPr/>
        </p:nvSpPr>
        <p:spPr>
          <a:xfrm>
            <a:off x="8414595" y="4846604"/>
            <a:ext cx="240000" cy="19526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76" name="圆角矩形 75"/>
          <p:cNvSpPr>
            <a:spLocks noChangeAspect="1"/>
          </p:cNvSpPr>
          <p:nvPr/>
        </p:nvSpPr>
        <p:spPr>
          <a:xfrm>
            <a:off x="8828865" y="4764236"/>
            <a:ext cx="360000" cy="360000"/>
          </a:xfrm>
          <a:prstGeom prst="roundRect">
            <a:avLst>
              <a:gd name="adj" fmla="val 0"/>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77" name="KSO_Shape"/>
          <p:cNvSpPr>
            <a:spLocks noChangeAspect="1"/>
          </p:cNvSpPr>
          <p:nvPr/>
        </p:nvSpPr>
        <p:spPr>
          <a:xfrm>
            <a:off x="8890194" y="4832418"/>
            <a:ext cx="240000" cy="22363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1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p>
        </p:txBody>
      </p:sp>
      <p:sp>
        <p:nvSpPr>
          <p:cNvPr id="74" name="圆角矩形 73"/>
          <p:cNvSpPr>
            <a:spLocks noChangeAspect="1"/>
          </p:cNvSpPr>
          <p:nvPr/>
        </p:nvSpPr>
        <p:spPr>
          <a:xfrm>
            <a:off x="9303135" y="4764236"/>
            <a:ext cx="360000" cy="360000"/>
          </a:xfrm>
          <a:prstGeom prst="roundRect">
            <a:avLst>
              <a:gd name="adj" fmla="val 0"/>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75" name="Freeform 16"/>
          <p:cNvSpPr>
            <a:spLocks noChangeAspect="1"/>
          </p:cNvSpPr>
          <p:nvPr/>
        </p:nvSpPr>
        <p:spPr bwMode="auto">
          <a:xfrm>
            <a:off x="9363135" y="4846302"/>
            <a:ext cx="240000" cy="195869"/>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rgbClr val="F1F2F6"/>
          </a:solidFill>
          <a:ln>
            <a:noFill/>
          </a:ln>
        </p:spPr>
        <p:txBody>
          <a:bodyPr/>
          <a:lstStyle/>
          <a:p>
            <a:endParaRPr lang="en-US" altLang="en-US"/>
          </a:p>
        </p:txBody>
      </p:sp>
      <p:sp>
        <p:nvSpPr>
          <p:cNvPr id="72" name="圆角矩形 71"/>
          <p:cNvSpPr>
            <a:spLocks noChangeAspect="1"/>
          </p:cNvSpPr>
          <p:nvPr/>
        </p:nvSpPr>
        <p:spPr>
          <a:xfrm>
            <a:off x="9777405" y="4764236"/>
            <a:ext cx="360000" cy="360000"/>
          </a:xfrm>
          <a:prstGeom prst="roundRect">
            <a:avLst>
              <a:gd name="adj" fmla="val 0"/>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sp>
        <p:nvSpPr>
          <p:cNvPr id="73" name="Freeform 24"/>
          <p:cNvSpPr>
            <a:spLocks noChangeAspect="1"/>
          </p:cNvSpPr>
          <p:nvPr/>
        </p:nvSpPr>
        <p:spPr bwMode="auto">
          <a:xfrm>
            <a:off x="9894438" y="4824236"/>
            <a:ext cx="112941" cy="24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rgbClr val="F1F2F6"/>
          </a:solidFill>
          <a:ln>
            <a:noFill/>
          </a:ln>
        </p:spPr>
        <p:txBody>
          <a:bodyPr/>
          <a:lstStyle/>
          <a:p>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9" name="椭圆 8"/>
          <p:cNvSpPr/>
          <p:nvPr/>
        </p:nvSpPr>
        <p:spPr>
          <a:xfrm>
            <a:off x="5638800" y="2396565"/>
            <a:ext cx="914400" cy="9144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38800" y="4078941"/>
            <a:ext cx="914400" cy="9144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51513" y="2345931"/>
            <a:ext cx="854721" cy="1015663"/>
          </a:xfrm>
          <a:prstGeom prst="rect">
            <a:avLst/>
          </a:prstGeom>
          <a:noFill/>
        </p:spPr>
        <p:txBody>
          <a:bodyPr wrap="none" rtlCol="0">
            <a:spAutoFit/>
          </a:bodyPr>
          <a:lstStyle/>
          <a:p>
            <a:pPr algn="ctr"/>
            <a:r>
              <a:rPr lang="en-US" altLang="zh-CN" sz="6000" dirty="0" smtClean="0">
                <a:solidFill>
                  <a:schemeClr val="bg1">
                    <a:lumMod val="75000"/>
                  </a:schemeClr>
                </a:solidFill>
                <a:latin typeface="Segoe UI Light" panose="020B0502040204020203" pitchFamily="34" charset="0"/>
                <a:cs typeface="Segoe UI Light" panose="020B0502040204020203" pitchFamily="34" charset="0"/>
              </a:rPr>
              <a:t>01</a:t>
            </a:r>
            <a:endParaRPr lang="zh-CN" altLang="en-US" sz="6000" dirty="0">
              <a:solidFill>
                <a:schemeClr val="bg1">
                  <a:lumMod val="75000"/>
                </a:schemeClr>
              </a:solidFill>
              <a:latin typeface="Segoe UI Light" panose="020B0502040204020203" pitchFamily="34" charset="0"/>
              <a:cs typeface="Segoe UI Light" panose="020B0502040204020203" pitchFamily="34" charset="0"/>
            </a:endParaRPr>
          </a:p>
        </p:txBody>
      </p:sp>
      <p:sp>
        <p:nvSpPr>
          <p:cNvPr id="16" name="文本框 15"/>
          <p:cNvSpPr txBox="1"/>
          <p:nvPr/>
        </p:nvSpPr>
        <p:spPr>
          <a:xfrm>
            <a:off x="1490598" y="4028307"/>
            <a:ext cx="976549" cy="1015663"/>
          </a:xfrm>
          <a:prstGeom prst="rect">
            <a:avLst/>
          </a:prstGeom>
          <a:noFill/>
        </p:spPr>
        <p:txBody>
          <a:bodyPr wrap="none" rtlCol="0">
            <a:spAutoFit/>
          </a:bodyPr>
          <a:lstStyle/>
          <a:p>
            <a:pPr algn="ctr"/>
            <a:r>
              <a:rPr lang="en-US" altLang="zh-CN" sz="6000" dirty="0" smtClean="0">
                <a:solidFill>
                  <a:schemeClr val="bg1">
                    <a:lumMod val="75000"/>
                  </a:schemeClr>
                </a:solidFill>
                <a:latin typeface="Segoe UI Light" panose="020B0502040204020203" pitchFamily="34" charset="0"/>
                <a:cs typeface="Segoe UI Light" panose="020B0502040204020203" pitchFamily="34" charset="0"/>
              </a:rPr>
              <a:t>02</a:t>
            </a:r>
            <a:endParaRPr lang="zh-CN" altLang="en-US" sz="6000" dirty="0">
              <a:solidFill>
                <a:schemeClr val="bg1">
                  <a:lumMod val="75000"/>
                </a:schemeClr>
              </a:solidFill>
              <a:latin typeface="Segoe UI Light" panose="020B0502040204020203" pitchFamily="34" charset="0"/>
              <a:cs typeface="Segoe UI Light" panose="020B0502040204020203" pitchFamily="34" charset="0"/>
            </a:endParaRPr>
          </a:p>
        </p:txBody>
      </p:sp>
      <p:sp>
        <p:nvSpPr>
          <p:cNvPr id="17" name="矩形 16"/>
          <p:cNvSpPr/>
          <p:nvPr/>
        </p:nvSpPr>
        <p:spPr>
          <a:xfrm>
            <a:off x="2607062" y="2561376"/>
            <a:ext cx="2873362" cy="584775"/>
          </a:xfrm>
          <a:prstGeom prst="rect">
            <a:avLst/>
          </a:prstGeom>
        </p:spPr>
        <p:txBody>
          <a:bodyPr wrap="square">
            <a:spAutoFit/>
          </a:bodyPr>
          <a:lstStyle/>
          <a:p>
            <a:pPr algn="r"/>
            <a:r>
              <a:rPr lang="en-US" altLang="zh-CN" sz="1600" dirty="0" smtClean="0">
                <a:solidFill>
                  <a:srgbClr val="36254B"/>
                </a:solidFill>
              </a:rPr>
              <a:t>IT LOOKS EVEN BETTER WITH YOU USING THIS TEXT. </a:t>
            </a:r>
            <a:endParaRPr lang="zh-CN" altLang="en-US" sz="1600" dirty="0">
              <a:solidFill>
                <a:srgbClr val="36254B"/>
              </a:solidFill>
            </a:endParaRPr>
          </a:p>
        </p:txBody>
      </p:sp>
      <p:sp>
        <p:nvSpPr>
          <p:cNvPr id="18" name="矩形 17"/>
          <p:cNvSpPr/>
          <p:nvPr/>
        </p:nvSpPr>
        <p:spPr>
          <a:xfrm>
            <a:off x="2607062" y="4243752"/>
            <a:ext cx="2873362" cy="584775"/>
          </a:xfrm>
          <a:prstGeom prst="rect">
            <a:avLst/>
          </a:prstGeom>
        </p:spPr>
        <p:txBody>
          <a:bodyPr wrap="square">
            <a:spAutoFit/>
          </a:bodyPr>
          <a:lstStyle/>
          <a:p>
            <a:pPr algn="r"/>
            <a:r>
              <a:rPr lang="en-US" altLang="zh-CN" sz="1600" dirty="0" smtClean="0">
                <a:solidFill>
                  <a:srgbClr val="36254B"/>
                </a:solidFill>
              </a:rPr>
              <a:t>IT LOOKS EVEN BETTER WITH YOU USING THIS TEXT. </a:t>
            </a:r>
            <a:endParaRPr lang="zh-CN" altLang="en-US" sz="1600" dirty="0">
              <a:solidFill>
                <a:srgbClr val="36254B"/>
              </a:solidFill>
            </a:endParaRPr>
          </a:p>
        </p:txBody>
      </p:sp>
      <p:sp>
        <p:nvSpPr>
          <p:cNvPr id="19" name="矩形 18"/>
          <p:cNvSpPr/>
          <p:nvPr/>
        </p:nvSpPr>
        <p:spPr>
          <a:xfrm>
            <a:off x="6711576" y="2484431"/>
            <a:ext cx="3230015" cy="738664"/>
          </a:xfrm>
          <a:prstGeom prst="rect">
            <a:avLst/>
          </a:prstGeom>
        </p:spPr>
        <p:txBody>
          <a:bodyPr wrap="square">
            <a:spAutoFit/>
          </a:bodyPr>
          <a:lstStyle/>
          <a:p>
            <a:r>
              <a:rPr lang="en-US" altLang="zh-CN" sz="1400" dirty="0" smtClean="0"/>
              <a:t>Using Default Text Is A Simple Way To Create The Appearance Of Content Without Having To Create It.</a:t>
            </a:r>
            <a:endParaRPr lang="zh-CN" altLang="en-US" sz="1400" dirty="0"/>
          </a:p>
        </p:txBody>
      </p:sp>
      <p:sp>
        <p:nvSpPr>
          <p:cNvPr id="20" name="矩形 19"/>
          <p:cNvSpPr/>
          <p:nvPr/>
        </p:nvSpPr>
        <p:spPr>
          <a:xfrm>
            <a:off x="6711576" y="4166807"/>
            <a:ext cx="3230015" cy="738664"/>
          </a:xfrm>
          <a:prstGeom prst="rect">
            <a:avLst/>
          </a:prstGeom>
        </p:spPr>
        <p:txBody>
          <a:bodyPr wrap="square">
            <a:spAutoFit/>
          </a:bodyPr>
          <a:lstStyle/>
          <a:p>
            <a:r>
              <a:rPr lang="en-US" altLang="zh-CN" sz="1400" dirty="0" smtClean="0"/>
              <a:t>Using Default Text Is A Simple Way To Create The Appearance Of Content Without Having To Create It.</a:t>
            </a:r>
            <a:endParaRPr lang="zh-CN" altLang="en-US" sz="1400" dirty="0"/>
          </a:p>
        </p:txBody>
      </p:sp>
      <p:grpSp>
        <p:nvGrpSpPr>
          <p:cNvPr id="27" name="组合 26"/>
          <p:cNvGrpSpPr/>
          <p:nvPr/>
        </p:nvGrpSpPr>
        <p:grpSpPr>
          <a:xfrm>
            <a:off x="10099967" y="2517300"/>
            <a:ext cx="673100" cy="673100"/>
            <a:chOff x="5761038" y="3090863"/>
            <a:chExt cx="673100" cy="673100"/>
          </a:xfrm>
          <a:solidFill>
            <a:schemeClr val="bg1">
              <a:lumMod val="75000"/>
            </a:schemeClr>
          </a:solidFill>
        </p:grpSpPr>
        <p:sp>
          <p:nvSpPr>
            <p:cNvPr id="24" name="Freeform 5"/>
            <p:cNvSpPr>
              <a:spLocks noEditPoints="1"/>
            </p:cNvSpPr>
            <p:nvPr/>
          </p:nvSpPr>
          <p:spPr bwMode="auto">
            <a:xfrm>
              <a:off x="5761038" y="3090863"/>
              <a:ext cx="673100" cy="673100"/>
            </a:xfrm>
            <a:custGeom>
              <a:avLst/>
              <a:gdLst>
                <a:gd name="T0" fmla="*/ 88 w 176"/>
                <a:gd name="T1" fmla="*/ 176 h 176"/>
                <a:gd name="T2" fmla="*/ 0 w 176"/>
                <a:gd name="T3" fmla="*/ 88 h 176"/>
                <a:gd name="T4" fmla="*/ 88 w 176"/>
                <a:gd name="T5" fmla="*/ 0 h 176"/>
                <a:gd name="T6" fmla="*/ 176 w 176"/>
                <a:gd name="T7" fmla="*/ 88 h 176"/>
                <a:gd name="T8" fmla="*/ 88 w 176"/>
                <a:gd name="T9" fmla="*/ 176 h 176"/>
                <a:gd name="T10" fmla="*/ 88 w 176"/>
                <a:gd name="T11" fmla="*/ 6 h 176"/>
                <a:gd name="T12" fmla="*/ 6 w 176"/>
                <a:gd name="T13" fmla="*/ 88 h 176"/>
                <a:gd name="T14" fmla="*/ 88 w 176"/>
                <a:gd name="T15" fmla="*/ 170 h 176"/>
                <a:gd name="T16" fmla="*/ 170 w 176"/>
                <a:gd name="T17" fmla="*/ 88 h 176"/>
                <a:gd name="T18" fmla="*/ 88 w 176"/>
                <a:gd name="T19"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176"/>
                  </a:moveTo>
                  <a:cubicBezTo>
                    <a:pt x="39" y="176"/>
                    <a:pt x="0" y="137"/>
                    <a:pt x="0" y="88"/>
                  </a:cubicBezTo>
                  <a:cubicBezTo>
                    <a:pt x="0" y="39"/>
                    <a:pt x="39" y="0"/>
                    <a:pt x="88" y="0"/>
                  </a:cubicBezTo>
                  <a:cubicBezTo>
                    <a:pt x="137" y="0"/>
                    <a:pt x="176" y="39"/>
                    <a:pt x="176" y="88"/>
                  </a:cubicBezTo>
                  <a:cubicBezTo>
                    <a:pt x="176" y="137"/>
                    <a:pt x="137" y="176"/>
                    <a:pt x="88" y="176"/>
                  </a:cubicBezTo>
                  <a:close/>
                  <a:moveTo>
                    <a:pt x="88" y="6"/>
                  </a:moveTo>
                  <a:cubicBezTo>
                    <a:pt x="43" y="6"/>
                    <a:pt x="6" y="43"/>
                    <a:pt x="6" y="88"/>
                  </a:cubicBezTo>
                  <a:cubicBezTo>
                    <a:pt x="6" y="133"/>
                    <a:pt x="43" y="170"/>
                    <a:pt x="88" y="170"/>
                  </a:cubicBezTo>
                  <a:cubicBezTo>
                    <a:pt x="133" y="170"/>
                    <a:pt x="170" y="133"/>
                    <a:pt x="170" y="88"/>
                  </a:cubicBezTo>
                  <a:cubicBezTo>
                    <a:pt x="170" y="43"/>
                    <a:pt x="133" y="6"/>
                    <a:pt x="8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5945188" y="3416301"/>
              <a:ext cx="304800" cy="22225"/>
            </a:xfrm>
            <a:custGeom>
              <a:avLst/>
              <a:gdLst>
                <a:gd name="T0" fmla="*/ 77 w 80"/>
                <a:gd name="T1" fmla="*/ 6 h 6"/>
                <a:gd name="T2" fmla="*/ 3 w 80"/>
                <a:gd name="T3" fmla="*/ 6 h 6"/>
                <a:gd name="T4" fmla="*/ 0 w 80"/>
                <a:gd name="T5" fmla="*/ 3 h 6"/>
                <a:gd name="T6" fmla="*/ 3 w 80"/>
                <a:gd name="T7" fmla="*/ 0 h 6"/>
                <a:gd name="T8" fmla="*/ 77 w 80"/>
                <a:gd name="T9" fmla="*/ 0 h 6"/>
                <a:gd name="T10" fmla="*/ 80 w 80"/>
                <a:gd name="T11" fmla="*/ 3 h 6"/>
                <a:gd name="T12" fmla="*/ 77 w 8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0" h="6">
                  <a:moveTo>
                    <a:pt x="77" y="6"/>
                  </a:moveTo>
                  <a:cubicBezTo>
                    <a:pt x="3" y="6"/>
                    <a:pt x="3" y="6"/>
                    <a:pt x="3" y="6"/>
                  </a:cubicBezTo>
                  <a:cubicBezTo>
                    <a:pt x="1" y="6"/>
                    <a:pt x="0" y="5"/>
                    <a:pt x="0" y="3"/>
                  </a:cubicBezTo>
                  <a:cubicBezTo>
                    <a:pt x="0" y="1"/>
                    <a:pt x="1" y="0"/>
                    <a:pt x="3" y="0"/>
                  </a:cubicBezTo>
                  <a:cubicBezTo>
                    <a:pt x="77" y="0"/>
                    <a:pt x="77" y="0"/>
                    <a:pt x="77" y="0"/>
                  </a:cubicBezTo>
                  <a:cubicBezTo>
                    <a:pt x="79" y="0"/>
                    <a:pt x="80" y="1"/>
                    <a:pt x="80" y="3"/>
                  </a:cubicBezTo>
                  <a:cubicBezTo>
                    <a:pt x="80" y="5"/>
                    <a:pt x="79" y="6"/>
                    <a:pt x="7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6086476" y="3275013"/>
              <a:ext cx="22225" cy="304800"/>
            </a:xfrm>
            <a:custGeom>
              <a:avLst/>
              <a:gdLst>
                <a:gd name="T0" fmla="*/ 3 w 6"/>
                <a:gd name="T1" fmla="*/ 80 h 80"/>
                <a:gd name="T2" fmla="*/ 0 w 6"/>
                <a:gd name="T3" fmla="*/ 77 h 80"/>
                <a:gd name="T4" fmla="*/ 0 w 6"/>
                <a:gd name="T5" fmla="*/ 3 h 80"/>
                <a:gd name="T6" fmla="*/ 3 w 6"/>
                <a:gd name="T7" fmla="*/ 0 h 80"/>
                <a:gd name="T8" fmla="*/ 6 w 6"/>
                <a:gd name="T9" fmla="*/ 3 h 80"/>
                <a:gd name="T10" fmla="*/ 6 w 6"/>
                <a:gd name="T11" fmla="*/ 77 h 80"/>
                <a:gd name="T12" fmla="*/ 3 w 6"/>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6" h="80">
                  <a:moveTo>
                    <a:pt x="3" y="80"/>
                  </a:moveTo>
                  <a:cubicBezTo>
                    <a:pt x="1" y="80"/>
                    <a:pt x="0" y="79"/>
                    <a:pt x="0" y="77"/>
                  </a:cubicBezTo>
                  <a:cubicBezTo>
                    <a:pt x="0" y="3"/>
                    <a:pt x="0" y="3"/>
                    <a:pt x="0" y="3"/>
                  </a:cubicBezTo>
                  <a:cubicBezTo>
                    <a:pt x="0" y="1"/>
                    <a:pt x="1" y="0"/>
                    <a:pt x="3" y="0"/>
                  </a:cubicBezTo>
                  <a:cubicBezTo>
                    <a:pt x="5" y="0"/>
                    <a:pt x="6" y="1"/>
                    <a:pt x="6" y="3"/>
                  </a:cubicBezTo>
                  <a:cubicBezTo>
                    <a:pt x="6" y="77"/>
                    <a:pt x="6" y="77"/>
                    <a:pt x="6" y="77"/>
                  </a:cubicBezTo>
                  <a:cubicBezTo>
                    <a:pt x="6" y="79"/>
                    <a:pt x="5" y="80"/>
                    <a:pt x="3"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10099967" y="4199589"/>
            <a:ext cx="673100" cy="673100"/>
            <a:chOff x="5761038" y="3090863"/>
            <a:chExt cx="673100" cy="673100"/>
          </a:xfrm>
          <a:solidFill>
            <a:schemeClr val="bg1">
              <a:lumMod val="75000"/>
            </a:schemeClr>
          </a:solidFill>
        </p:grpSpPr>
        <p:sp>
          <p:nvSpPr>
            <p:cNvPr id="29" name="Freeform 5"/>
            <p:cNvSpPr>
              <a:spLocks noEditPoints="1"/>
            </p:cNvSpPr>
            <p:nvPr/>
          </p:nvSpPr>
          <p:spPr bwMode="auto">
            <a:xfrm>
              <a:off x="5761038" y="3090863"/>
              <a:ext cx="673100" cy="673100"/>
            </a:xfrm>
            <a:custGeom>
              <a:avLst/>
              <a:gdLst>
                <a:gd name="T0" fmla="*/ 88 w 176"/>
                <a:gd name="T1" fmla="*/ 176 h 176"/>
                <a:gd name="T2" fmla="*/ 0 w 176"/>
                <a:gd name="T3" fmla="*/ 88 h 176"/>
                <a:gd name="T4" fmla="*/ 88 w 176"/>
                <a:gd name="T5" fmla="*/ 0 h 176"/>
                <a:gd name="T6" fmla="*/ 176 w 176"/>
                <a:gd name="T7" fmla="*/ 88 h 176"/>
                <a:gd name="T8" fmla="*/ 88 w 176"/>
                <a:gd name="T9" fmla="*/ 176 h 176"/>
                <a:gd name="T10" fmla="*/ 88 w 176"/>
                <a:gd name="T11" fmla="*/ 6 h 176"/>
                <a:gd name="T12" fmla="*/ 6 w 176"/>
                <a:gd name="T13" fmla="*/ 88 h 176"/>
                <a:gd name="T14" fmla="*/ 88 w 176"/>
                <a:gd name="T15" fmla="*/ 170 h 176"/>
                <a:gd name="T16" fmla="*/ 170 w 176"/>
                <a:gd name="T17" fmla="*/ 88 h 176"/>
                <a:gd name="T18" fmla="*/ 88 w 176"/>
                <a:gd name="T19"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176"/>
                  </a:moveTo>
                  <a:cubicBezTo>
                    <a:pt x="39" y="176"/>
                    <a:pt x="0" y="137"/>
                    <a:pt x="0" y="88"/>
                  </a:cubicBezTo>
                  <a:cubicBezTo>
                    <a:pt x="0" y="39"/>
                    <a:pt x="39" y="0"/>
                    <a:pt x="88" y="0"/>
                  </a:cubicBezTo>
                  <a:cubicBezTo>
                    <a:pt x="137" y="0"/>
                    <a:pt x="176" y="39"/>
                    <a:pt x="176" y="88"/>
                  </a:cubicBezTo>
                  <a:cubicBezTo>
                    <a:pt x="176" y="137"/>
                    <a:pt x="137" y="176"/>
                    <a:pt x="88" y="176"/>
                  </a:cubicBezTo>
                  <a:close/>
                  <a:moveTo>
                    <a:pt x="88" y="6"/>
                  </a:moveTo>
                  <a:cubicBezTo>
                    <a:pt x="43" y="6"/>
                    <a:pt x="6" y="43"/>
                    <a:pt x="6" y="88"/>
                  </a:cubicBezTo>
                  <a:cubicBezTo>
                    <a:pt x="6" y="133"/>
                    <a:pt x="43" y="170"/>
                    <a:pt x="88" y="170"/>
                  </a:cubicBezTo>
                  <a:cubicBezTo>
                    <a:pt x="133" y="170"/>
                    <a:pt x="170" y="133"/>
                    <a:pt x="170" y="88"/>
                  </a:cubicBezTo>
                  <a:cubicBezTo>
                    <a:pt x="170" y="43"/>
                    <a:pt x="133" y="6"/>
                    <a:pt x="8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
            <p:cNvSpPr/>
            <p:nvPr/>
          </p:nvSpPr>
          <p:spPr bwMode="auto">
            <a:xfrm>
              <a:off x="5945188" y="3416301"/>
              <a:ext cx="304800" cy="22225"/>
            </a:xfrm>
            <a:custGeom>
              <a:avLst/>
              <a:gdLst>
                <a:gd name="T0" fmla="*/ 77 w 80"/>
                <a:gd name="T1" fmla="*/ 6 h 6"/>
                <a:gd name="T2" fmla="*/ 3 w 80"/>
                <a:gd name="T3" fmla="*/ 6 h 6"/>
                <a:gd name="T4" fmla="*/ 0 w 80"/>
                <a:gd name="T5" fmla="*/ 3 h 6"/>
                <a:gd name="T6" fmla="*/ 3 w 80"/>
                <a:gd name="T7" fmla="*/ 0 h 6"/>
                <a:gd name="T8" fmla="*/ 77 w 80"/>
                <a:gd name="T9" fmla="*/ 0 h 6"/>
                <a:gd name="T10" fmla="*/ 80 w 80"/>
                <a:gd name="T11" fmla="*/ 3 h 6"/>
                <a:gd name="T12" fmla="*/ 77 w 8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0" h="6">
                  <a:moveTo>
                    <a:pt x="77" y="6"/>
                  </a:moveTo>
                  <a:cubicBezTo>
                    <a:pt x="3" y="6"/>
                    <a:pt x="3" y="6"/>
                    <a:pt x="3" y="6"/>
                  </a:cubicBezTo>
                  <a:cubicBezTo>
                    <a:pt x="1" y="6"/>
                    <a:pt x="0" y="5"/>
                    <a:pt x="0" y="3"/>
                  </a:cubicBezTo>
                  <a:cubicBezTo>
                    <a:pt x="0" y="1"/>
                    <a:pt x="1" y="0"/>
                    <a:pt x="3" y="0"/>
                  </a:cubicBezTo>
                  <a:cubicBezTo>
                    <a:pt x="77" y="0"/>
                    <a:pt x="77" y="0"/>
                    <a:pt x="77" y="0"/>
                  </a:cubicBezTo>
                  <a:cubicBezTo>
                    <a:pt x="79" y="0"/>
                    <a:pt x="80" y="1"/>
                    <a:pt x="80" y="3"/>
                  </a:cubicBezTo>
                  <a:cubicBezTo>
                    <a:pt x="80" y="5"/>
                    <a:pt x="79" y="6"/>
                    <a:pt x="7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6086476" y="3275013"/>
              <a:ext cx="22225" cy="304800"/>
            </a:xfrm>
            <a:custGeom>
              <a:avLst/>
              <a:gdLst>
                <a:gd name="T0" fmla="*/ 3 w 6"/>
                <a:gd name="T1" fmla="*/ 80 h 80"/>
                <a:gd name="T2" fmla="*/ 0 w 6"/>
                <a:gd name="T3" fmla="*/ 77 h 80"/>
                <a:gd name="T4" fmla="*/ 0 w 6"/>
                <a:gd name="T5" fmla="*/ 3 h 80"/>
                <a:gd name="T6" fmla="*/ 3 w 6"/>
                <a:gd name="T7" fmla="*/ 0 h 80"/>
                <a:gd name="T8" fmla="*/ 6 w 6"/>
                <a:gd name="T9" fmla="*/ 3 h 80"/>
                <a:gd name="T10" fmla="*/ 6 w 6"/>
                <a:gd name="T11" fmla="*/ 77 h 80"/>
                <a:gd name="T12" fmla="*/ 3 w 6"/>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6" h="80">
                  <a:moveTo>
                    <a:pt x="3" y="80"/>
                  </a:moveTo>
                  <a:cubicBezTo>
                    <a:pt x="1" y="80"/>
                    <a:pt x="0" y="79"/>
                    <a:pt x="0" y="77"/>
                  </a:cubicBezTo>
                  <a:cubicBezTo>
                    <a:pt x="0" y="3"/>
                    <a:pt x="0" y="3"/>
                    <a:pt x="0" y="3"/>
                  </a:cubicBezTo>
                  <a:cubicBezTo>
                    <a:pt x="0" y="1"/>
                    <a:pt x="1" y="0"/>
                    <a:pt x="3" y="0"/>
                  </a:cubicBezTo>
                  <a:cubicBezTo>
                    <a:pt x="5" y="0"/>
                    <a:pt x="6" y="1"/>
                    <a:pt x="6" y="3"/>
                  </a:cubicBezTo>
                  <a:cubicBezTo>
                    <a:pt x="6" y="77"/>
                    <a:pt x="6" y="77"/>
                    <a:pt x="6" y="77"/>
                  </a:cubicBezTo>
                  <a:cubicBezTo>
                    <a:pt x="6" y="79"/>
                    <a:pt x="5" y="80"/>
                    <a:pt x="3"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61"/>
          <p:cNvSpPr>
            <a:spLocks noChangeAspect="1" noEditPoints="1"/>
          </p:cNvSpPr>
          <p:nvPr/>
        </p:nvSpPr>
        <p:spPr bwMode="white">
          <a:xfrm>
            <a:off x="5875169" y="2583220"/>
            <a:ext cx="430987" cy="54000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bg1"/>
          </a:solidFill>
          <a:ln>
            <a:noFill/>
          </a:ln>
        </p:spPr>
        <p:txBody>
          <a:bodyPr vert="horz" wrap="square" lIns="83944" tIns="41973" rIns="83944" bIns="41973" numCol="1" anchor="t" anchorCtr="0" compatLnSpc="1"/>
          <a:lstStyle/>
          <a:p>
            <a:endParaRPr lang="en-US" sz="1630">
              <a:solidFill>
                <a:srgbClr val="000000"/>
              </a:solidFill>
            </a:endParaRPr>
          </a:p>
        </p:txBody>
      </p:sp>
      <p:grpSp>
        <p:nvGrpSpPr>
          <p:cNvPr id="33" name="Group 6"/>
          <p:cNvGrpSpPr>
            <a:grpSpLocks noChangeAspect="1"/>
          </p:cNvGrpSpPr>
          <p:nvPr/>
        </p:nvGrpSpPr>
        <p:grpSpPr bwMode="white">
          <a:xfrm>
            <a:off x="5846139" y="4367124"/>
            <a:ext cx="540000" cy="360255"/>
            <a:chOff x="8672460" y="-1818199"/>
            <a:chExt cx="1811337" cy="1203325"/>
          </a:xfrm>
        </p:grpSpPr>
        <p:sp>
          <p:nvSpPr>
            <p:cNvPr id="34" name="Freeform 11"/>
            <p:cNvSpPr/>
            <p:nvPr/>
          </p:nvSpPr>
          <p:spPr bwMode="white">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defTabSz="755015"/>
              <a:endParaRPr lang="en-US" sz="1630" spc="-125">
                <a:solidFill>
                  <a:srgbClr val="000000">
                    <a:lumMod val="50000"/>
                  </a:srgbClr>
                </a:solidFill>
                <a:latin typeface="+mj-lt"/>
              </a:endParaRPr>
            </a:p>
          </p:txBody>
        </p:sp>
        <p:sp>
          <p:nvSpPr>
            <p:cNvPr id="35" name="Freeform 12"/>
            <p:cNvSpPr>
              <a:spLocks noEditPoints="1"/>
            </p:cNvSpPr>
            <p:nvPr/>
          </p:nvSpPr>
          <p:spPr bwMode="white">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defTabSz="755015"/>
              <a:endParaRPr lang="en-US" sz="1630" spc="-125">
                <a:solidFill>
                  <a:srgbClr val="000000">
                    <a:lumMod val="50000"/>
                  </a:srgbClr>
                </a:solidFill>
                <a:latin typeface="+mj-lt"/>
              </a:endParaRPr>
            </a:p>
          </p:txBody>
        </p:sp>
        <p:sp>
          <p:nvSpPr>
            <p:cNvPr id="36" name="Freeform 13"/>
            <p:cNvSpPr/>
            <p:nvPr/>
          </p:nvSpPr>
          <p:spPr bwMode="white">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defTabSz="755015"/>
              <a:endParaRPr lang="en-US" sz="1630" spc="-125">
                <a:solidFill>
                  <a:srgbClr val="000000">
                    <a:lumMod val="50000"/>
                  </a:srgbClr>
                </a:solidFill>
                <a:latin typeface="+mj-lt"/>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5" name="椭圆 4"/>
          <p:cNvSpPr/>
          <p:nvPr/>
        </p:nvSpPr>
        <p:spPr>
          <a:xfrm>
            <a:off x="5638800" y="2247154"/>
            <a:ext cx="914400" cy="9144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1"/>
          <p:cNvSpPr>
            <a:spLocks noChangeAspect="1" noEditPoints="1"/>
          </p:cNvSpPr>
          <p:nvPr/>
        </p:nvSpPr>
        <p:spPr bwMode="white">
          <a:xfrm>
            <a:off x="5875169" y="2433809"/>
            <a:ext cx="430987" cy="54000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bg1"/>
          </a:solidFill>
          <a:ln>
            <a:noFill/>
          </a:ln>
        </p:spPr>
        <p:txBody>
          <a:bodyPr vert="horz" wrap="square" lIns="83944" tIns="41973" rIns="83944" bIns="41973" numCol="1" anchor="t" anchorCtr="0" compatLnSpc="1"/>
          <a:lstStyle/>
          <a:p>
            <a:endParaRPr lang="en-US" sz="1630">
              <a:solidFill>
                <a:srgbClr val="000000"/>
              </a:solidFill>
            </a:endParaRPr>
          </a:p>
        </p:txBody>
      </p:sp>
      <p:sp>
        <p:nvSpPr>
          <p:cNvPr id="7" name="椭圆 6"/>
          <p:cNvSpPr/>
          <p:nvPr/>
        </p:nvSpPr>
        <p:spPr>
          <a:xfrm>
            <a:off x="2357718" y="2246609"/>
            <a:ext cx="914400" cy="9144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
          <p:cNvGrpSpPr>
            <a:grpSpLocks noChangeAspect="1"/>
          </p:cNvGrpSpPr>
          <p:nvPr/>
        </p:nvGrpSpPr>
        <p:grpSpPr bwMode="white">
          <a:xfrm>
            <a:off x="2565057" y="2534792"/>
            <a:ext cx="540000" cy="360255"/>
            <a:chOff x="8672460" y="-1818199"/>
            <a:chExt cx="1811337" cy="1203325"/>
          </a:xfrm>
        </p:grpSpPr>
        <p:sp>
          <p:nvSpPr>
            <p:cNvPr id="9" name="Freeform 11"/>
            <p:cNvSpPr/>
            <p:nvPr/>
          </p:nvSpPr>
          <p:spPr bwMode="white">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defTabSz="755015"/>
              <a:endParaRPr lang="en-US" sz="1630" spc="-125">
                <a:solidFill>
                  <a:srgbClr val="000000">
                    <a:lumMod val="50000"/>
                  </a:srgbClr>
                </a:solidFill>
                <a:latin typeface="+mj-lt"/>
              </a:endParaRPr>
            </a:p>
          </p:txBody>
        </p:sp>
        <p:sp>
          <p:nvSpPr>
            <p:cNvPr id="10" name="Freeform 12"/>
            <p:cNvSpPr>
              <a:spLocks noEditPoints="1"/>
            </p:cNvSpPr>
            <p:nvPr/>
          </p:nvSpPr>
          <p:spPr bwMode="white">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defTabSz="755015"/>
              <a:endParaRPr lang="en-US" sz="1630" spc="-125">
                <a:solidFill>
                  <a:srgbClr val="000000">
                    <a:lumMod val="50000"/>
                  </a:srgbClr>
                </a:solidFill>
                <a:latin typeface="+mj-lt"/>
              </a:endParaRPr>
            </a:p>
          </p:txBody>
        </p:sp>
        <p:sp>
          <p:nvSpPr>
            <p:cNvPr id="11" name="Freeform 13"/>
            <p:cNvSpPr/>
            <p:nvPr/>
          </p:nvSpPr>
          <p:spPr bwMode="white">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defTabSz="755015"/>
              <a:endParaRPr lang="en-US" sz="1630" spc="-125">
                <a:solidFill>
                  <a:srgbClr val="000000">
                    <a:lumMod val="50000"/>
                  </a:srgbClr>
                </a:solidFill>
                <a:latin typeface="+mj-lt"/>
              </a:endParaRPr>
            </a:p>
          </p:txBody>
        </p:sp>
      </p:grpSp>
      <p:sp>
        <p:nvSpPr>
          <p:cNvPr id="15" name="椭圆 14"/>
          <p:cNvSpPr/>
          <p:nvPr/>
        </p:nvSpPr>
        <p:spPr>
          <a:xfrm>
            <a:off x="8919882" y="2246609"/>
            <a:ext cx="914400" cy="9144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64"/>
          <p:cNvSpPr>
            <a:spLocks noChangeAspect="1" noEditPoints="1"/>
          </p:cNvSpPr>
          <p:nvPr/>
        </p:nvSpPr>
        <p:spPr bwMode="black">
          <a:xfrm>
            <a:off x="9182333" y="2457989"/>
            <a:ext cx="389497" cy="54000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p:spPr>
        <p:txBody>
          <a:bodyPr vert="horz" wrap="square" lIns="91440" tIns="45720" rIns="91440" bIns="45720" numCol="1" anchor="t" anchorCtr="0" compatLnSpc="1"/>
          <a:lstStyle/>
          <a:p>
            <a:pPr defTabSz="913765">
              <a:defRPr/>
            </a:pPr>
            <a:endParaRPr lang="en-US" sz="2400" kern="0">
              <a:solidFill>
                <a:sysClr val="windowText" lastClr="000000"/>
              </a:solidFill>
            </a:endParaRPr>
          </a:p>
        </p:txBody>
      </p:sp>
      <p:sp>
        <p:nvSpPr>
          <p:cNvPr id="17" name="矩形 16"/>
          <p:cNvSpPr/>
          <p:nvPr/>
        </p:nvSpPr>
        <p:spPr>
          <a:xfrm>
            <a:off x="1549635" y="3336767"/>
            <a:ext cx="2530565" cy="369332"/>
          </a:xfrm>
          <a:prstGeom prst="rect">
            <a:avLst/>
          </a:prstGeom>
        </p:spPr>
        <p:txBody>
          <a:bodyPr wrap="none">
            <a:spAutoFit/>
          </a:bodyPr>
          <a:lstStyle/>
          <a:p>
            <a:pPr algn="ctr"/>
            <a:r>
              <a:rPr lang="en-US" altLang="zh-CN" dirty="0">
                <a:solidFill>
                  <a:srgbClr val="EF994E"/>
                </a:solidFill>
              </a:rPr>
              <a:t>IT’S THE DEFAULT TEXT</a:t>
            </a:r>
            <a:endParaRPr lang="zh-CN" altLang="en-US" dirty="0">
              <a:solidFill>
                <a:srgbClr val="EF994E"/>
              </a:solidFill>
            </a:endParaRPr>
          </a:p>
        </p:txBody>
      </p:sp>
      <p:sp>
        <p:nvSpPr>
          <p:cNvPr id="18" name="矩形 17"/>
          <p:cNvSpPr/>
          <p:nvPr/>
        </p:nvSpPr>
        <p:spPr>
          <a:xfrm>
            <a:off x="4825379" y="3336767"/>
            <a:ext cx="2530565" cy="369332"/>
          </a:xfrm>
          <a:prstGeom prst="rect">
            <a:avLst/>
          </a:prstGeom>
        </p:spPr>
        <p:txBody>
          <a:bodyPr wrap="none">
            <a:spAutoFit/>
          </a:bodyPr>
          <a:lstStyle/>
          <a:p>
            <a:pPr algn="ctr"/>
            <a:r>
              <a:rPr lang="en-US" altLang="zh-CN" dirty="0">
                <a:solidFill>
                  <a:srgbClr val="36254B"/>
                </a:solidFill>
              </a:rPr>
              <a:t>IT’S THE DEFAULT TEXT</a:t>
            </a:r>
            <a:endParaRPr lang="zh-CN" altLang="en-US" dirty="0">
              <a:solidFill>
                <a:srgbClr val="36254B"/>
              </a:solidFill>
            </a:endParaRPr>
          </a:p>
        </p:txBody>
      </p:sp>
      <p:sp>
        <p:nvSpPr>
          <p:cNvPr id="19" name="矩形 18"/>
          <p:cNvSpPr/>
          <p:nvPr/>
        </p:nvSpPr>
        <p:spPr>
          <a:xfrm>
            <a:off x="8111798" y="3336767"/>
            <a:ext cx="2530565" cy="369332"/>
          </a:xfrm>
          <a:prstGeom prst="rect">
            <a:avLst/>
          </a:prstGeom>
        </p:spPr>
        <p:txBody>
          <a:bodyPr wrap="none">
            <a:spAutoFit/>
          </a:bodyPr>
          <a:lstStyle/>
          <a:p>
            <a:pPr algn="ctr"/>
            <a:r>
              <a:rPr lang="en-US" altLang="zh-CN" dirty="0">
                <a:solidFill>
                  <a:srgbClr val="FB7643"/>
                </a:solidFill>
              </a:rPr>
              <a:t>IT’S THE DEFAULT TEXT</a:t>
            </a:r>
            <a:endParaRPr lang="zh-CN" altLang="en-US" dirty="0">
              <a:solidFill>
                <a:srgbClr val="FB7643"/>
              </a:solidFill>
            </a:endParaRPr>
          </a:p>
        </p:txBody>
      </p:sp>
      <p:sp>
        <p:nvSpPr>
          <p:cNvPr id="20" name="矩形 19"/>
          <p:cNvSpPr/>
          <p:nvPr/>
        </p:nvSpPr>
        <p:spPr>
          <a:xfrm>
            <a:off x="1194917" y="3773161"/>
            <a:ext cx="3240000" cy="900246"/>
          </a:xfrm>
          <a:prstGeom prst="rect">
            <a:avLst/>
          </a:prstGeom>
        </p:spPr>
        <p:txBody>
          <a:bodyPr wrap="square">
            <a:spAutoFit/>
          </a:bodyPr>
          <a:lstStyle/>
          <a:p>
            <a:pPr algn="ctr">
              <a:lnSpc>
                <a:spcPct val="125000"/>
              </a:lnSpc>
            </a:pPr>
            <a:r>
              <a:rPr lang="en-US" altLang="zh-CN" sz="1400" dirty="0"/>
              <a:t>Using default text is a simple way to create the appearance of content without having to create it.</a:t>
            </a:r>
            <a:endParaRPr lang="zh-CN" altLang="en-US" sz="1400" dirty="0"/>
          </a:p>
        </p:txBody>
      </p:sp>
      <p:sp>
        <p:nvSpPr>
          <p:cNvPr id="21" name="矩形 20"/>
          <p:cNvSpPr/>
          <p:nvPr/>
        </p:nvSpPr>
        <p:spPr>
          <a:xfrm>
            <a:off x="4476000" y="3773161"/>
            <a:ext cx="3240000" cy="900246"/>
          </a:xfrm>
          <a:prstGeom prst="rect">
            <a:avLst/>
          </a:prstGeom>
        </p:spPr>
        <p:txBody>
          <a:bodyPr wrap="square">
            <a:spAutoFit/>
          </a:bodyPr>
          <a:lstStyle/>
          <a:p>
            <a:pPr algn="ctr">
              <a:lnSpc>
                <a:spcPct val="125000"/>
              </a:lnSpc>
            </a:pPr>
            <a:r>
              <a:rPr lang="en-US" altLang="zh-CN" sz="1400" dirty="0"/>
              <a:t>Using default text is a simple way to create the appearance of content without having to create it.</a:t>
            </a:r>
            <a:endParaRPr lang="zh-CN" altLang="en-US" sz="1400" dirty="0"/>
          </a:p>
        </p:txBody>
      </p:sp>
      <p:sp>
        <p:nvSpPr>
          <p:cNvPr id="22" name="矩形 21"/>
          <p:cNvSpPr/>
          <p:nvPr/>
        </p:nvSpPr>
        <p:spPr>
          <a:xfrm>
            <a:off x="7757083" y="3773161"/>
            <a:ext cx="3240000" cy="873572"/>
          </a:xfrm>
          <a:prstGeom prst="rect">
            <a:avLst/>
          </a:prstGeom>
        </p:spPr>
        <p:txBody>
          <a:bodyPr wrap="square">
            <a:spAutoFit/>
          </a:bodyPr>
          <a:lstStyle/>
          <a:p>
            <a:pPr algn="ctr">
              <a:lnSpc>
                <a:spcPct val="125000"/>
              </a:lnSpc>
            </a:pPr>
            <a:r>
              <a:rPr lang="en-US" altLang="zh-CN" sz="1400" dirty="0"/>
              <a:t>Using default text is a simple way to create the appearance of content without having to create it.</a:t>
            </a:r>
            <a:endParaRPr lang="zh-CN" altLang="en-US" sz="1400" dirty="0"/>
          </a:p>
        </p:txBody>
      </p:sp>
      <p:sp>
        <p:nvSpPr>
          <p:cNvPr id="23" name="Freeform 24"/>
          <p:cNvSpPr>
            <a:spLocks noChangeAspect="1" noEditPoints="1"/>
          </p:cNvSpPr>
          <p:nvPr/>
        </p:nvSpPr>
        <p:spPr bwMode="black">
          <a:xfrm>
            <a:off x="1451540" y="5285091"/>
            <a:ext cx="1260000" cy="1211891"/>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FFFFFF"/>
          </a:solidFill>
          <a:ln>
            <a:noFill/>
          </a:ln>
        </p:spPr>
        <p:txBody>
          <a:bodyPr vert="horz" wrap="square" lIns="82272" tIns="41137" rIns="82272" bIns="41137" numCol="1" anchor="t" anchorCtr="0" compatLnSpc="1"/>
          <a:lstStyle/>
          <a:p>
            <a:pPr defTabSz="930910" fontAlgn="base">
              <a:spcBef>
                <a:spcPct val="0"/>
              </a:spcBef>
              <a:spcAft>
                <a:spcPct val="0"/>
              </a:spcAft>
            </a:pPr>
            <a:endParaRPr lang="en-US" sz="1600">
              <a:solidFill>
                <a:srgbClr val="505050"/>
              </a:solidFill>
              <a:ea typeface="MS PGothic" panose="020B0600070205080204" pitchFamily="34" charset="-128"/>
            </a:endParaRPr>
          </a:p>
        </p:txBody>
      </p:sp>
      <p:sp>
        <p:nvSpPr>
          <p:cNvPr id="24" name="矩形 23"/>
          <p:cNvSpPr/>
          <p:nvPr/>
        </p:nvSpPr>
        <p:spPr>
          <a:xfrm>
            <a:off x="3272118" y="5352428"/>
            <a:ext cx="7692769"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solidFill>
              </a:rPr>
              <a:t>This text will not appear in a consistent order. </a:t>
            </a:r>
            <a:endParaRPr lang="en-US" altLang="zh-CN" sz="1600" dirty="0" smtClean="0">
              <a:solidFill>
                <a:schemeClr val="bg1"/>
              </a:solidFill>
            </a:endParaRPr>
          </a:p>
          <a:p>
            <a:pPr marL="285750" indent="-285750">
              <a:buFont typeface="Arial" panose="020B0604020202020204" pitchFamily="34" charset="0"/>
              <a:buChar char="•"/>
            </a:pPr>
            <a:r>
              <a:rPr lang="en-US" altLang="zh-CN" sz="1600" dirty="0" smtClean="0">
                <a:solidFill>
                  <a:schemeClr val="bg1"/>
                </a:solidFill>
              </a:rPr>
              <a:t>Using </a:t>
            </a:r>
            <a:r>
              <a:rPr lang="en-US" altLang="zh-CN" sz="1600" dirty="0">
                <a:solidFill>
                  <a:schemeClr val="bg1"/>
                </a:solidFill>
              </a:rPr>
              <a:t>default text is a simple way to create the appearance of content without having to create it. </a:t>
            </a:r>
            <a:endParaRPr lang="en-US" altLang="zh-CN" sz="1600" dirty="0" smtClean="0">
              <a:solidFill>
                <a:schemeClr val="bg1"/>
              </a:solidFill>
            </a:endParaRPr>
          </a:p>
          <a:p>
            <a:pPr marL="285750" indent="-285750">
              <a:buFont typeface="Arial" panose="020B0604020202020204" pitchFamily="34" charset="0"/>
              <a:buChar char="•"/>
            </a:pPr>
            <a:r>
              <a:rPr lang="en-US" altLang="zh-CN" sz="1600" dirty="0" smtClean="0">
                <a:solidFill>
                  <a:schemeClr val="bg1"/>
                </a:solidFill>
              </a:rPr>
              <a:t>Humans </a:t>
            </a:r>
            <a:r>
              <a:rPr lang="en-US" altLang="zh-CN" sz="1600" dirty="0">
                <a:solidFill>
                  <a:schemeClr val="bg1"/>
                </a:solidFill>
              </a:rPr>
              <a:t>are creative beings. If it is not real text, they will focus on the design.</a:t>
            </a:r>
            <a:endParaRPr lang="en-US" altLang="zh-CN"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3" name="文本占位符 2"/>
          <p:cNvSpPr>
            <a:spLocks noGrp="1"/>
          </p:cNvSpPr>
          <p:nvPr>
            <p:ph type="body" sz="quarter" idx="10"/>
          </p:nvPr>
        </p:nvSpPr>
        <p:spPr/>
        <p:txBody>
          <a:bodyPr/>
          <a:lstStyle/>
          <a:p>
            <a:r>
              <a:rPr lang="en-US" altLang="zh-CN" dirty="0"/>
              <a:t>A Designer Can Use Default Text To Simulate What Text Would Look Like. </a:t>
            </a:r>
            <a:endParaRPr lang="en-US" altLang="zh-CN" dirty="0"/>
          </a:p>
          <a:p>
            <a:r>
              <a:rPr lang="en-US" altLang="zh-CN" dirty="0"/>
              <a:t>It Looks Even Better With You Using This Text. </a:t>
            </a:r>
            <a:endParaRPr lang="en-US" altLang="zh-CN" dirty="0"/>
          </a:p>
        </p:txBody>
      </p:sp>
      <p:grpSp>
        <p:nvGrpSpPr>
          <p:cNvPr id="5" name="Group 64"/>
          <p:cNvGrpSpPr>
            <a:grpSpLocks noChangeAspect="1"/>
          </p:cNvGrpSpPr>
          <p:nvPr/>
        </p:nvGrpSpPr>
        <p:grpSpPr bwMode="auto">
          <a:xfrm>
            <a:off x="5555999" y="567575"/>
            <a:ext cx="1080000" cy="1072863"/>
            <a:chOff x="4711" y="811"/>
            <a:chExt cx="454" cy="451"/>
          </a:xfrm>
          <a:solidFill>
            <a:srgbClr val="36254B"/>
          </a:solidFill>
        </p:grpSpPr>
        <p:sp>
          <p:nvSpPr>
            <p:cNvPr id="6" name="Freeform 65"/>
            <p:cNvSpPr/>
            <p:nvPr/>
          </p:nvSpPr>
          <p:spPr bwMode="auto">
            <a:xfrm>
              <a:off x="4711" y="811"/>
              <a:ext cx="298" cy="451"/>
            </a:xfrm>
            <a:custGeom>
              <a:avLst/>
              <a:gdLst>
                <a:gd name="T0" fmla="*/ 111 w 124"/>
                <a:gd name="T1" fmla="*/ 111 h 188"/>
                <a:gd name="T2" fmla="*/ 13 w 124"/>
                <a:gd name="T3" fmla="*/ 111 h 188"/>
                <a:gd name="T4" fmla="*/ 13 w 124"/>
                <a:gd name="T5" fmla="*/ 17 h 188"/>
                <a:gd name="T6" fmla="*/ 111 w 124"/>
                <a:gd name="T7" fmla="*/ 17 h 188"/>
                <a:gd name="T8" fmla="*/ 111 w 124"/>
                <a:gd name="T9" fmla="*/ 53 h 188"/>
                <a:gd name="T10" fmla="*/ 120 w 124"/>
                <a:gd name="T11" fmla="*/ 55 h 188"/>
                <a:gd name="T12" fmla="*/ 120 w 124"/>
                <a:gd name="T13" fmla="*/ 16 h 188"/>
                <a:gd name="T14" fmla="*/ 124 w 124"/>
                <a:gd name="T15" fmla="*/ 9 h 188"/>
                <a:gd name="T16" fmla="*/ 115 w 124"/>
                <a:gd name="T17" fmla="*/ 0 h 188"/>
                <a:gd name="T18" fmla="*/ 9 w 124"/>
                <a:gd name="T19" fmla="*/ 0 h 188"/>
                <a:gd name="T20" fmla="*/ 0 w 124"/>
                <a:gd name="T21" fmla="*/ 9 h 188"/>
                <a:gd name="T22" fmla="*/ 4 w 124"/>
                <a:gd name="T23" fmla="*/ 16 h 188"/>
                <a:gd name="T24" fmla="*/ 4 w 124"/>
                <a:gd name="T25" fmla="*/ 115 h 188"/>
                <a:gd name="T26" fmla="*/ 9 w 124"/>
                <a:gd name="T27" fmla="*/ 120 h 188"/>
                <a:gd name="T28" fmla="*/ 35 w 124"/>
                <a:gd name="T29" fmla="*/ 120 h 188"/>
                <a:gd name="T30" fmla="*/ 20 w 124"/>
                <a:gd name="T31" fmla="*/ 177 h 188"/>
                <a:gd name="T32" fmla="*/ 26 w 124"/>
                <a:gd name="T33" fmla="*/ 188 h 188"/>
                <a:gd name="T34" fmla="*/ 28 w 124"/>
                <a:gd name="T35" fmla="*/ 188 h 188"/>
                <a:gd name="T36" fmla="*/ 36 w 124"/>
                <a:gd name="T37" fmla="*/ 182 h 188"/>
                <a:gd name="T38" fmla="*/ 53 w 124"/>
                <a:gd name="T39" fmla="*/ 120 h 188"/>
                <a:gd name="T40" fmla="*/ 71 w 124"/>
                <a:gd name="T41" fmla="*/ 120 h 188"/>
                <a:gd name="T42" fmla="*/ 88 w 124"/>
                <a:gd name="T43" fmla="*/ 182 h 188"/>
                <a:gd name="T44" fmla="*/ 96 w 124"/>
                <a:gd name="T45" fmla="*/ 188 h 188"/>
                <a:gd name="T46" fmla="*/ 98 w 124"/>
                <a:gd name="T47" fmla="*/ 188 h 188"/>
                <a:gd name="T48" fmla="*/ 104 w 124"/>
                <a:gd name="T49" fmla="*/ 177 h 188"/>
                <a:gd name="T50" fmla="*/ 89 w 124"/>
                <a:gd name="T51" fmla="*/ 120 h 188"/>
                <a:gd name="T52" fmla="*/ 115 w 124"/>
                <a:gd name="T53" fmla="*/ 120 h 188"/>
                <a:gd name="T54" fmla="*/ 120 w 124"/>
                <a:gd name="T55" fmla="*/ 115 h 188"/>
                <a:gd name="T56" fmla="*/ 120 w 124"/>
                <a:gd name="T57" fmla="*/ 90 h 188"/>
                <a:gd name="T58" fmla="*/ 111 w 124"/>
                <a:gd name="T59" fmla="*/ 88 h 188"/>
                <a:gd name="T60" fmla="*/ 111 w 124"/>
                <a:gd name="T61"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 h="188">
                  <a:moveTo>
                    <a:pt x="111" y="111"/>
                  </a:moveTo>
                  <a:cubicBezTo>
                    <a:pt x="13" y="111"/>
                    <a:pt x="13" y="111"/>
                    <a:pt x="13" y="111"/>
                  </a:cubicBezTo>
                  <a:cubicBezTo>
                    <a:pt x="13" y="17"/>
                    <a:pt x="13" y="17"/>
                    <a:pt x="13" y="17"/>
                  </a:cubicBezTo>
                  <a:cubicBezTo>
                    <a:pt x="111" y="17"/>
                    <a:pt x="111" y="17"/>
                    <a:pt x="111" y="17"/>
                  </a:cubicBezTo>
                  <a:cubicBezTo>
                    <a:pt x="111" y="53"/>
                    <a:pt x="111" y="53"/>
                    <a:pt x="111" y="53"/>
                  </a:cubicBezTo>
                  <a:cubicBezTo>
                    <a:pt x="120" y="55"/>
                    <a:pt x="120" y="55"/>
                    <a:pt x="120" y="55"/>
                  </a:cubicBezTo>
                  <a:cubicBezTo>
                    <a:pt x="120" y="16"/>
                    <a:pt x="120" y="16"/>
                    <a:pt x="120" y="16"/>
                  </a:cubicBezTo>
                  <a:cubicBezTo>
                    <a:pt x="122" y="14"/>
                    <a:pt x="124" y="12"/>
                    <a:pt x="124" y="9"/>
                  </a:cubicBezTo>
                  <a:cubicBezTo>
                    <a:pt x="124" y="4"/>
                    <a:pt x="120" y="0"/>
                    <a:pt x="115" y="0"/>
                  </a:cubicBezTo>
                  <a:cubicBezTo>
                    <a:pt x="9" y="0"/>
                    <a:pt x="9" y="0"/>
                    <a:pt x="9" y="0"/>
                  </a:cubicBezTo>
                  <a:cubicBezTo>
                    <a:pt x="4" y="0"/>
                    <a:pt x="0" y="4"/>
                    <a:pt x="0" y="9"/>
                  </a:cubicBezTo>
                  <a:cubicBezTo>
                    <a:pt x="0" y="12"/>
                    <a:pt x="2" y="14"/>
                    <a:pt x="4" y="16"/>
                  </a:cubicBezTo>
                  <a:cubicBezTo>
                    <a:pt x="4" y="115"/>
                    <a:pt x="4" y="115"/>
                    <a:pt x="4" y="115"/>
                  </a:cubicBezTo>
                  <a:cubicBezTo>
                    <a:pt x="4" y="118"/>
                    <a:pt x="6" y="120"/>
                    <a:pt x="9" y="120"/>
                  </a:cubicBezTo>
                  <a:cubicBezTo>
                    <a:pt x="35" y="120"/>
                    <a:pt x="35" y="120"/>
                    <a:pt x="35" y="120"/>
                  </a:cubicBezTo>
                  <a:cubicBezTo>
                    <a:pt x="20" y="177"/>
                    <a:pt x="20" y="177"/>
                    <a:pt x="20" y="177"/>
                  </a:cubicBezTo>
                  <a:cubicBezTo>
                    <a:pt x="18" y="182"/>
                    <a:pt x="21" y="186"/>
                    <a:pt x="26" y="188"/>
                  </a:cubicBezTo>
                  <a:cubicBezTo>
                    <a:pt x="26" y="188"/>
                    <a:pt x="27" y="188"/>
                    <a:pt x="28" y="188"/>
                  </a:cubicBezTo>
                  <a:cubicBezTo>
                    <a:pt x="32" y="188"/>
                    <a:pt x="35" y="185"/>
                    <a:pt x="36" y="182"/>
                  </a:cubicBezTo>
                  <a:cubicBezTo>
                    <a:pt x="53" y="120"/>
                    <a:pt x="53" y="120"/>
                    <a:pt x="53" y="120"/>
                  </a:cubicBezTo>
                  <a:cubicBezTo>
                    <a:pt x="71" y="120"/>
                    <a:pt x="71" y="120"/>
                    <a:pt x="71" y="120"/>
                  </a:cubicBezTo>
                  <a:cubicBezTo>
                    <a:pt x="88" y="182"/>
                    <a:pt x="88" y="182"/>
                    <a:pt x="88" y="182"/>
                  </a:cubicBezTo>
                  <a:cubicBezTo>
                    <a:pt x="89" y="185"/>
                    <a:pt x="92" y="188"/>
                    <a:pt x="96" y="188"/>
                  </a:cubicBezTo>
                  <a:cubicBezTo>
                    <a:pt x="97" y="188"/>
                    <a:pt x="98" y="188"/>
                    <a:pt x="98" y="188"/>
                  </a:cubicBezTo>
                  <a:cubicBezTo>
                    <a:pt x="103" y="186"/>
                    <a:pt x="106" y="182"/>
                    <a:pt x="104" y="177"/>
                  </a:cubicBezTo>
                  <a:cubicBezTo>
                    <a:pt x="89" y="120"/>
                    <a:pt x="89" y="120"/>
                    <a:pt x="89" y="120"/>
                  </a:cubicBezTo>
                  <a:cubicBezTo>
                    <a:pt x="115" y="120"/>
                    <a:pt x="115" y="120"/>
                    <a:pt x="115" y="120"/>
                  </a:cubicBezTo>
                  <a:cubicBezTo>
                    <a:pt x="118" y="120"/>
                    <a:pt x="120" y="118"/>
                    <a:pt x="120" y="115"/>
                  </a:cubicBezTo>
                  <a:cubicBezTo>
                    <a:pt x="120" y="90"/>
                    <a:pt x="120" y="90"/>
                    <a:pt x="120" y="90"/>
                  </a:cubicBezTo>
                  <a:cubicBezTo>
                    <a:pt x="111" y="88"/>
                    <a:pt x="111" y="88"/>
                    <a:pt x="111" y="88"/>
                  </a:cubicBezTo>
                  <a:lnTo>
                    <a:pt x="11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66"/>
            <p:cNvSpPr>
              <a:spLocks noChangeArrowheads="1"/>
            </p:cNvSpPr>
            <p:nvPr/>
          </p:nvSpPr>
          <p:spPr bwMode="auto">
            <a:xfrm>
              <a:off x="5029" y="888"/>
              <a:ext cx="74" cy="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7"/>
            <p:cNvSpPr/>
            <p:nvPr/>
          </p:nvSpPr>
          <p:spPr bwMode="auto">
            <a:xfrm>
              <a:off x="4884" y="943"/>
              <a:ext cx="281" cy="319"/>
            </a:xfrm>
            <a:custGeom>
              <a:avLst/>
              <a:gdLst>
                <a:gd name="T0" fmla="*/ 115 w 117"/>
                <a:gd name="T1" fmla="*/ 57 h 133"/>
                <a:gd name="T2" fmla="*/ 100 w 117"/>
                <a:gd name="T3" fmla="*/ 17 h 133"/>
                <a:gd name="T4" fmla="*/ 92 w 117"/>
                <a:gd name="T5" fmla="*/ 11 h 133"/>
                <a:gd name="T6" fmla="*/ 83 w 117"/>
                <a:gd name="T7" fmla="*/ 11 h 133"/>
                <a:gd name="T8" fmla="*/ 78 w 117"/>
                <a:gd name="T9" fmla="*/ 14 h 133"/>
                <a:gd name="T10" fmla="*/ 81 w 117"/>
                <a:gd name="T11" fmla="*/ 43 h 133"/>
                <a:gd name="T12" fmla="*/ 75 w 117"/>
                <a:gd name="T13" fmla="*/ 48 h 133"/>
                <a:gd name="T14" fmla="*/ 69 w 117"/>
                <a:gd name="T15" fmla="*/ 43 h 133"/>
                <a:gd name="T16" fmla="*/ 73 w 117"/>
                <a:gd name="T17" fmla="*/ 14 h 133"/>
                <a:gd name="T18" fmla="*/ 67 w 117"/>
                <a:gd name="T19" fmla="*/ 11 h 133"/>
                <a:gd name="T20" fmla="*/ 60 w 117"/>
                <a:gd name="T21" fmla="*/ 11 h 133"/>
                <a:gd name="T22" fmla="*/ 11 w 117"/>
                <a:gd name="T23" fmla="*/ 1 h 133"/>
                <a:gd name="T24" fmla="*/ 1 w 117"/>
                <a:gd name="T25" fmla="*/ 7 h 133"/>
                <a:gd name="T26" fmla="*/ 7 w 117"/>
                <a:gd name="T27" fmla="*/ 17 h 133"/>
                <a:gd name="T28" fmla="*/ 57 w 117"/>
                <a:gd name="T29" fmla="*/ 28 h 133"/>
                <a:gd name="T30" fmla="*/ 59 w 117"/>
                <a:gd name="T31" fmla="*/ 28 h 133"/>
                <a:gd name="T32" fmla="*/ 59 w 117"/>
                <a:gd name="T33" fmla="*/ 68 h 133"/>
                <a:gd name="T34" fmla="*/ 56 w 117"/>
                <a:gd name="T35" fmla="*/ 124 h 133"/>
                <a:gd name="T36" fmla="*/ 64 w 117"/>
                <a:gd name="T37" fmla="*/ 133 h 133"/>
                <a:gd name="T38" fmla="*/ 64 w 117"/>
                <a:gd name="T39" fmla="*/ 133 h 133"/>
                <a:gd name="T40" fmla="*/ 73 w 117"/>
                <a:gd name="T41" fmla="*/ 125 h 133"/>
                <a:gd name="T42" fmla="*/ 75 w 117"/>
                <a:gd name="T43" fmla="*/ 77 h 133"/>
                <a:gd name="T44" fmla="*/ 78 w 117"/>
                <a:gd name="T45" fmla="*/ 125 h 133"/>
                <a:gd name="T46" fmla="*/ 87 w 117"/>
                <a:gd name="T47" fmla="*/ 133 h 133"/>
                <a:gd name="T48" fmla="*/ 87 w 117"/>
                <a:gd name="T49" fmla="*/ 133 h 133"/>
                <a:gd name="T50" fmla="*/ 95 w 117"/>
                <a:gd name="T51" fmla="*/ 124 h 133"/>
                <a:gd name="T52" fmla="*/ 92 w 117"/>
                <a:gd name="T53" fmla="*/ 68 h 133"/>
                <a:gd name="T54" fmla="*/ 92 w 117"/>
                <a:gd name="T55" fmla="*/ 44 h 133"/>
                <a:gd name="T56" fmla="*/ 100 w 117"/>
                <a:gd name="T57" fmla="*/ 63 h 133"/>
                <a:gd name="T58" fmla="*/ 111 w 117"/>
                <a:gd name="T59" fmla="*/ 68 h 133"/>
                <a:gd name="T60" fmla="*/ 115 w 117"/>
                <a:gd name="T61" fmla="*/ 5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33">
                  <a:moveTo>
                    <a:pt x="115" y="57"/>
                  </a:moveTo>
                  <a:cubicBezTo>
                    <a:pt x="100" y="17"/>
                    <a:pt x="100" y="17"/>
                    <a:pt x="100" y="17"/>
                  </a:cubicBezTo>
                  <a:cubicBezTo>
                    <a:pt x="98" y="13"/>
                    <a:pt x="95" y="11"/>
                    <a:pt x="92" y="11"/>
                  </a:cubicBezTo>
                  <a:cubicBezTo>
                    <a:pt x="83" y="11"/>
                    <a:pt x="83" y="11"/>
                    <a:pt x="83" y="11"/>
                  </a:cubicBezTo>
                  <a:cubicBezTo>
                    <a:pt x="81" y="11"/>
                    <a:pt x="79" y="12"/>
                    <a:pt x="78" y="14"/>
                  </a:cubicBezTo>
                  <a:cubicBezTo>
                    <a:pt x="81" y="43"/>
                    <a:pt x="81" y="43"/>
                    <a:pt x="81" y="43"/>
                  </a:cubicBezTo>
                  <a:cubicBezTo>
                    <a:pt x="75" y="48"/>
                    <a:pt x="75" y="48"/>
                    <a:pt x="75" y="48"/>
                  </a:cubicBezTo>
                  <a:cubicBezTo>
                    <a:pt x="69" y="43"/>
                    <a:pt x="69" y="43"/>
                    <a:pt x="69" y="43"/>
                  </a:cubicBezTo>
                  <a:cubicBezTo>
                    <a:pt x="73" y="14"/>
                    <a:pt x="73" y="14"/>
                    <a:pt x="73" y="14"/>
                  </a:cubicBezTo>
                  <a:cubicBezTo>
                    <a:pt x="72" y="12"/>
                    <a:pt x="70" y="11"/>
                    <a:pt x="67" y="11"/>
                  </a:cubicBezTo>
                  <a:cubicBezTo>
                    <a:pt x="60" y="11"/>
                    <a:pt x="60" y="11"/>
                    <a:pt x="60" y="11"/>
                  </a:cubicBezTo>
                  <a:cubicBezTo>
                    <a:pt x="11" y="1"/>
                    <a:pt x="11" y="1"/>
                    <a:pt x="11" y="1"/>
                  </a:cubicBezTo>
                  <a:cubicBezTo>
                    <a:pt x="6" y="0"/>
                    <a:pt x="2" y="3"/>
                    <a:pt x="1" y="7"/>
                  </a:cubicBezTo>
                  <a:cubicBezTo>
                    <a:pt x="0" y="12"/>
                    <a:pt x="3" y="16"/>
                    <a:pt x="7" y="17"/>
                  </a:cubicBezTo>
                  <a:cubicBezTo>
                    <a:pt x="57" y="28"/>
                    <a:pt x="57" y="28"/>
                    <a:pt x="57" y="28"/>
                  </a:cubicBezTo>
                  <a:cubicBezTo>
                    <a:pt x="58" y="28"/>
                    <a:pt x="58" y="28"/>
                    <a:pt x="59" y="28"/>
                  </a:cubicBezTo>
                  <a:cubicBezTo>
                    <a:pt x="59" y="68"/>
                    <a:pt x="59" y="68"/>
                    <a:pt x="59" y="68"/>
                  </a:cubicBezTo>
                  <a:cubicBezTo>
                    <a:pt x="56" y="124"/>
                    <a:pt x="56" y="124"/>
                    <a:pt x="56" y="124"/>
                  </a:cubicBezTo>
                  <a:cubicBezTo>
                    <a:pt x="55" y="129"/>
                    <a:pt x="59" y="133"/>
                    <a:pt x="64" y="133"/>
                  </a:cubicBezTo>
                  <a:cubicBezTo>
                    <a:pt x="64" y="133"/>
                    <a:pt x="64" y="133"/>
                    <a:pt x="64" y="133"/>
                  </a:cubicBezTo>
                  <a:cubicBezTo>
                    <a:pt x="69" y="133"/>
                    <a:pt x="72" y="129"/>
                    <a:pt x="73" y="125"/>
                  </a:cubicBezTo>
                  <a:cubicBezTo>
                    <a:pt x="75" y="77"/>
                    <a:pt x="75" y="77"/>
                    <a:pt x="75" y="77"/>
                  </a:cubicBezTo>
                  <a:cubicBezTo>
                    <a:pt x="78" y="125"/>
                    <a:pt x="78" y="125"/>
                    <a:pt x="78" y="125"/>
                  </a:cubicBezTo>
                  <a:cubicBezTo>
                    <a:pt x="78" y="129"/>
                    <a:pt x="82" y="133"/>
                    <a:pt x="87" y="133"/>
                  </a:cubicBezTo>
                  <a:cubicBezTo>
                    <a:pt x="87" y="133"/>
                    <a:pt x="87" y="133"/>
                    <a:pt x="87" y="133"/>
                  </a:cubicBezTo>
                  <a:cubicBezTo>
                    <a:pt x="92" y="133"/>
                    <a:pt x="96" y="129"/>
                    <a:pt x="95" y="124"/>
                  </a:cubicBezTo>
                  <a:cubicBezTo>
                    <a:pt x="92" y="68"/>
                    <a:pt x="92" y="68"/>
                    <a:pt x="92" y="68"/>
                  </a:cubicBezTo>
                  <a:cubicBezTo>
                    <a:pt x="92" y="44"/>
                    <a:pt x="92" y="44"/>
                    <a:pt x="92" y="44"/>
                  </a:cubicBezTo>
                  <a:cubicBezTo>
                    <a:pt x="100" y="63"/>
                    <a:pt x="100" y="63"/>
                    <a:pt x="100" y="63"/>
                  </a:cubicBezTo>
                  <a:cubicBezTo>
                    <a:pt x="101" y="68"/>
                    <a:pt x="106" y="70"/>
                    <a:pt x="111" y="68"/>
                  </a:cubicBezTo>
                  <a:cubicBezTo>
                    <a:pt x="115" y="67"/>
                    <a:pt x="117" y="62"/>
                    <a:pt x="115"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8"/>
            <p:cNvSpPr/>
            <p:nvPr/>
          </p:nvSpPr>
          <p:spPr bwMode="auto">
            <a:xfrm>
              <a:off x="4757" y="948"/>
              <a:ext cx="22" cy="105"/>
            </a:xfrm>
            <a:custGeom>
              <a:avLst/>
              <a:gdLst>
                <a:gd name="T0" fmla="*/ 0 w 9"/>
                <a:gd name="T1" fmla="*/ 4 h 44"/>
                <a:gd name="T2" fmla="*/ 0 w 9"/>
                <a:gd name="T3" fmla="*/ 40 h 44"/>
                <a:gd name="T4" fmla="*/ 4 w 9"/>
                <a:gd name="T5" fmla="*/ 44 h 44"/>
                <a:gd name="T6" fmla="*/ 9 w 9"/>
                <a:gd name="T7" fmla="*/ 40 h 44"/>
                <a:gd name="T8" fmla="*/ 9 w 9"/>
                <a:gd name="T9" fmla="*/ 4 h 44"/>
                <a:gd name="T10" fmla="*/ 4 w 9"/>
                <a:gd name="T11" fmla="*/ 0 h 44"/>
                <a:gd name="T12" fmla="*/ 0 w 9"/>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9" h="44">
                  <a:moveTo>
                    <a:pt x="0" y="4"/>
                  </a:moveTo>
                  <a:cubicBezTo>
                    <a:pt x="0" y="40"/>
                    <a:pt x="0" y="40"/>
                    <a:pt x="0" y="40"/>
                  </a:cubicBezTo>
                  <a:cubicBezTo>
                    <a:pt x="0" y="43"/>
                    <a:pt x="2" y="44"/>
                    <a:pt x="4" y="44"/>
                  </a:cubicBezTo>
                  <a:cubicBezTo>
                    <a:pt x="7" y="44"/>
                    <a:pt x="9" y="43"/>
                    <a:pt x="9" y="40"/>
                  </a:cubicBezTo>
                  <a:cubicBezTo>
                    <a:pt x="9" y="4"/>
                    <a:pt x="9" y="4"/>
                    <a:pt x="9" y="4"/>
                  </a:cubicBezTo>
                  <a:cubicBezTo>
                    <a:pt x="9" y="2"/>
                    <a:pt x="7"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9"/>
            <p:cNvSpPr/>
            <p:nvPr/>
          </p:nvSpPr>
          <p:spPr bwMode="auto">
            <a:xfrm>
              <a:off x="4803" y="876"/>
              <a:ext cx="21" cy="177"/>
            </a:xfrm>
            <a:custGeom>
              <a:avLst/>
              <a:gdLst>
                <a:gd name="T0" fmla="*/ 0 w 9"/>
                <a:gd name="T1" fmla="*/ 4 h 74"/>
                <a:gd name="T2" fmla="*/ 0 w 9"/>
                <a:gd name="T3" fmla="*/ 70 h 74"/>
                <a:gd name="T4" fmla="*/ 5 w 9"/>
                <a:gd name="T5" fmla="*/ 74 h 74"/>
                <a:gd name="T6" fmla="*/ 9 w 9"/>
                <a:gd name="T7" fmla="*/ 70 h 74"/>
                <a:gd name="T8" fmla="*/ 9 w 9"/>
                <a:gd name="T9" fmla="*/ 4 h 74"/>
                <a:gd name="T10" fmla="*/ 5 w 9"/>
                <a:gd name="T11" fmla="*/ 0 h 74"/>
                <a:gd name="T12" fmla="*/ 0 w 9"/>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9" h="74">
                  <a:moveTo>
                    <a:pt x="0" y="4"/>
                  </a:moveTo>
                  <a:cubicBezTo>
                    <a:pt x="0" y="70"/>
                    <a:pt x="0" y="70"/>
                    <a:pt x="0" y="70"/>
                  </a:cubicBezTo>
                  <a:cubicBezTo>
                    <a:pt x="0" y="73"/>
                    <a:pt x="2" y="74"/>
                    <a:pt x="5" y="74"/>
                  </a:cubicBezTo>
                  <a:cubicBezTo>
                    <a:pt x="7" y="74"/>
                    <a:pt x="9" y="73"/>
                    <a:pt x="9" y="70"/>
                  </a:cubicBezTo>
                  <a:cubicBezTo>
                    <a:pt x="9" y="4"/>
                    <a:pt x="9" y="4"/>
                    <a:pt x="9" y="4"/>
                  </a:cubicBezTo>
                  <a:cubicBezTo>
                    <a:pt x="9" y="2"/>
                    <a:pt x="7"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0"/>
            <p:cNvSpPr/>
            <p:nvPr/>
          </p:nvSpPr>
          <p:spPr bwMode="auto">
            <a:xfrm>
              <a:off x="4851" y="916"/>
              <a:ext cx="19" cy="137"/>
            </a:xfrm>
            <a:custGeom>
              <a:avLst/>
              <a:gdLst>
                <a:gd name="T0" fmla="*/ 0 w 8"/>
                <a:gd name="T1" fmla="*/ 4 h 57"/>
                <a:gd name="T2" fmla="*/ 0 w 8"/>
                <a:gd name="T3" fmla="*/ 53 h 57"/>
                <a:gd name="T4" fmla="*/ 4 w 8"/>
                <a:gd name="T5" fmla="*/ 57 h 57"/>
                <a:gd name="T6" fmla="*/ 8 w 8"/>
                <a:gd name="T7" fmla="*/ 53 h 57"/>
                <a:gd name="T8" fmla="*/ 8 w 8"/>
                <a:gd name="T9" fmla="*/ 4 h 57"/>
                <a:gd name="T10" fmla="*/ 4 w 8"/>
                <a:gd name="T11" fmla="*/ 0 h 57"/>
                <a:gd name="T12" fmla="*/ 0 w 8"/>
                <a:gd name="T13" fmla="*/ 4 h 57"/>
              </a:gdLst>
              <a:ahLst/>
              <a:cxnLst>
                <a:cxn ang="0">
                  <a:pos x="T0" y="T1"/>
                </a:cxn>
                <a:cxn ang="0">
                  <a:pos x="T2" y="T3"/>
                </a:cxn>
                <a:cxn ang="0">
                  <a:pos x="T4" y="T5"/>
                </a:cxn>
                <a:cxn ang="0">
                  <a:pos x="T6" y="T7"/>
                </a:cxn>
                <a:cxn ang="0">
                  <a:pos x="T8" y="T9"/>
                </a:cxn>
                <a:cxn ang="0">
                  <a:pos x="T10" y="T11"/>
                </a:cxn>
                <a:cxn ang="0">
                  <a:pos x="T12" y="T13"/>
                </a:cxn>
              </a:cxnLst>
              <a:rect l="0" t="0" r="r" b="b"/>
              <a:pathLst>
                <a:path w="8" h="57">
                  <a:moveTo>
                    <a:pt x="0" y="4"/>
                  </a:moveTo>
                  <a:cubicBezTo>
                    <a:pt x="0" y="53"/>
                    <a:pt x="0" y="53"/>
                    <a:pt x="0" y="53"/>
                  </a:cubicBezTo>
                  <a:cubicBezTo>
                    <a:pt x="0" y="56"/>
                    <a:pt x="2" y="57"/>
                    <a:pt x="4" y="57"/>
                  </a:cubicBezTo>
                  <a:cubicBezTo>
                    <a:pt x="6" y="57"/>
                    <a:pt x="8" y="56"/>
                    <a:pt x="8" y="53"/>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矩形 11"/>
          <p:cNvSpPr/>
          <p:nvPr/>
        </p:nvSpPr>
        <p:spPr>
          <a:xfrm>
            <a:off x="839787" y="4251680"/>
            <a:ext cx="3190855" cy="1260000"/>
          </a:xfrm>
          <a:prstGeom prst="rect">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161358" y="4251680"/>
            <a:ext cx="3190855" cy="1260000"/>
          </a:xfrm>
          <a:prstGeom prst="rect">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16401" y="4251680"/>
            <a:ext cx="3190855" cy="1260000"/>
          </a:xfrm>
          <a:prstGeom prst="rect">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44282" y="4260760"/>
            <a:ext cx="1994392" cy="494431"/>
          </a:xfrm>
          <a:prstGeom prst="rect">
            <a:avLst/>
          </a:prstGeom>
          <a:noFill/>
        </p:spPr>
        <p:txBody>
          <a:bodyPr wrap="none" rtlCol="0">
            <a:spAutoFit/>
          </a:bodyPr>
          <a:lstStyle/>
          <a:p>
            <a:pPr>
              <a:lnSpc>
                <a:spcPct val="120000"/>
              </a:lnSpc>
            </a:pPr>
            <a:r>
              <a:rPr lang="en-US" altLang="zh-CN" sz="2400" dirty="0" smtClean="0">
                <a:solidFill>
                  <a:schemeClr val="bg1"/>
                </a:solidFill>
                <a:latin typeface="+mj-lt"/>
              </a:rPr>
              <a:t>Add Text Here</a:t>
            </a:r>
            <a:endParaRPr lang="zh-CN" altLang="en-US" sz="2400" dirty="0">
              <a:solidFill>
                <a:schemeClr val="bg1"/>
              </a:solidFill>
              <a:latin typeface="+mj-lt"/>
            </a:endParaRPr>
          </a:p>
        </p:txBody>
      </p:sp>
      <p:sp>
        <p:nvSpPr>
          <p:cNvPr id="16" name="文本框 15"/>
          <p:cNvSpPr txBox="1"/>
          <p:nvPr/>
        </p:nvSpPr>
        <p:spPr>
          <a:xfrm>
            <a:off x="4618692" y="4260760"/>
            <a:ext cx="1994392" cy="494431"/>
          </a:xfrm>
          <a:prstGeom prst="rect">
            <a:avLst/>
          </a:prstGeom>
          <a:noFill/>
        </p:spPr>
        <p:txBody>
          <a:bodyPr wrap="none" rtlCol="0">
            <a:spAutoFit/>
          </a:bodyPr>
          <a:lstStyle/>
          <a:p>
            <a:pPr>
              <a:lnSpc>
                <a:spcPct val="120000"/>
              </a:lnSpc>
            </a:pPr>
            <a:r>
              <a:rPr lang="en-US" altLang="zh-CN" sz="2400" dirty="0" smtClean="0">
                <a:solidFill>
                  <a:schemeClr val="bg1"/>
                </a:solidFill>
                <a:latin typeface="+mj-lt"/>
              </a:rPr>
              <a:t>Add Text Here</a:t>
            </a:r>
            <a:endParaRPr lang="zh-CN" altLang="en-US" sz="2400" dirty="0">
              <a:solidFill>
                <a:schemeClr val="bg1"/>
              </a:solidFill>
              <a:latin typeface="+mj-lt"/>
            </a:endParaRPr>
          </a:p>
        </p:txBody>
      </p:sp>
      <p:sp>
        <p:nvSpPr>
          <p:cNvPr id="17" name="文本框 16"/>
          <p:cNvSpPr txBox="1"/>
          <p:nvPr/>
        </p:nvSpPr>
        <p:spPr>
          <a:xfrm>
            <a:off x="8263650" y="4260760"/>
            <a:ext cx="1994392" cy="494431"/>
          </a:xfrm>
          <a:prstGeom prst="rect">
            <a:avLst/>
          </a:prstGeom>
          <a:noFill/>
        </p:spPr>
        <p:txBody>
          <a:bodyPr wrap="none" rtlCol="0">
            <a:spAutoFit/>
          </a:bodyPr>
          <a:lstStyle/>
          <a:p>
            <a:pPr>
              <a:lnSpc>
                <a:spcPct val="120000"/>
              </a:lnSpc>
            </a:pPr>
            <a:r>
              <a:rPr lang="en-US" altLang="zh-CN" sz="2400" dirty="0" smtClean="0">
                <a:solidFill>
                  <a:schemeClr val="bg1"/>
                </a:solidFill>
                <a:latin typeface="+mj-lt"/>
              </a:rPr>
              <a:t>Add Text Here</a:t>
            </a:r>
            <a:endParaRPr lang="zh-CN" altLang="en-US" sz="2400" dirty="0">
              <a:solidFill>
                <a:schemeClr val="bg1"/>
              </a:solidFill>
              <a:latin typeface="+mj-lt"/>
            </a:endParaRPr>
          </a:p>
        </p:txBody>
      </p:sp>
      <p:grpSp>
        <p:nvGrpSpPr>
          <p:cNvPr id="18" name="Group 49"/>
          <p:cNvGrpSpPr>
            <a:grpSpLocks noChangeAspect="1"/>
          </p:cNvGrpSpPr>
          <p:nvPr/>
        </p:nvGrpSpPr>
        <p:grpSpPr bwMode="auto">
          <a:xfrm>
            <a:off x="3154479" y="4523698"/>
            <a:ext cx="695325" cy="715963"/>
            <a:chOff x="2361" y="550"/>
            <a:chExt cx="438" cy="451"/>
          </a:xfrm>
          <a:solidFill>
            <a:schemeClr val="bg1"/>
          </a:solidFill>
        </p:grpSpPr>
        <p:sp>
          <p:nvSpPr>
            <p:cNvPr id="19" name="Freeform 50"/>
            <p:cNvSpPr>
              <a:spLocks noEditPoints="1"/>
            </p:cNvSpPr>
            <p:nvPr/>
          </p:nvSpPr>
          <p:spPr bwMode="auto">
            <a:xfrm>
              <a:off x="2361" y="550"/>
              <a:ext cx="217" cy="216"/>
            </a:xfrm>
            <a:custGeom>
              <a:avLst/>
              <a:gdLst>
                <a:gd name="T0" fmla="*/ 80 w 90"/>
                <a:gd name="T1" fmla="*/ 63 h 90"/>
                <a:gd name="T2" fmla="*/ 90 w 90"/>
                <a:gd name="T3" fmla="*/ 36 h 90"/>
                <a:gd name="T4" fmla="*/ 45 w 90"/>
                <a:gd name="T5" fmla="*/ 0 h 90"/>
                <a:gd name="T6" fmla="*/ 0 w 90"/>
                <a:gd name="T7" fmla="*/ 46 h 90"/>
                <a:gd name="T8" fmla="*/ 36 w 90"/>
                <a:gd name="T9" fmla="*/ 90 h 90"/>
                <a:gd name="T10" fmla="*/ 80 w 90"/>
                <a:gd name="T11" fmla="*/ 63 h 90"/>
                <a:gd name="T12" fmla="*/ 27 w 90"/>
                <a:gd name="T13" fmla="*/ 57 h 90"/>
                <a:gd name="T14" fmla="*/ 30 w 90"/>
                <a:gd name="T15" fmla="*/ 54 h 90"/>
                <a:gd name="T16" fmla="*/ 39 w 90"/>
                <a:gd name="T17" fmla="*/ 54 h 90"/>
                <a:gd name="T18" fmla="*/ 39 w 90"/>
                <a:gd name="T19" fmla="*/ 51 h 90"/>
                <a:gd name="T20" fmla="*/ 38 w 90"/>
                <a:gd name="T21" fmla="*/ 49 h 90"/>
                <a:gd name="T22" fmla="*/ 30 w 90"/>
                <a:gd name="T23" fmla="*/ 49 h 90"/>
                <a:gd name="T24" fmla="*/ 27 w 90"/>
                <a:gd name="T25" fmla="*/ 46 h 90"/>
                <a:gd name="T26" fmla="*/ 30 w 90"/>
                <a:gd name="T27" fmla="*/ 43 h 90"/>
                <a:gd name="T28" fmla="*/ 35 w 90"/>
                <a:gd name="T29" fmla="*/ 43 h 90"/>
                <a:gd name="T30" fmla="*/ 25 w 90"/>
                <a:gd name="T31" fmla="*/ 27 h 90"/>
                <a:gd name="T32" fmla="*/ 24 w 90"/>
                <a:gd name="T33" fmla="*/ 24 h 90"/>
                <a:gd name="T34" fmla="*/ 30 w 90"/>
                <a:gd name="T35" fmla="*/ 18 h 90"/>
                <a:gd name="T36" fmla="*/ 35 w 90"/>
                <a:gd name="T37" fmla="*/ 22 h 90"/>
                <a:gd name="T38" fmla="*/ 45 w 90"/>
                <a:gd name="T39" fmla="*/ 41 h 90"/>
                <a:gd name="T40" fmla="*/ 55 w 90"/>
                <a:gd name="T41" fmla="*/ 22 h 90"/>
                <a:gd name="T42" fmla="*/ 61 w 90"/>
                <a:gd name="T43" fmla="*/ 18 h 90"/>
                <a:gd name="T44" fmla="*/ 67 w 90"/>
                <a:gd name="T45" fmla="*/ 24 h 90"/>
                <a:gd name="T46" fmla="*/ 66 w 90"/>
                <a:gd name="T47" fmla="*/ 27 h 90"/>
                <a:gd name="T48" fmla="*/ 56 w 90"/>
                <a:gd name="T49" fmla="*/ 43 h 90"/>
                <a:gd name="T50" fmla="*/ 61 w 90"/>
                <a:gd name="T51" fmla="*/ 43 h 90"/>
                <a:gd name="T52" fmla="*/ 64 w 90"/>
                <a:gd name="T53" fmla="*/ 46 h 90"/>
                <a:gd name="T54" fmla="*/ 61 w 90"/>
                <a:gd name="T55" fmla="*/ 49 h 90"/>
                <a:gd name="T56" fmla="*/ 53 w 90"/>
                <a:gd name="T57" fmla="*/ 49 h 90"/>
                <a:gd name="T58" fmla="*/ 51 w 90"/>
                <a:gd name="T59" fmla="*/ 51 h 90"/>
                <a:gd name="T60" fmla="*/ 51 w 90"/>
                <a:gd name="T61" fmla="*/ 54 h 90"/>
                <a:gd name="T62" fmla="*/ 61 w 90"/>
                <a:gd name="T63" fmla="*/ 54 h 90"/>
                <a:gd name="T64" fmla="*/ 64 w 90"/>
                <a:gd name="T65" fmla="*/ 57 h 90"/>
                <a:gd name="T66" fmla="*/ 61 w 90"/>
                <a:gd name="T67" fmla="*/ 60 h 90"/>
                <a:gd name="T68" fmla="*/ 51 w 90"/>
                <a:gd name="T69" fmla="*/ 60 h 90"/>
                <a:gd name="T70" fmla="*/ 51 w 90"/>
                <a:gd name="T71" fmla="*/ 67 h 90"/>
                <a:gd name="T72" fmla="*/ 45 w 90"/>
                <a:gd name="T73" fmla="*/ 73 h 90"/>
                <a:gd name="T74" fmla="*/ 39 w 90"/>
                <a:gd name="T75" fmla="*/ 67 h 90"/>
                <a:gd name="T76" fmla="*/ 39 w 90"/>
                <a:gd name="T77" fmla="*/ 60 h 90"/>
                <a:gd name="T78" fmla="*/ 30 w 90"/>
                <a:gd name="T79" fmla="*/ 60 h 90"/>
                <a:gd name="T80" fmla="*/ 27 w 90"/>
                <a:gd name="T81"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90">
                  <a:moveTo>
                    <a:pt x="80" y="63"/>
                  </a:moveTo>
                  <a:cubicBezTo>
                    <a:pt x="81" y="53"/>
                    <a:pt x="84" y="44"/>
                    <a:pt x="90" y="36"/>
                  </a:cubicBezTo>
                  <a:cubicBezTo>
                    <a:pt x="85" y="15"/>
                    <a:pt x="67" y="0"/>
                    <a:pt x="45" y="0"/>
                  </a:cubicBezTo>
                  <a:cubicBezTo>
                    <a:pt x="20" y="0"/>
                    <a:pt x="0" y="21"/>
                    <a:pt x="0" y="46"/>
                  </a:cubicBezTo>
                  <a:cubicBezTo>
                    <a:pt x="0" y="68"/>
                    <a:pt x="15" y="86"/>
                    <a:pt x="36" y="90"/>
                  </a:cubicBezTo>
                  <a:cubicBezTo>
                    <a:pt x="46" y="76"/>
                    <a:pt x="62" y="66"/>
                    <a:pt x="80" y="63"/>
                  </a:cubicBezTo>
                  <a:close/>
                  <a:moveTo>
                    <a:pt x="27" y="57"/>
                  </a:moveTo>
                  <a:cubicBezTo>
                    <a:pt x="27" y="55"/>
                    <a:pt x="28" y="54"/>
                    <a:pt x="30" y="54"/>
                  </a:cubicBezTo>
                  <a:cubicBezTo>
                    <a:pt x="39" y="54"/>
                    <a:pt x="39" y="54"/>
                    <a:pt x="39" y="54"/>
                  </a:cubicBezTo>
                  <a:cubicBezTo>
                    <a:pt x="39" y="51"/>
                    <a:pt x="39" y="51"/>
                    <a:pt x="39" y="51"/>
                  </a:cubicBezTo>
                  <a:cubicBezTo>
                    <a:pt x="38" y="49"/>
                    <a:pt x="38" y="49"/>
                    <a:pt x="38" y="49"/>
                  </a:cubicBezTo>
                  <a:cubicBezTo>
                    <a:pt x="30" y="49"/>
                    <a:pt x="30" y="49"/>
                    <a:pt x="30" y="49"/>
                  </a:cubicBezTo>
                  <a:cubicBezTo>
                    <a:pt x="28" y="49"/>
                    <a:pt x="27" y="48"/>
                    <a:pt x="27" y="46"/>
                  </a:cubicBezTo>
                  <a:cubicBezTo>
                    <a:pt x="27" y="45"/>
                    <a:pt x="28" y="43"/>
                    <a:pt x="30" y="43"/>
                  </a:cubicBezTo>
                  <a:cubicBezTo>
                    <a:pt x="35" y="43"/>
                    <a:pt x="35" y="43"/>
                    <a:pt x="35" y="43"/>
                  </a:cubicBezTo>
                  <a:cubicBezTo>
                    <a:pt x="25" y="27"/>
                    <a:pt x="25" y="27"/>
                    <a:pt x="25" y="27"/>
                  </a:cubicBezTo>
                  <a:cubicBezTo>
                    <a:pt x="24" y="26"/>
                    <a:pt x="24" y="25"/>
                    <a:pt x="24" y="24"/>
                  </a:cubicBezTo>
                  <a:cubicBezTo>
                    <a:pt x="24" y="20"/>
                    <a:pt x="27" y="18"/>
                    <a:pt x="30" y="18"/>
                  </a:cubicBezTo>
                  <a:cubicBezTo>
                    <a:pt x="33" y="18"/>
                    <a:pt x="35" y="21"/>
                    <a:pt x="35" y="22"/>
                  </a:cubicBezTo>
                  <a:cubicBezTo>
                    <a:pt x="45" y="41"/>
                    <a:pt x="45" y="41"/>
                    <a:pt x="45" y="41"/>
                  </a:cubicBezTo>
                  <a:cubicBezTo>
                    <a:pt x="55" y="22"/>
                    <a:pt x="55" y="22"/>
                    <a:pt x="55" y="22"/>
                  </a:cubicBezTo>
                  <a:cubicBezTo>
                    <a:pt x="56" y="21"/>
                    <a:pt x="57" y="18"/>
                    <a:pt x="61" y="18"/>
                  </a:cubicBezTo>
                  <a:cubicBezTo>
                    <a:pt x="63" y="18"/>
                    <a:pt x="67" y="20"/>
                    <a:pt x="67" y="24"/>
                  </a:cubicBezTo>
                  <a:cubicBezTo>
                    <a:pt x="67" y="25"/>
                    <a:pt x="67" y="26"/>
                    <a:pt x="66" y="27"/>
                  </a:cubicBezTo>
                  <a:cubicBezTo>
                    <a:pt x="56" y="43"/>
                    <a:pt x="56" y="43"/>
                    <a:pt x="56" y="43"/>
                  </a:cubicBezTo>
                  <a:cubicBezTo>
                    <a:pt x="61" y="43"/>
                    <a:pt x="61" y="43"/>
                    <a:pt x="61" y="43"/>
                  </a:cubicBezTo>
                  <a:cubicBezTo>
                    <a:pt x="62" y="43"/>
                    <a:pt x="64" y="45"/>
                    <a:pt x="64" y="46"/>
                  </a:cubicBezTo>
                  <a:cubicBezTo>
                    <a:pt x="64" y="48"/>
                    <a:pt x="62" y="49"/>
                    <a:pt x="61" y="49"/>
                  </a:cubicBezTo>
                  <a:cubicBezTo>
                    <a:pt x="53" y="49"/>
                    <a:pt x="53" y="49"/>
                    <a:pt x="53" y="49"/>
                  </a:cubicBezTo>
                  <a:cubicBezTo>
                    <a:pt x="51" y="51"/>
                    <a:pt x="51" y="51"/>
                    <a:pt x="51" y="51"/>
                  </a:cubicBezTo>
                  <a:cubicBezTo>
                    <a:pt x="51" y="54"/>
                    <a:pt x="51" y="54"/>
                    <a:pt x="51" y="54"/>
                  </a:cubicBezTo>
                  <a:cubicBezTo>
                    <a:pt x="61" y="54"/>
                    <a:pt x="61" y="54"/>
                    <a:pt x="61" y="54"/>
                  </a:cubicBezTo>
                  <a:cubicBezTo>
                    <a:pt x="62" y="54"/>
                    <a:pt x="64" y="55"/>
                    <a:pt x="64" y="57"/>
                  </a:cubicBezTo>
                  <a:cubicBezTo>
                    <a:pt x="64" y="58"/>
                    <a:pt x="62" y="60"/>
                    <a:pt x="61" y="60"/>
                  </a:cubicBezTo>
                  <a:cubicBezTo>
                    <a:pt x="51" y="60"/>
                    <a:pt x="51" y="60"/>
                    <a:pt x="51" y="60"/>
                  </a:cubicBezTo>
                  <a:cubicBezTo>
                    <a:pt x="51" y="67"/>
                    <a:pt x="51" y="67"/>
                    <a:pt x="51" y="67"/>
                  </a:cubicBezTo>
                  <a:cubicBezTo>
                    <a:pt x="51" y="71"/>
                    <a:pt x="49" y="73"/>
                    <a:pt x="45" y="73"/>
                  </a:cubicBezTo>
                  <a:cubicBezTo>
                    <a:pt x="42" y="73"/>
                    <a:pt x="39" y="71"/>
                    <a:pt x="39" y="67"/>
                  </a:cubicBezTo>
                  <a:cubicBezTo>
                    <a:pt x="39" y="60"/>
                    <a:pt x="39" y="60"/>
                    <a:pt x="39" y="60"/>
                  </a:cubicBezTo>
                  <a:cubicBezTo>
                    <a:pt x="30" y="60"/>
                    <a:pt x="30" y="60"/>
                    <a:pt x="30" y="60"/>
                  </a:cubicBezTo>
                  <a:cubicBezTo>
                    <a:pt x="28" y="60"/>
                    <a:pt x="27" y="58"/>
                    <a:pt x="2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1"/>
            <p:cNvSpPr/>
            <p:nvPr/>
          </p:nvSpPr>
          <p:spPr bwMode="auto">
            <a:xfrm>
              <a:off x="2580" y="605"/>
              <a:ext cx="219" cy="209"/>
            </a:xfrm>
            <a:custGeom>
              <a:avLst/>
              <a:gdLst>
                <a:gd name="T0" fmla="*/ 46 w 91"/>
                <a:gd name="T1" fmla="*/ 0 h 87"/>
                <a:gd name="T2" fmla="*/ 0 w 91"/>
                <a:gd name="T3" fmla="*/ 39 h 87"/>
                <a:gd name="T4" fmla="*/ 25 w 91"/>
                <a:gd name="T5" fmla="*/ 44 h 87"/>
                <a:gd name="T6" fmla="*/ 28 w 91"/>
                <a:gd name="T7" fmla="*/ 42 h 87"/>
                <a:gd name="T8" fmla="*/ 30 w 91"/>
                <a:gd name="T9" fmla="*/ 42 h 87"/>
                <a:gd name="T10" fmla="*/ 28 w 91"/>
                <a:gd name="T11" fmla="*/ 34 h 87"/>
                <a:gd name="T12" fmla="*/ 47 w 91"/>
                <a:gd name="T13" fmla="*/ 18 h 87"/>
                <a:gd name="T14" fmla="*/ 66 w 91"/>
                <a:gd name="T15" fmla="*/ 31 h 87"/>
                <a:gd name="T16" fmla="*/ 61 w 91"/>
                <a:gd name="T17" fmla="*/ 36 h 87"/>
                <a:gd name="T18" fmla="*/ 48 w 91"/>
                <a:gd name="T19" fmla="*/ 27 h 87"/>
                <a:gd name="T20" fmla="*/ 39 w 91"/>
                <a:gd name="T21" fmla="*/ 35 h 87"/>
                <a:gd name="T22" fmla="*/ 42 w 91"/>
                <a:gd name="T23" fmla="*/ 42 h 87"/>
                <a:gd name="T24" fmla="*/ 50 w 91"/>
                <a:gd name="T25" fmla="*/ 42 h 87"/>
                <a:gd name="T26" fmla="*/ 55 w 91"/>
                <a:gd name="T27" fmla="*/ 46 h 87"/>
                <a:gd name="T28" fmla="*/ 50 w 91"/>
                <a:gd name="T29" fmla="*/ 49 h 87"/>
                <a:gd name="T30" fmla="*/ 44 w 91"/>
                <a:gd name="T31" fmla="*/ 49 h 87"/>
                <a:gd name="T32" fmla="*/ 44 w 91"/>
                <a:gd name="T33" fmla="*/ 51 h 87"/>
                <a:gd name="T34" fmla="*/ 44 w 91"/>
                <a:gd name="T35" fmla="*/ 55 h 87"/>
                <a:gd name="T36" fmla="*/ 50 w 91"/>
                <a:gd name="T37" fmla="*/ 62 h 87"/>
                <a:gd name="T38" fmla="*/ 57 w 91"/>
                <a:gd name="T39" fmla="*/ 62 h 87"/>
                <a:gd name="T40" fmla="*/ 62 w 91"/>
                <a:gd name="T41" fmla="*/ 62 h 87"/>
                <a:gd name="T42" fmla="*/ 67 w 91"/>
                <a:gd name="T43" fmla="*/ 66 h 87"/>
                <a:gd name="T44" fmla="*/ 59 w 91"/>
                <a:gd name="T45" fmla="*/ 73 h 87"/>
                <a:gd name="T46" fmla="*/ 65 w 91"/>
                <a:gd name="T47" fmla="*/ 87 h 87"/>
                <a:gd name="T48" fmla="*/ 91 w 91"/>
                <a:gd name="T49" fmla="*/ 46 h 87"/>
                <a:gd name="T50" fmla="*/ 46 w 91"/>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87">
                  <a:moveTo>
                    <a:pt x="46" y="0"/>
                  </a:moveTo>
                  <a:cubicBezTo>
                    <a:pt x="23" y="0"/>
                    <a:pt x="4" y="17"/>
                    <a:pt x="0" y="39"/>
                  </a:cubicBezTo>
                  <a:cubicBezTo>
                    <a:pt x="9" y="39"/>
                    <a:pt x="18" y="41"/>
                    <a:pt x="25" y="44"/>
                  </a:cubicBezTo>
                  <a:cubicBezTo>
                    <a:pt x="26" y="43"/>
                    <a:pt x="27" y="42"/>
                    <a:pt x="28" y="42"/>
                  </a:cubicBezTo>
                  <a:cubicBezTo>
                    <a:pt x="30" y="42"/>
                    <a:pt x="30" y="42"/>
                    <a:pt x="30" y="42"/>
                  </a:cubicBezTo>
                  <a:cubicBezTo>
                    <a:pt x="28" y="40"/>
                    <a:pt x="28" y="37"/>
                    <a:pt x="28" y="34"/>
                  </a:cubicBezTo>
                  <a:cubicBezTo>
                    <a:pt x="28" y="25"/>
                    <a:pt x="36" y="18"/>
                    <a:pt x="47" y="18"/>
                  </a:cubicBezTo>
                  <a:cubicBezTo>
                    <a:pt x="60" y="18"/>
                    <a:pt x="66" y="25"/>
                    <a:pt x="66" y="31"/>
                  </a:cubicBezTo>
                  <a:cubicBezTo>
                    <a:pt x="66" y="35"/>
                    <a:pt x="64" y="36"/>
                    <a:pt x="61" y="36"/>
                  </a:cubicBezTo>
                  <a:cubicBezTo>
                    <a:pt x="54" y="36"/>
                    <a:pt x="58" y="27"/>
                    <a:pt x="48" y="27"/>
                  </a:cubicBezTo>
                  <a:cubicBezTo>
                    <a:pt x="43" y="27"/>
                    <a:pt x="39" y="30"/>
                    <a:pt x="39" y="35"/>
                  </a:cubicBezTo>
                  <a:cubicBezTo>
                    <a:pt x="39" y="37"/>
                    <a:pt x="40" y="40"/>
                    <a:pt x="42" y="42"/>
                  </a:cubicBezTo>
                  <a:cubicBezTo>
                    <a:pt x="50" y="42"/>
                    <a:pt x="50" y="42"/>
                    <a:pt x="50" y="42"/>
                  </a:cubicBezTo>
                  <a:cubicBezTo>
                    <a:pt x="53" y="42"/>
                    <a:pt x="55" y="43"/>
                    <a:pt x="55" y="46"/>
                  </a:cubicBezTo>
                  <a:cubicBezTo>
                    <a:pt x="55" y="48"/>
                    <a:pt x="53" y="49"/>
                    <a:pt x="50" y="49"/>
                  </a:cubicBezTo>
                  <a:cubicBezTo>
                    <a:pt x="44" y="49"/>
                    <a:pt x="44" y="49"/>
                    <a:pt x="44" y="49"/>
                  </a:cubicBezTo>
                  <a:cubicBezTo>
                    <a:pt x="44" y="50"/>
                    <a:pt x="44" y="51"/>
                    <a:pt x="44" y="51"/>
                  </a:cubicBezTo>
                  <a:cubicBezTo>
                    <a:pt x="44" y="53"/>
                    <a:pt x="44" y="54"/>
                    <a:pt x="44" y="55"/>
                  </a:cubicBezTo>
                  <a:cubicBezTo>
                    <a:pt x="46" y="57"/>
                    <a:pt x="48" y="59"/>
                    <a:pt x="50" y="62"/>
                  </a:cubicBezTo>
                  <a:cubicBezTo>
                    <a:pt x="53" y="62"/>
                    <a:pt x="54" y="62"/>
                    <a:pt x="57" y="62"/>
                  </a:cubicBezTo>
                  <a:cubicBezTo>
                    <a:pt x="58" y="62"/>
                    <a:pt x="61" y="62"/>
                    <a:pt x="62" y="62"/>
                  </a:cubicBezTo>
                  <a:cubicBezTo>
                    <a:pt x="65" y="62"/>
                    <a:pt x="67" y="64"/>
                    <a:pt x="67" y="66"/>
                  </a:cubicBezTo>
                  <a:cubicBezTo>
                    <a:pt x="67" y="71"/>
                    <a:pt x="63" y="73"/>
                    <a:pt x="59" y="73"/>
                  </a:cubicBezTo>
                  <a:cubicBezTo>
                    <a:pt x="61" y="77"/>
                    <a:pt x="64" y="82"/>
                    <a:pt x="65" y="87"/>
                  </a:cubicBezTo>
                  <a:cubicBezTo>
                    <a:pt x="81" y="79"/>
                    <a:pt x="91" y="64"/>
                    <a:pt x="91" y="46"/>
                  </a:cubicBezTo>
                  <a:cubicBezTo>
                    <a:pt x="91" y="20"/>
                    <a:pt x="71"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2"/>
            <p:cNvSpPr/>
            <p:nvPr/>
          </p:nvSpPr>
          <p:spPr bwMode="auto">
            <a:xfrm>
              <a:off x="2587" y="876"/>
              <a:ext cx="29" cy="45"/>
            </a:xfrm>
            <a:custGeom>
              <a:avLst/>
              <a:gdLst>
                <a:gd name="T0" fmla="*/ 0 w 12"/>
                <a:gd name="T1" fmla="*/ 0 h 19"/>
                <a:gd name="T2" fmla="*/ 0 w 12"/>
                <a:gd name="T3" fmla="*/ 19 h 19"/>
                <a:gd name="T4" fmla="*/ 12 w 12"/>
                <a:gd name="T5" fmla="*/ 10 h 19"/>
                <a:gd name="T6" fmla="*/ 0 w 12"/>
                <a:gd name="T7" fmla="*/ 0 h 19"/>
              </a:gdLst>
              <a:ahLst/>
              <a:cxnLst>
                <a:cxn ang="0">
                  <a:pos x="T0" y="T1"/>
                </a:cxn>
                <a:cxn ang="0">
                  <a:pos x="T2" y="T3"/>
                </a:cxn>
                <a:cxn ang="0">
                  <a:pos x="T4" y="T5"/>
                </a:cxn>
                <a:cxn ang="0">
                  <a:pos x="T6" y="T7"/>
                </a:cxn>
              </a:cxnLst>
              <a:rect l="0" t="0" r="r" b="b"/>
              <a:pathLst>
                <a:path w="12" h="19">
                  <a:moveTo>
                    <a:pt x="0" y="0"/>
                  </a:moveTo>
                  <a:cubicBezTo>
                    <a:pt x="0" y="19"/>
                    <a:pt x="0" y="19"/>
                    <a:pt x="0" y="19"/>
                  </a:cubicBezTo>
                  <a:cubicBezTo>
                    <a:pt x="6" y="19"/>
                    <a:pt x="12" y="16"/>
                    <a:pt x="12" y="10"/>
                  </a:cubicBezTo>
                  <a:cubicBezTo>
                    <a:pt x="12" y="3"/>
                    <a:pt x="5"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3"/>
            <p:cNvSpPr/>
            <p:nvPr/>
          </p:nvSpPr>
          <p:spPr bwMode="auto">
            <a:xfrm>
              <a:off x="2549" y="804"/>
              <a:ext cx="24" cy="41"/>
            </a:xfrm>
            <a:custGeom>
              <a:avLst/>
              <a:gdLst>
                <a:gd name="T0" fmla="*/ 0 w 10"/>
                <a:gd name="T1" fmla="*/ 8 h 17"/>
                <a:gd name="T2" fmla="*/ 10 w 10"/>
                <a:gd name="T3" fmla="*/ 17 h 17"/>
                <a:gd name="T4" fmla="*/ 10 w 10"/>
                <a:gd name="T5" fmla="*/ 0 h 17"/>
                <a:gd name="T6" fmla="*/ 0 w 10"/>
                <a:gd name="T7" fmla="*/ 8 h 17"/>
              </a:gdLst>
              <a:ahLst/>
              <a:cxnLst>
                <a:cxn ang="0">
                  <a:pos x="T0" y="T1"/>
                </a:cxn>
                <a:cxn ang="0">
                  <a:pos x="T2" y="T3"/>
                </a:cxn>
                <a:cxn ang="0">
                  <a:pos x="T4" y="T5"/>
                </a:cxn>
                <a:cxn ang="0">
                  <a:pos x="T6" y="T7"/>
                </a:cxn>
              </a:cxnLst>
              <a:rect l="0" t="0" r="r" b="b"/>
              <a:pathLst>
                <a:path w="10" h="17">
                  <a:moveTo>
                    <a:pt x="0" y="8"/>
                  </a:moveTo>
                  <a:cubicBezTo>
                    <a:pt x="0" y="13"/>
                    <a:pt x="3" y="15"/>
                    <a:pt x="10" y="17"/>
                  </a:cubicBezTo>
                  <a:cubicBezTo>
                    <a:pt x="10" y="0"/>
                    <a:pt x="10" y="0"/>
                    <a:pt x="10" y="0"/>
                  </a:cubicBezTo>
                  <a:cubicBezTo>
                    <a:pt x="4" y="0"/>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4"/>
            <p:cNvSpPr>
              <a:spLocks noEditPoints="1"/>
            </p:cNvSpPr>
            <p:nvPr/>
          </p:nvSpPr>
          <p:spPr bwMode="auto">
            <a:xfrm>
              <a:off x="2443" y="727"/>
              <a:ext cx="274" cy="27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60 w 114"/>
                <a:gd name="T11" fmla="*/ 91 h 114"/>
                <a:gd name="T12" fmla="*/ 60 w 114"/>
                <a:gd name="T13" fmla="*/ 97 h 114"/>
                <a:gd name="T14" fmla="*/ 57 w 114"/>
                <a:gd name="T15" fmla="*/ 100 h 114"/>
                <a:gd name="T16" fmla="*/ 54 w 114"/>
                <a:gd name="T17" fmla="*/ 97 h 114"/>
                <a:gd name="T18" fmla="*/ 54 w 114"/>
                <a:gd name="T19" fmla="*/ 91 h 114"/>
                <a:gd name="T20" fmla="*/ 30 w 114"/>
                <a:gd name="T21" fmla="*/ 73 h 114"/>
                <a:gd name="T22" fmla="*/ 36 w 114"/>
                <a:gd name="T23" fmla="*/ 67 h 114"/>
                <a:gd name="T24" fmla="*/ 54 w 114"/>
                <a:gd name="T25" fmla="*/ 81 h 114"/>
                <a:gd name="T26" fmla="*/ 54 w 114"/>
                <a:gd name="T27" fmla="*/ 61 h 114"/>
                <a:gd name="T28" fmla="*/ 32 w 114"/>
                <a:gd name="T29" fmla="*/ 42 h 114"/>
                <a:gd name="T30" fmla="*/ 54 w 114"/>
                <a:gd name="T31" fmla="*/ 22 h 114"/>
                <a:gd name="T32" fmla="*/ 54 w 114"/>
                <a:gd name="T33" fmla="*/ 17 h 114"/>
                <a:gd name="T34" fmla="*/ 57 w 114"/>
                <a:gd name="T35" fmla="*/ 14 h 114"/>
                <a:gd name="T36" fmla="*/ 60 w 114"/>
                <a:gd name="T37" fmla="*/ 17 h 114"/>
                <a:gd name="T38" fmla="*/ 60 w 114"/>
                <a:gd name="T39" fmla="*/ 22 h 114"/>
                <a:gd name="T40" fmla="*/ 83 w 114"/>
                <a:gd name="T41" fmla="*/ 36 h 114"/>
                <a:gd name="T42" fmla="*/ 77 w 114"/>
                <a:gd name="T43" fmla="*/ 42 h 114"/>
                <a:gd name="T44" fmla="*/ 60 w 114"/>
                <a:gd name="T45" fmla="*/ 32 h 114"/>
                <a:gd name="T46" fmla="*/ 60 w 114"/>
                <a:gd name="T47" fmla="*/ 50 h 114"/>
                <a:gd name="T48" fmla="*/ 84 w 114"/>
                <a:gd name="T49" fmla="*/ 71 h 114"/>
                <a:gd name="T50" fmla="*/ 60 w 114"/>
                <a:gd name="T51" fmla="*/ 9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14">
                  <a:moveTo>
                    <a:pt x="57" y="0"/>
                  </a:moveTo>
                  <a:cubicBezTo>
                    <a:pt x="25" y="0"/>
                    <a:pt x="0" y="25"/>
                    <a:pt x="0" y="57"/>
                  </a:cubicBezTo>
                  <a:cubicBezTo>
                    <a:pt x="0" y="88"/>
                    <a:pt x="25" y="114"/>
                    <a:pt x="57" y="114"/>
                  </a:cubicBezTo>
                  <a:cubicBezTo>
                    <a:pt x="89" y="114"/>
                    <a:pt x="114" y="88"/>
                    <a:pt x="114" y="57"/>
                  </a:cubicBezTo>
                  <a:cubicBezTo>
                    <a:pt x="114" y="25"/>
                    <a:pt x="89" y="0"/>
                    <a:pt x="57" y="0"/>
                  </a:cubicBezTo>
                  <a:close/>
                  <a:moveTo>
                    <a:pt x="60" y="91"/>
                  </a:moveTo>
                  <a:cubicBezTo>
                    <a:pt x="60" y="97"/>
                    <a:pt x="60" y="97"/>
                    <a:pt x="60" y="97"/>
                  </a:cubicBezTo>
                  <a:cubicBezTo>
                    <a:pt x="60" y="98"/>
                    <a:pt x="59" y="100"/>
                    <a:pt x="57" y="100"/>
                  </a:cubicBezTo>
                  <a:cubicBezTo>
                    <a:pt x="56" y="100"/>
                    <a:pt x="54" y="98"/>
                    <a:pt x="54" y="97"/>
                  </a:cubicBezTo>
                  <a:cubicBezTo>
                    <a:pt x="54" y="91"/>
                    <a:pt x="54" y="91"/>
                    <a:pt x="54" y="91"/>
                  </a:cubicBezTo>
                  <a:cubicBezTo>
                    <a:pt x="38" y="90"/>
                    <a:pt x="30" y="81"/>
                    <a:pt x="30" y="73"/>
                  </a:cubicBezTo>
                  <a:cubicBezTo>
                    <a:pt x="30" y="69"/>
                    <a:pt x="33" y="67"/>
                    <a:pt x="36" y="67"/>
                  </a:cubicBezTo>
                  <a:cubicBezTo>
                    <a:pt x="47" y="67"/>
                    <a:pt x="39" y="80"/>
                    <a:pt x="54" y="81"/>
                  </a:cubicBezTo>
                  <a:cubicBezTo>
                    <a:pt x="54" y="61"/>
                    <a:pt x="54" y="61"/>
                    <a:pt x="54" y="61"/>
                  </a:cubicBezTo>
                  <a:cubicBezTo>
                    <a:pt x="40" y="59"/>
                    <a:pt x="32" y="53"/>
                    <a:pt x="32" y="42"/>
                  </a:cubicBezTo>
                  <a:cubicBezTo>
                    <a:pt x="32" y="29"/>
                    <a:pt x="43" y="23"/>
                    <a:pt x="54" y="22"/>
                  </a:cubicBezTo>
                  <a:cubicBezTo>
                    <a:pt x="54" y="17"/>
                    <a:pt x="54" y="17"/>
                    <a:pt x="54" y="17"/>
                  </a:cubicBezTo>
                  <a:cubicBezTo>
                    <a:pt x="54" y="16"/>
                    <a:pt x="56" y="14"/>
                    <a:pt x="57" y="14"/>
                  </a:cubicBezTo>
                  <a:cubicBezTo>
                    <a:pt x="59" y="14"/>
                    <a:pt x="60" y="16"/>
                    <a:pt x="60" y="17"/>
                  </a:cubicBezTo>
                  <a:cubicBezTo>
                    <a:pt x="60" y="22"/>
                    <a:pt x="60" y="22"/>
                    <a:pt x="60" y="22"/>
                  </a:cubicBezTo>
                  <a:cubicBezTo>
                    <a:pt x="67" y="22"/>
                    <a:pt x="83" y="27"/>
                    <a:pt x="83" y="36"/>
                  </a:cubicBezTo>
                  <a:cubicBezTo>
                    <a:pt x="83" y="40"/>
                    <a:pt x="80" y="42"/>
                    <a:pt x="77" y="42"/>
                  </a:cubicBezTo>
                  <a:cubicBezTo>
                    <a:pt x="70" y="42"/>
                    <a:pt x="70" y="32"/>
                    <a:pt x="60" y="32"/>
                  </a:cubicBezTo>
                  <a:cubicBezTo>
                    <a:pt x="60" y="50"/>
                    <a:pt x="60" y="50"/>
                    <a:pt x="60" y="50"/>
                  </a:cubicBezTo>
                  <a:cubicBezTo>
                    <a:pt x="73" y="52"/>
                    <a:pt x="84" y="56"/>
                    <a:pt x="84" y="71"/>
                  </a:cubicBezTo>
                  <a:cubicBezTo>
                    <a:pt x="84" y="83"/>
                    <a:pt x="74" y="90"/>
                    <a:pt x="60"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Group 57"/>
          <p:cNvGrpSpPr>
            <a:grpSpLocks noChangeAspect="1"/>
          </p:cNvGrpSpPr>
          <p:nvPr/>
        </p:nvGrpSpPr>
        <p:grpSpPr bwMode="auto">
          <a:xfrm>
            <a:off x="6825738" y="4549892"/>
            <a:ext cx="717550" cy="663575"/>
            <a:chOff x="4082" y="483"/>
            <a:chExt cx="452" cy="418"/>
          </a:xfrm>
          <a:solidFill>
            <a:schemeClr val="bg1"/>
          </a:solidFill>
        </p:grpSpPr>
        <p:sp>
          <p:nvSpPr>
            <p:cNvPr id="25" name="Freeform 58"/>
            <p:cNvSpPr/>
            <p:nvPr/>
          </p:nvSpPr>
          <p:spPr bwMode="auto">
            <a:xfrm>
              <a:off x="4224" y="483"/>
              <a:ext cx="168" cy="173"/>
            </a:xfrm>
            <a:custGeom>
              <a:avLst/>
              <a:gdLst>
                <a:gd name="T0" fmla="*/ 30 w 70"/>
                <a:gd name="T1" fmla="*/ 72 h 72"/>
                <a:gd name="T2" fmla="*/ 32 w 70"/>
                <a:gd name="T3" fmla="*/ 57 h 72"/>
                <a:gd name="T4" fmla="*/ 31 w 70"/>
                <a:gd name="T5" fmla="*/ 55 h 72"/>
                <a:gd name="T6" fmla="*/ 31 w 70"/>
                <a:gd name="T7" fmla="*/ 54 h 72"/>
                <a:gd name="T8" fmla="*/ 34 w 70"/>
                <a:gd name="T9" fmla="*/ 50 h 72"/>
                <a:gd name="T10" fmla="*/ 36 w 70"/>
                <a:gd name="T11" fmla="*/ 50 h 72"/>
                <a:gd name="T12" fmla="*/ 39 w 70"/>
                <a:gd name="T13" fmla="*/ 54 h 72"/>
                <a:gd name="T14" fmla="*/ 39 w 70"/>
                <a:gd name="T15" fmla="*/ 55 h 72"/>
                <a:gd name="T16" fmla="*/ 38 w 70"/>
                <a:gd name="T17" fmla="*/ 57 h 72"/>
                <a:gd name="T18" fmla="*/ 40 w 70"/>
                <a:gd name="T19" fmla="*/ 72 h 72"/>
                <a:gd name="T20" fmla="*/ 70 w 70"/>
                <a:gd name="T21" fmla="*/ 67 h 72"/>
                <a:gd name="T22" fmla="*/ 55 w 70"/>
                <a:gd name="T23" fmla="*/ 53 h 72"/>
                <a:gd name="T24" fmla="*/ 44 w 70"/>
                <a:gd name="T25" fmla="*/ 42 h 72"/>
                <a:gd name="T26" fmla="*/ 49 w 70"/>
                <a:gd name="T27" fmla="*/ 32 h 72"/>
                <a:gd name="T28" fmla="*/ 54 w 70"/>
                <a:gd name="T29" fmla="*/ 26 h 72"/>
                <a:gd name="T30" fmla="*/ 53 w 70"/>
                <a:gd name="T31" fmla="*/ 21 h 72"/>
                <a:gd name="T32" fmla="*/ 53 w 70"/>
                <a:gd name="T33" fmla="*/ 17 h 72"/>
                <a:gd name="T34" fmla="*/ 35 w 70"/>
                <a:gd name="T35" fmla="*/ 0 h 72"/>
                <a:gd name="T36" fmla="*/ 17 w 70"/>
                <a:gd name="T37" fmla="*/ 17 h 72"/>
                <a:gd name="T38" fmla="*/ 17 w 70"/>
                <a:gd name="T39" fmla="*/ 21 h 72"/>
                <a:gd name="T40" fmla="*/ 16 w 70"/>
                <a:gd name="T41" fmla="*/ 26 h 72"/>
                <a:gd name="T42" fmla="*/ 21 w 70"/>
                <a:gd name="T43" fmla="*/ 32 h 72"/>
                <a:gd name="T44" fmla="*/ 26 w 70"/>
                <a:gd name="T45" fmla="*/ 42 h 72"/>
                <a:gd name="T46" fmla="*/ 16 w 70"/>
                <a:gd name="T47" fmla="*/ 53 h 72"/>
                <a:gd name="T48" fmla="*/ 0 w 70"/>
                <a:gd name="T49" fmla="*/ 67 h 72"/>
                <a:gd name="T50" fmla="*/ 30 w 70"/>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72">
                  <a:moveTo>
                    <a:pt x="30" y="72"/>
                  </a:moveTo>
                  <a:cubicBezTo>
                    <a:pt x="32" y="57"/>
                    <a:pt x="32" y="57"/>
                    <a:pt x="32" y="57"/>
                  </a:cubicBezTo>
                  <a:cubicBezTo>
                    <a:pt x="31" y="55"/>
                    <a:pt x="31" y="55"/>
                    <a:pt x="31" y="55"/>
                  </a:cubicBezTo>
                  <a:cubicBezTo>
                    <a:pt x="31" y="54"/>
                    <a:pt x="31" y="54"/>
                    <a:pt x="31" y="54"/>
                  </a:cubicBezTo>
                  <a:cubicBezTo>
                    <a:pt x="34" y="50"/>
                    <a:pt x="34" y="50"/>
                    <a:pt x="34" y="50"/>
                  </a:cubicBezTo>
                  <a:cubicBezTo>
                    <a:pt x="35" y="50"/>
                    <a:pt x="35" y="50"/>
                    <a:pt x="36" y="50"/>
                  </a:cubicBezTo>
                  <a:cubicBezTo>
                    <a:pt x="39" y="54"/>
                    <a:pt x="39" y="54"/>
                    <a:pt x="39" y="54"/>
                  </a:cubicBezTo>
                  <a:cubicBezTo>
                    <a:pt x="39" y="54"/>
                    <a:pt x="39" y="54"/>
                    <a:pt x="39" y="55"/>
                  </a:cubicBezTo>
                  <a:cubicBezTo>
                    <a:pt x="38" y="57"/>
                    <a:pt x="38" y="57"/>
                    <a:pt x="38" y="57"/>
                  </a:cubicBezTo>
                  <a:cubicBezTo>
                    <a:pt x="40" y="72"/>
                    <a:pt x="40" y="72"/>
                    <a:pt x="40" y="72"/>
                  </a:cubicBezTo>
                  <a:cubicBezTo>
                    <a:pt x="59" y="72"/>
                    <a:pt x="70" y="70"/>
                    <a:pt x="70" y="67"/>
                  </a:cubicBezTo>
                  <a:cubicBezTo>
                    <a:pt x="70" y="56"/>
                    <a:pt x="63" y="56"/>
                    <a:pt x="55" y="53"/>
                  </a:cubicBezTo>
                  <a:cubicBezTo>
                    <a:pt x="49" y="51"/>
                    <a:pt x="43" y="51"/>
                    <a:pt x="44" y="42"/>
                  </a:cubicBezTo>
                  <a:cubicBezTo>
                    <a:pt x="48" y="39"/>
                    <a:pt x="49" y="32"/>
                    <a:pt x="49" y="32"/>
                  </a:cubicBezTo>
                  <a:cubicBezTo>
                    <a:pt x="49" y="32"/>
                    <a:pt x="53" y="30"/>
                    <a:pt x="54" y="26"/>
                  </a:cubicBezTo>
                  <a:cubicBezTo>
                    <a:pt x="54" y="22"/>
                    <a:pt x="53" y="21"/>
                    <a:pt x="53" y="21"/>
                  </a:cubicBezTo>
                  <a:cubicBezTo>
                    <a:pt x="53" y="21"/>
                    <a:pt x="53" y="21"/>
                    <a:pt x="53" y="17"/>
                  </a:cubicBezTo>
                  <a:cubicBezTo>
                    <a:pt x="53" y="7"/>
                    <a:pt x="45" y="0"/>
                    <a:pt x="35" y="0"/>
                  </a:cubicBezTo>
                  <a:cubicBezTo>
                    <a:pt x="25" y="0"/>
                    <a:pt x="17" y="7"/>
                    <a:pt x="17" y="17"/>
                  </a:cubicBezTo>
                  <a:cubicBezTo>
                    <a:pt x="17" y="21"/>
                    <a:pt x="17" y="21"/>
                    <a:pt x="17" y="21"/>
                  </a:cubicBezTo>
                  <a:cubicBezTo>
                    <a:pt x="17" y="21"/>
                    <a:pt x="16" y="22"/>
                    <a:pt x="16" y="26"/>
                  </a:cubicBezTo>
                  <a:cubicBezTo>
                    <a:pt x="17" y="30"/>
                    <a:pt x="21" y="32"/>
                    <a:pt x="21" y="32"/>
                  </a:cubicBezTo>
                  <a:cubicBezTo>
                    <a:pt x="21" y="32"/>
                    <a:pt x="22" y="39"/>
                    <a:pt x="26" y="42"/>
                  </a:cubicBezTo>
                  <a:cubicBezTo>
                    <a:pt x="27" y="51"/>
                    <a:pt x="21" y="51"/>
                    <a:pt x="16" y="53"/>
                  </a:cubicBezTo>
                  <a:cubicBezTo>
                    <a:pt x="7" y="56"/>
                    <a:pt x="0" y="56"/>
                    <a:pt x="0" y="67"/>
                  </a:cubicBezTo>
                  <a:cubicBezTo>
                    <a:pt x="0" y="70"/>
                    <a:pt x="11" y="72"/>
                    <a:pt x="3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9"/>
            <p:cNvSpPr/>
            <p:nvPr/>
          </p:nvSpPr>
          <p:spPr bwMode="auto">
            <a:xfrm>
              <a:off x="4082" y="728"/>
              <a:ext cx="171" cy="173"/>
            </a:xfrm>
            <a:custGeom>
              <a:avLst/>
              <a:gdLst>
                <a:gd name="T0" fmla="*/ 55 w 71"/>
                <a:gd name="T1" fmla="*/ 53 h 72"/>
                <a:gd name="T2" fmla="*/ 45 w 71"/>
                <a:gd name="T3" fmla="*/ 42 h 72"/>
                <a:gd name="T4" fmla="*/ 49 w 71"/>
                <a:gd name="T5" fmla="*/ 32 h 72"/>
                <a:gd name="T6" fmla="*/ 54 w 71"/>
                <a:gd name="T7" fmla="*/ 26 h 72"/>
                <a:gd name="T8" fmla="*/ 53 w 71"/>
                <a:gd name="T9" fmla="*/ 21 h 72"/>
                <a:gd name="T10" fmla="*/ 53 w 71"/>
                <a:gd name="T11" fmla="*/ 17 h 72"/>
                <a:gd name="T12" fmla="*/ 35 w 71"/>
                <a:gd name="T13" fmla="*/ 0 h 72"/>
                <a:gd name="T14" fmla="*/ 18 w 71"/>
                <a:gd name="T15" fmla="*/ 17 h 72"/>
                <a:gd name="T16" fmla="*/ 18 w 71"/>
                <a:gd name="T17" fmla="*/ 21 h 72"/>
                <a:gd name="T18" fmla="*/ 16 w 71"/>
                <a:gd name="T19" fmla="*/ 26 h 72"/>
                <a:gd name="T20" fmla="*/ 21 w 71"/>
                <a:gd name="T21" fmla="*/ 32 h 72"/>
                <a:gd name="T22" fmla="*/ 26 w 71"/>
                <a:gd name="T23" fmla="*/ 42 h 72"/>
                <a:gd name="T24" fmla="*/ 16 w 71"/>
                <a:gd name="T25" fmla="*/ 53 h 72"/>
                <a:gd name="T26" fmla="*/ 0 w 71"/>
                <a:gd name="T27" fmla="*/ 67 h 72"/>
                <a:gd name="T28" fmla="*/ 30 w 71"/>
                <a:gd name="T29" fmla="*/ 72 h 72"/>
                <a:gd name="T30" fmla="*/ 33 w 71"/>
                <a:gd name="T31" fmla="*/ 57 h 72"/>
                <a:gd name="T32" fmla="*/ 32 w 71"/>
                <a:gd name="T33" fmla="*/ 55 h 72"/>
                <a:gd name="T34" fmla="*/ 32 w 71"/>
                <a:gd name="T35" fmla="*/ 54 h 72"/>
                <a:gd name="T36" fmla="*/ 35 w 71"/>
                <a:gd name="T37" fmla="*/ 50 h 72"/>
                <a:gd name="T38" fmla="*/ 36 w 71"/>
                <a:gd name="T39" fmla="*/ 50 h 72"/>
                <a:gd name="T40" fmla="*/ 39 w 71"/>
                <a:gd name="T41" fmla="*/ 54 h 72"/>
                <a:gd name="T42" fmla="*/ 39 w 71"/>
                <a:gd name="T43" fmla="*/ 55 h 72"/>
                <a:gd name="T44" fmla="*/ 38 w 71"/>
                <a:gd name="T45" fmla="*/ 57 h 72"/>
                <a:gd name="T46" fmla="*/ 40 w 71"/>
                <a:gd name="T47" fmla="*/ 72 h 72"/>
                <a:gd name="T48" fmla="*/ 71 w 71"/>
                <a:gd name="T49" fmla="*/ 67 h 72"/>
                <a:gd name="T50" fmla="*/ 55 w 71"/>
                <a:gd name="T51" fmla="*/ 5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2">
                  <a:moveTo>
                    <a:pt x="55" y="53"/>
                  </a:moveTo>
                  <a:cubicBezTo>
                    <a:pt x="50" y="51"/>
                    <a:pt x="43" y="50"/>
                    <a:pt x="45" y="42"/>
                  </a:cubicBezTo>
                  <a:cubicBezTo>
                    <a:pt x="48" y="39"/>
                    <a:pt x="49" y="32"/>
                    <a:pt x="49" y="32"/>
                  </a:cubicBezTo>
                  <a:cubicBezTo>
                    <a:pt x="49" y="32"/>
                    <a:pt x="54" y="30"/>
                    <a:pt x="54" y="26"/>
                  </a:cubicBezTo>
                  <a:cubicBezTo>
                    <a:pt x="55" y="22"/>
                    <a:pt x="53" y="21"/>
                    <a:pt x="53" y="21"/>
                  </a:cubicBezTo>
                  <a:cubicBezTo>
                    <a:pt x="53" y="21"/>
                    <a:pt x="53" y="21"/>
                    <a:pt x="53" y="17"/>
                  </a:cubicBezTo>
                  <a:cubicBezTo>
                    <a:pt x="53" y="7"/>
                    <a:pt x="45" y="0"/>
                    <a:pt x="35" y="0"/>
                  </a:cubicBezTo>
                  <a:cubicBezTo>
                    <a:pt x="26" y="0"/>
                    <a:pt x="18" y="7"/>
                    <a:pt x="18" y="17"/>
                  </a:cubicBezTo>
                  <a:cubicBezTo>
                    <a:pt x="18" y="21"/>
                    <a:pt x="18" y="21"/>
                    <a:pt x="18" y="21"/>
                  </a:cubicBezTo>
                  <a:cubicBezTo>
                    <a:pt x="18" y="21"/>
                    <a:pt x="16" y="22"/>
                    <a:pt x="16" y="26"/>
                  </a:cubicBezTo>
                  <a:cubicBezTo>
                    <a:pt x="17" y="30"/>
                    <a:pt x="21" y="32"/>
                    <a:pt x="21" y="32"/>
                  </a:cubicBezTo>
                  <a:cubicBezTo>
                    <a:pt x="21" y="32"/>
                    <a:pt x="22" y="39"/>
                    <a:pt x="26" y="42"/>
                  </a:cubicBezTo>
                  <a:cubicBezTo>
                    <a:pt x="27" y="50"/>
                    <a:pt x="21" y="51"/>
                    <a:pt x="16" y="53"/>
                  </a:cubicBezTo>
                  <a:cubicBezTo>
                    <a:pt x="7" y="56"/>
                    <a:pt x="0" y="56"/>
                    <a:pt x="0" y="67"/>
                  </a:cubicBezTo>
                  <a:cubicBezTo>
                    <a:pt x="0" y="69"/>
                    <a:pt x="11" y="72"/>
                    <a:pt x="30" y="72"/>
                  </a:cubicBezTo>
                  <a:cubicBezTo>
                    <a:pt x="33" y="57"/>
                    <a:pt x="33" y="57"/>
                    <a:pt x="33" y="57"/>
                  </a:cubicBezTo>
                  <a:cubicBezTo>
                    <a:pt x="32" y="55"/>
                    <a:pt x="32" y="55"/>
                    <a:pt x="32" y="55"/>
                  </a:cubicBezTo>
                  <a:cubicBezTo>
                    <a:pt x="31" y="54"/>
                    <a:pt x="31" y="54"/>
                    <a:pt x="32" y="54"/>
                  </a:cubicBezTo>
                  <a:cubicBezTo>
                    <a:pt x="35" y="50"/>
                    <a:pt x="35" y="50"/>
                    <a:pt x="35" y="50"/>
                  </a:cubicBezTo>
                  <a:cubicBezTo>
                    <a:pt x="35" y="50"/>
                    <a:pt x="36" y="50"/>
                    <a:pt x="36" y="50"/>
                  </a:cubicBezTo>
                  <a:cubicBezTo>
                    <a:pt x="39" y="54"/>
                    <a:pt x="39" y="54"/>
                    <a:pt x="39" y="54"/>
                  </a:cubicBezTo>
                  <a:cubicBezTo>
                    <a:pt x="39" y="54"/>
                    <a:pt x="39" y="54"/>
                    <a:pt x="39" y="55"/>
                  </a:cubicBezTo>
                  <a:cubicBezTo>
                    <a:pt x="38" y="57"/>
                    <a:pt x="38" y="57"/>
                    <a:pt x="38" y="57"/>
                  </a:cubicBezTo>
                  <a:cubicBezTo>
                    <a:pt x="40" y="72"/>
                    <a:pt x="40" y="72"/>
                    <a:pt x="40" y="72"/>
                  </a:cubicBezTo>
                  <a:cubicBezTo>
                    <a:pt x="59" y="72"/>
                    <a:pt x="71" y="69"/>
                    <a:pt x="71" y="67"/>
                  </a:cubicBezTo>
                  <a:cubicBezTo>
                    <a:pt x="71" y="56"/>
                    <a:pt x="63" y="56"/>
                    <a:pt x="5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0"/>
            <p:cNvSpPr/>
            <p:nvPr/>
          </p:nvSpPr>
          <p:spPr bwMode="auto">
            <a:xfrm>
              <a:off x="4366" y="728"/>
              <a:ext cx="168" cy="173"/>
            </a:xfrm>
            <a:custGeom>
              <a:avLst/>
              <a:gdLst>
                <a:gd name="T0" fmla="*/ 54 w 70"/>
                <a:gd name="T1" fmla="*/ 53 h 72"/>
                <a:gd name="T2" fmla="*/ 44 w 70"/>
                <a:gd name="T3" fmla="*/ 42 h 72"/>
                <a:gd name="T4" fmla="*/ 49 w 70"/>
                <a:gd name="T5" fmla="*/ 32 h 72"/>
                <a:gd name="T6" fmla="*/ 54 w 70"/>
                <a:gd name="T7" fmla="*/ 26 h 72"/>
                <a:gd name="T8" fmla="*/ 52 w 70"/>
                <a:gd name="T9" fmla="*/ 21 h 72"/>
                <a:gd name="T10" fmla="*/ 52 w 70"/>
                <a:gd name="T11" fmla="*/ 17 h 72"/>
                <a:gd name="T12" fmla="*/ 35 w 70"/>
                <a:gd name="T13" fmla="*/ 0 h 72"/>
                <a:gd name="T14" fmla="*/ 17 w 70"/>
                <a:gd name="T15" fmla="*/ 17 h 72"/>
                <a:gd name="T16" fmla="*/ 17 w 70"/>
                <a:gd name="T17" fmla="*/ 21 h 72"/>
                <a:gd name="T18" fmla="*/ 16 w 70"/>
                <a:gd name="T19" fmla="*/ 26 h 72"/>
                <a:gd name="T20" fmla="*/ 21 w 70"/>
                <a:gd name="T21" fmla="*/ 32 h 72"/>
                <a:gd name="T22" fmla="*/ 25 w 70"/>
                <a:gd name="T23" fmla="*/ 42 h 72"/>
                <a:gd name="T24" fmla="*/ 15 w 70"/>
                <a:gd name="T25" fmla="*/ 53 h 72"/>
                <a:gd name="T26" fmla="*/ 0 w 70"/>
                <a:gd name="T27" fmla="*/ 67 h 72"/>
                <a:gd name="T28" fmla="*/ 30 w 70"/>
                <a:gd name="T29" fmla="*/ 72 h 72"/>
                <a:gd name="T30" fmla="*/ 32 w 70"/>
                <a:gd name="T31" fmla="*/ 57 h 72"/>
                <a:gd name="T32" fmla="*/ 31 w 70"/>
                <a:gd name="T33" fmla="*/ 55 h 72"/>
                <a:gd name="T34" fmla="*/ 31 w 70"/>
                <a:gd name="T35" fmla="*/ 54 h 72"/>
                <a:gd name="T36" fmla="*/ 34 w 70"/>
                <a:gd name="T37" fmla="*/ 50 h 72"/>
                <a:gd name="T38" fmla="*/ 35 w 70"/>
                <a:gd name="T39" fmla="*/ 50 h 72"/>
                <a:gd name="T40" fmla="*/ 38 w 70"/>
                <a:gd name="T41" fmla="*/ 54 h 72"/>
                <a:gd name="T42" fmla="*/ 39 w 70"/>
                <a:gd name="T43" fmla="*/ 55 h 72"/>
                <a:gd name="T44" fmla="*/ 37 w 70"/>
                <a:gd name="T45" fmla="*/ 57 h 72"/>
                <a:gd name="T46" fmla="*/ 40 w 70"/>
                <a:gd name="T47" fmla="*/ 72 h 72"/>
                <a:gd name="T48" fmla="*/ 70 w 70"/>
                <a:gd name="T49" fmla="*/ 67 h 72"/>
                <a:gd name="T50" fmla="*/ 54 w 70"/>
                <a:gd name="T51" fmla="*/ 5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72">
                  <a:moveTo>
                    <a:pt x="54" y="53"/>
                  </a:moveTo>
                  <a:cubicBezTo>
                    <a:pt x="49" y="51"/>
                    <a:pt x="43" y="50"/>
                    <a:pt x="44" y="42"/>
                  </a:cubicBezTo>
                  <a:cubicBezTo>
                    <a:pt x="48" y="39"/>
                    <a:pt x="49" y="32"/>
                    <a:pt x="49" y="32"/>
                  </a:cubicBezTo>
                  <a:cubicBezTo>
                    <a:pt x="49" y="32"/>
                    <a:pt x="53" y="30"/>
                    <a:pt x="54" y="26"/>
                  </a:cubicBezTo>
                  <a:cubicBezTo>
                    <a:pt x="54" y="22"/>
                    <a:pt x="52" y="21"/>
                    <a:pt x="52" y="21"/>
                  </a:cubicBezTo>
                  <a:cubicBezTo>
                    <a:pt x="52" y="21"/>
                    <a:pt x="52" y="21"/>
                    <a:pt x="52" y="17"/>
                  </a:cubicBezTo>
                  <a:cubicBezTo>
                    <a:pt x="52" y="7"/>
                    <a:pt x="44" y="0"/>
                    <a:pt x="35" y="0"/>
                  </a:cubicBezTo>
                  <a:cubicBezTo>
                    <a:pt x="25" y="0"/>
                    <a:pt x="17" y="7"/>
                    <a:pt x="17" y="17"/>
                  </a:cubicBezTo>
                  <a:cubicBezTo>
                    <a:pt x="17" y="21"/>
                    <a:pt x="17" y="21"/>
                    <a:pt x="17" y="21"/>
                  </a:cubicBezTo>
                  <a:cubicBezTo>
                    <a:pt x="17" y="21"/>
                    <a:pt x="15" y="22"/>
                    <a:pt x="16" y="26"/>
                  </a:cubicBezTo>
                  <a:cubicBezTo>
                    <a:pt x="16" y="30"/>
                    <a:pt x="21" y="32"/>
                    <a:pt x="21" y="32"/>
                  </a:cubicBezTo>
                  <a:cubicBezTo>
                    <a:pt x="21" y="32"/>
                    <a:pt x="22" y="39"/>
                    <a:pt x="25" y="42"/>
                  </a:cubicBezTo>
                  <a:cubicBezTo>
                    <a:pt x="27" y="50"/>
                    <a:pt x="20" y="51"/>
                    <a:pt x="15" y="53"/>
                  </a:cubicBezTo>
                  <a:cubicBezTo>
                    <a:pt x="7" y="56"/>
                    <a:pt x="0" y="56"/>
                    <a:pt x="0" y="67"/>
                  </a:cubicBezTo>
                  <a:cubicBezTo>
                    <a:pt x="0" y="69"/>
                    <a:pt x="11" y="72"/>
                    <a:pt x="30" y="72"/>
                  </a:cubicBezTo>
                  <a:cubicBezTo>
                    <a:pt x="32" y="57"/>
                    <a:pt x="32" y="57"/>
                    <a:pt x="32" y="57"/>
                  </a:cubicBezTo>
                  <a:cubicBezTo>
                    <a:pt x="31" y="55"/>
                    <a:pt x="31" y="55"/>
                    <a:pt x="31" y="55"/>
                  </a:cubicBezTo>
                  <a:cubicBezTo>
                    <a:pt x="31" y="54"/>
                    <a:pt x="31" y="54"/>
                    <a:pt x="31" y="54"/>
                  </a:cubicBezTo>
                  <a:cubicBezTo>
                    <a:pt x="34" y="50"/>
                    <a:pt x="34" y="50"/>
                    <a:pt x="34" y="50"/>
                  </a:cubicBezTo>
                  <a:cubicBezTo>
                    <a:pt x="35" y="50"/>
                    <a:pt x="35" y="50"/>
                    <a:pt x="35" y="50"/>
                  </a:cubicBezTo>
                  <a:cubicBezTo>
                    <a:pt x="38" y="54"/>
                    <a:pt x="38" y="54"/>
                    <a:pt x="38" y="54"/>
                  </a:cubicBezTo>
                  <a:cubicBezTo>
                    <a:pt x="39" y="54"/>
                    <a:pt x="39" y="54"/>
                    <a:pt x="39" y="55"/>
                  </a:cubicBezTo>
                  <a:cubicBezTo>
                    <a:pt x="37" y="57"/>
                    <a:pt x="37" y="57"/>
                    <a:pt x="37" y="57"/>
                  </a:cubicBezTo>
                  <a:cubicBezTo>
                    <a:pt x="40" y="72"/>
                    <a:pt x="40" y="72"/>
                    <a:pt x="40" y="72"/>
                  </a:cubicBezTo>
                  <a:cubicBezTo>
                    <a:pt x="59" y="72"/>
                    <a:pt x="70" y="69"/>
                    <a:pt x="70" y="67"/>
                  </a:cubicBezTo>
                  <a:cubicBezTo>
                    <a:pt x="70" y="56"/>
                    <a:pt x="63" y="56"/>
                    <a:pt x="54"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1"/>
            <p:cNvSpPr/>
            <p:nvPr/>
          </p:nvSpPr>
          <p:spPr bwMode="auto">
            <a:xfrm>
              <a:off x="4229" y="670"/>
              <a:ext cx="159" cy="147"/>
            </a:xfrm>
            <a:custGeom>
              <a:avLst/>
              <a:gdLst>
                <a:gd name="T0" fmla="*/ 61 w 66"/>
                <a:gd name="T1" fmla="*/ 60 h 61"/>
                <a:gd name="T2" fmla="*/ 65 w 66"/>
                <a:gd name="T3" fmla="*/ 59 h 61"/>
                <a:gd name="T4" fmla="*/ 64 w 66"/>
                <a:gd name="T5" fmla="*/ 52 h 61"/>
                <a:gd name="T6" fmla="*/ 38 w 66"/>
                <a:gd name="T7" fmla="*/ 30 h 61"/>
                <a:gd name="T8" fmla="*/ 38 w 66"/>
                <a:gd name="T9" fmla="*/ 4 h 61"/>
                <a:gd name="T10" fmla="*/ 33 w 66"/>
                <a:gd name="T11" fmla="*/ 0 h 61"/>
                <a:gd name="T12" fmla="*/ 28 w 66"/>
                <a:gd name="T13" fmla="*/ 4 h 61"/>
                <a:gd name="T14" fmla="*/ 28 w 66"/>
                <a:gd name="T15" fmla="*/ 30 h 61"/>
                <a:gd name="T16" fmla="*/ 2 w 66"/>
                <a:gd name="T17" fmla="*/ 52 h 61"/>
                <a:gd name="T18" fmla="*/ 1 w 66"/>
                <a:gd name="T19" fmla="*/ 59 h 61"/>
                <a:gd name="T20" fmla="*/ 8 w 66"/>
                <a:gd name="T21" fmla="*/ 59 h 61"/>
                <a:gd name="T22" fmla="*/ 33 w 66"/>
                <a:gd name="T23" fmla="*/ 38 h 61"/>
                <a:gd name="T24" fmla="*/ 58 w 66"/>
                <a:gd name="T25" fmla="*/ 59 h 61"/>
                <a:gd name="T26" fmla="*/ 61 w 66"/>
                <a:gd name="T2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1">
                  <a:moveTo>
                    <a:pt x="61" y="60"/>
                  </a:moveTo>
                  <a:cubicBezTo>
                    <a:pt x="62" y="60"/>
                    <a:pt x="64" y="60"/>
                    <a:pt x="65" y="59"/>
                  </a:cubicBezTo>
                  <a:cubicBezTo>
                    <a:pt x="66" y="57"/>
                    <a:pt x="66" y="54"/>
                    <a:pt x="64" y="52"/>
                  </a:cubicBezTo>
                  <a:cubicBezTo>
                    <a:pt x="38" y="30"/>
                    <a:pt x="38" y="30"/>
                    <a:pt x="38" y="30"/>
                  </a:cubicBezTo>
                  <a:cubicBezTo>
                    <a:pt x="38" y="4"/>
                    <a:pt x="38" y="4"/>
                    <a:pt x="38" y="4"/>
                  </a:cubicBezTo>
                  <a:cubicBezTo>
                    <a:pt x="38" y="2"/>
                    <a:pt x="36" y="0"/>
                    <a:pt x="33" y="0"/>
                  </a:cubicBezTo>
                  <a:cubicBezTo>
                    <a:pt x="30" y="0"/>
                    <a:pt x="28" y="2"/>
                    <a:pt x="28" y="4"/>
                  </a:cubicBezTo>
                  <a:cubicBezTo>
                    <a:pt x="28" y="30"/>
                    <a:pt x="28" y="30"/>
                    <a:pt x="28" y="30"/>
                  </a:cubicBezTo>
                  <a:cubicBezTo>
                    <a:pt x="2" y="52"/>
                    <a:pt x="2" y="52"/>
                    <a:pt x="2" y="52"/>
                  </a:cubicBezTo>
                  <a:cubicBezTo>
                    <a:pt x="0" y="54"/>
                    <a:pt x="0" y="57"/>
                    <a:pt x="1" y="59"/>
                  </a:cubicBezTo>
                  <a:cubicBezTo>
                    <a:pt x="3" y="61"/>
                    <a:pt x="6" y="61"/>
                    <a:pt x="8" y="59"/>
                  </a:cubicBezTo>
                  <a:cubicBezTo>
                    <a:pt x="33" y="38"/>
                    <a:pt x="33" y="38"/>
                    <a:pt x="33" y="38"/>
                  </a:cubicBezTo>
                  <a:cubicBezTo>
                    <a:pt x="58" y="59"/>
                    <a:pt x="58" y="59"/>
                    <a:pt x="58" y="59"/>
                  </a:cubicBezTo>
                  <a:cubicBezTo>
                    <a:pt x="59" y="60"/>
                    <a:pt x="60" y="60"/>
                    <a:pt x="6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Group 73"/>
          <p:cNvGrpSpPr>
            <a:grpSpLocks noChangeAspect="1"/>
          </p:cNvGrpSpPr>
          <p:nvPr/>
        </p:nvGrpSpPr>
        <p:grpSpPr bwMode="auto">
          <a:xfrm>
            <a:off x="10447146" y="4677686"/>
            <a:ext cx="715963" cy="571500"/>
            <a:chOff x="1378" y="854"/>
            <a:chExt cx="451" cy="360"/>
          </a:xfrm>
          <a:solidFill>
            <a:schemeClr val="bg1"/>
          </a:solidFill>
        </p:grpSpPr>
        <p:sp>
          <p:nvSpPr>
            <p:cNvPr id="30" name="Freeform 74"/>
            <p:cNvSpPr/>
            <p:nvPr/>
          </p:nvSpPr>
          <p:spPr bwMode="auto">
            <a:xfrm>
              <a:off x="1455" y="1174"/>
              <a:ext cx="297" cy="40"/>
            </a:xfrm>
            <a:custGeom>
              <a:avLst/>
              <a:gdLst>
                <a:gd name="T0" fmla="*/ 115 w 124"/>
                <a:gd name="T1" fmla="*/ 0 h 17"/>
                <a:gd name="T2" fmla="*/ 9 w 124"/>
                <a:gd name="T3" fmla="*/ 0 h 17"/>
                <a:gd name="T4" fmla="*/ 0 w 124"/>
                <a:gd name="T5" fmla="*/ 8 h 17"/>
                <a:gd name="T6" fmla="*/ 9 w 124"/>
                <a:gd name="T7" fmla="*/ 17 h 17"/>
                <a:gd name="T8" fmla="*/ 115 w 124"/>
                <a:gd name="T9" fmla="*/ 17 h 17"/>
                <a:gd name="T10" fmla="*/ 124 w 124"/>
                <a:gd name="T11" fmla="*/ 8 h 17"/>
                <a:gd name="T12" fmla="*/ 115 w 12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4" h="17">
                  <a:moveTo>
                    <a:pt x="115" y="0"/>
                  </a:moveTo>
                  <a:cubicBezTo>
                    <a:pt x="9" y="0"/>
                    <a:pt x="9" y="0"/>
                    <a:pt x="9" y="0"/>
                  </a:cubicBezTo>
                  <a:cubicBezTo>
                    <a:pt x="4" y="0"/>
                    <a:pt x="0" y="4"/>
                    <a:pt x="0" y="8"/>
                  </a:cubicBezTo>
                  <a:cubicBezTo>
                    <a:pt x="0" y="13"/>
                    <a:pt x="4" y="17"/>
                    <a:pt x="9" y="17"/>
                  </a:cubicBezTo>
                  <a:cubicBezTo>
                    <a:pt x="115" y="17"/>
                    <a:pt x="115" y="17"/>
                    <a:pt x="115" y="17"/>
                  </a:cubicBezTo>
                  <a:cubicBezTo>
                    <a:pt x="120" y="17"/>
                    <a:pt x="124" y="13"/>
                    <a:pt x="124" y="8"/>
                  </a:cubicBezTo>
                  <a:cubicBezTo>
                    <a:pt x="124" y="4"/>
                    <a:pt x="120" y="0"/>
                    <a:pt x="1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5"/>
            <p:cNvSpPr/>
            <p:nvPr/>
          </p:nvSpPr>
          <p:spPr bwMode="auto">
            <a:xfrm>
              <a:off x="1450" y="1003"/>
              <a:ext cx="32" cy="82"/>
            </a:xfrm>
            <a:custGeom>
              <a:avLst/>
              <a:gdLst>
                <a:gd name="T0" fmla="*/ 0 w 13"/>
                <a:gd name="T1" fmla="*/ 7 h 34"/>
                <a:gd name="T2" fmla="*/ 0 w 13"/>
                <a:gd name="T3" fmla="*/ 28 h 34"/>
                <a:gd name="T4" fmla="*/ 6 w 13"/>
                <a:gd name="T5" fmla="*/ 34 h 34"/>
                <a:gd name="T6" fmla="*/ 13 w 13"/>
                <a:gd name="T7" fmla="*/ 28 h 34"/>
                <a:gd name="T8" fmla="*/ 13 w 13"/>
                <a:gd name="T9" fmla="*/ 7 h 34"/>
                <a:gd name="T10" fmla="*/ 6 w 13"/>
                <a:gd name="T11" fmla="*/ 0 h 34"/>
                <a:gd name="T12" fmla="*/ 0 w 13"/>
                <a:gd name="T13" fmla="*/ 7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0" y="7"/>
                  </a:moveTo>
                  <a:cubicBezTo>
                    <a:pt x="0" y="28"/>
                    <a:pt x="0" y="28"/>
                    <a:pt x="0" y="28"/>
                  </a:cubicBezTo>
                  <a:cubicBezTo>
                    <a:pt x="0" y="31"/>
                    <a:pt x="3" y="34"/>
                    <a:pt x="6" y="34"/>
                  </a:cubicBezTo>
                  <a:cubicBezTo>
                    <a:pt x="10" y="34"/>
                    <a:pt x="13" y="31"/>
                    <a:pt x="13" y="28"/>
                  </a:cubicBezTo>
                  <a:cubicBezTo>
                    <a:pt x="13" y="7"/>
                    <a:pt x="13" y="7"/>
                    <a:pt x="13" y="7"/>
                  </a:cubicBezTo>
                  <a:cubicBezTo>
                    <a:pt x="13" y="3"/>
                    <a:pt x="10" y="0"/>
                    <a:pt x="6" y="0"/>
                  </a:cubicBezTo>
                  <a:cubicBezTo>
                    <a:pt x="3"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6"/>
            <p:cNvSpPr/>
            <p:nvPr/>
          </p:nvSpPr>
          <p:spPr bwMode="auto">
            <a:xfrm>
              <a:off x="1501" y="983"/>
              <a:ext cx="31" cy="102"/>
            </a:xfrm>
            <a:custGeom>
              <a:avLst/>
              <a:gdLst>
                <a:gd name="T0" fmla="*/ 0 w 13"/>
                <a:gd name="T1" fmla="*/ 6 h 42"/>
                <a:gd name="T2" fmla="*/ 0 w 13"/>
                <a:gd name="T3" fmla="*/ 36 h 42"/>
                <a:gd name="T4" fmla="*/ 7 w 13"/>
                <a:gd name="T5" fmla="*/ 42 h 42"/>
                <a:gd name="T6" fmla="*/ 13 w 13"/>
                <a:gd name="T7" fmla="*/ 36 h 42"/>
                <a:gd name="T8" fmla="*/ 13 w 13"/>
                <a:gd name="T9" fmla="*/ 6 h 42"/>
                <a:gd name="T10" fmla="*/ 7 w 13"/>
                <a:gd name="T11" fmla="*/ 0 h 42"/>
                <a:gd name="T12" fmla="*/ 0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6"/>
                  </a:moveTo>
                  <a:cubicBezTo>
                    <a:pt x="0" y="36"/>
                    <a:pt x="0" y="36"/>
                    <a:pt x="0" y="36"/>
                  </a:cubicBezTo>
                  <a:cubicBezTo>
                    <a:pt x="0" y="39"/>
                    <a:pt x="3" y="42"/>
                    <a:pt x="7" y="42"/>
                  </a:cubicBezTo>
                  <a:cubicBezTo>
                    <a:pt x="10" y="42"/>
                    <a:pt x="13" y="39"/>
                    <a:pt x="13" y="36"/>
                  </a:cubicBezTo>
                  <a:cubicBezTo>
                    <a:pt x="13" y="6"/>
                    <a:pt x="13" y="6"/>
                    <a:pt x="13" y="6"/>
                  </a:cubicBezTo>
                  <a:cubicBezTo>
                    <a:pt x="13" y="3"/>
                    <a:pt x="10" y="0"/>
                    <a:pt x="7" y="0"/>
                  </a:cubicBezTo>
                  <a:cubicBezTo>
                    <a:pt x="3" y="0"/>
                    <a:pt x="0" y="3"/>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7"/>
            <p:cNvSpPr/>
            <p:nvPr/>
          </p:nvSpPr>
          <p:spPr bwMode="auto">
            <a:xfrm>
              <a:off x="1553" y="962"/>
              <a:ext cx="29" cy="123"/>
            </a:xfrm>
            <a:custGeom>
              <a:avLst/>
              <a:gdLst>
                <a:gd name="T0" fmla="*/ 0 w 12"/>
                <a:gd name="T1" fmla="*/ 6 h 51"/>
                <a:gd name="T2" fmla="*/ 0 w 12"/>
                <a:gd name="T3" fmla="*/ 45 h 51"/>
                <a:gd name="T4" fmla="*/ 6 w 12"/>
                <a:gd name="T5" fmla="*/ 51 h 51"/>
                <a:gd name="T6" fmla="*/ 12 w 12"/>
                <a:gd name="T7" fmla="*/ 45 h 51"/>
                <a:gd name="T8" fmla="*/ 12 w 12"/>
                <a:gd name="T9" fmla="*/ 6 h 51"/>
                <a:gd name="T10" fmla="*/ 6 w 12"/>
                <a:gd name="T11" fmla="*/ 0 h 51"/>
                <a:gd name="T12" fmla="*/ 0 w 12"/>
                <a:gd name="T13" fmla="*/ 6 h 51"/>
              </a:gdLst>
              <a:ahLst/>
              <a:cxnLst>
                <a:cxn ang="0">
                  <a:pos x="T0" y="T1"/>
                </a:cxn>
                <a:cxn ang="0">
                  <a:pos x="T2" y="T3"/>
                </a:cxn>
                <a:cxn ang="0">
                  <a:pos x="T4" y="T5"/>
                </a:cxn>
                <a:cxn ang="0">
                  <a:pos x="T6" y="T7"/>
                </a:cxn>
                <a:cxn ang="0">
                  <a:pos x="T8" y="T9"/>
                </a:cxn>
                <a:cxn ang="0">
                  <a:pos x="T10" y="T11"/>
                </a:cxn>
                <a:cxn ang="0">
                  <a:pos x="T12" y="T13"/>
                </a:cxn>
              </a:cxnLst>
              <a:rect l="0" t="0" r="r" b="b"/>
              <a:pathLst>
                <a:path w="12" h="51">
                  <a:moveTo>
                    <a:pt x="0" y="6"/>
                  </a:moveTo>
                  <a:cubicBezTo>
                    <a:pt x="0" y="45"/>
                    <a:pt x="0" y="45"/>
                    <a:pt x="0" y="45"/>
                  </a:cubicBezTo>
                  <a:cubicBezTo>
                    <a:pt x="0" y="48"/>
                    <a:pt x="3" y="51"/>
                    <a:pt x="6" y="51"/>
                  </a:cubicBezTo>
                  <a:cubicBezTo>
                    <a:pt x="10" y="51"/>
                    <a:pt x="12" y="48"/>
                    <a:pt x="12" y="45"/>
                  </a:cubicBezTo>
                  <a:cubicBezTo>
                    <a:pt x="12" y="6"/>
                    <a:pt x="12" y="6"/>
                    <a:pt x="12" y="6"/>
                  </a:cubicBezTo>
                  <a:cubicBezTo>
                    <a:pt x="12" y="3"/>
                    <a:pt x="10" y="0"/>
                    <a:pt x="6" y="0"/>
                  </a:cubicBezTo>
                  <a:cubicBezTo>
                    <a:pt x="3" y="0"/>
                    <a:pt x="0" y="3"/>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8"/>
            <p:cNvSpPr/>
            <p:nvPr/>
          </p:nvSpPr>
          <p:spPr bwMode="auto">
            <a:xfrm>
              <a:off x="1378" y="854"/>
              <a:ext cx="451" cy="298"/>
            </a:xfrm>
            <a:custGeom>
              <a:avLst/>
              <a:gdLst>
                <a:gd name="T0" fmla="*/ 179 w 188"/>
                <a:gd name="T1" fmla="*/ 0 h 124"/>
                <a:gd name="T2" fmla="*/ 9 w 188"/>
                <a:gd name="T3" fmla="*/ 0 h 124"/>
                <a:gd name="T4" fmla="*/ 0 w 188"/>
                <a:gd name="T5" fmla="*/ 9 h 124"/>
                <a:gd name="T6" fmla="*/ 0 w 188"/>
                <a:gd name="T7" fmla="*/ 116 h 124"/>
                <a:gd name="T8" fmla="*/ 9 w 188"/>
                <a:gd name="T9" fmla="*/ 124 h 124"/>
                <a:gd name="T10" fmla="*/ 172 w 188"/>
                <a:gd name="T11" fmla="*/ 124 h 124"/>
                <a:gd name="T12" fmla="*/ 171 w 188"/>
                <a:gd name="T13" fmla="*/ 124 h 124"/>
                <a:gd name="T14" fmla="*/ 159 w 188"/>
                <a:gd name="T15" fmla="*/ 112 h 124"/>
                <a:gd name="T16" fmla="*/ 137 w 188"/>
                <a:gd name="T17" fmla="*/ 118 h 124"/>
                <a:gd name="T18" fmla="*/ 107 w 188"/>
                <a:gd name="T19" fmla="*/ 107 h 124"/>
                <a:gd name="T20" fmla="*/ 17 w 188"/>
                <a:gd name="T21" fmla="*/ 107 h 124"/>
                <a:gd name="T22" fmla="*/ 17 w 188"/>
                <a:gd name="T23" fmla="*/ 17 h 124"/>
                <a:gd name="T24" fmla="*/ 171 w 188"/>
                <a:gd name="T25" fmla="*/ 17 h 124"/>
                <a:gd name="T26" fmla="*/ 171 w 188"/>
                <a:gd name="T27" fmla="*/ 41 h 124"/>
                <a:gd name="T28" fmla="*/ 182 w 188"/>
                <a:gd name="T29" fmla="*/ 72 h 124"/>
                <a:gd name="T30" fmla="*/ 177 w 188"/>
                <a:gd name="T31" fmla="*/ 94 h 124"/>
                <a:gd name="T32" fmla="*/ 188 w 188"/>
                <a:gd name="T33" fmla="*/ 106 h 124"/>
                <a:gd name="T34" fmla="*/ 188 w 188"/>
                <a:gd name="T35" fmla="*/ 9 h 124"/>
                <a:gd name="T36" fmla="*/ 179 w 188"/>
                <a:gd name="T3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124">
                  <a:moveTo>
                    <a:pt x="179" y="0"/>
                  </a:moveTo>
                  <a:cubicBezTo>
                    <a:pt x="9" y="0"/>
                    <a:pt x="9" y="0"/>
                    <a:pt x="9" y="0"/>
                  </a:cubicBezTo>
                  <a:cubicBezTo>
                    <a:pt x="4" y="0"/>
                    <a:pt x="0" y="4"/>
                    <a:pt x="0" y="9"/>
                  </a:cubicBezTo>
                  <a:cubicBezTo>
                    <a:pt x="0" y="116"/>
                    <a:pt x="0" y="116"/>
                    <a:pt x="0" y="116"/>
                  </a:cubicBezTo>
                  <a:cubicBezTo>
                    <a:pt x="0" y="120"/>
                    <a:pt x="4" y="124"/>
                    <a:pt x="9" y="124"/>
                  </a:cubicBezTo>
                  <a:cubicBezTo>
                    <a:pt x="172" y="124"/>
                    <a:pt x="172" y="124"/>
                    <a:pt x="172" y="124"/>
                  </a:cubicBezTo>
                  <a:cubicBezTo>
                    <a:pt x="171" y="124"/>
                    <a:pt x="171" y="124"/>
                    <a:pt x="171" y="124"/>
                  </a:cubicBezTo>
                  <a:cubicBezTo>
                    <a:pt x="159" y="112"/>
                    <a:pt x="159" y="112"/>
                    <a:pt x="159" y="112"/>
                  </a:cubicBezTo>
                  <a:cubicBezTo>
                    <a:pt x="152" y="116"/>
                    <a:pt x="145" y="118"/>
                    <a:pt x="137" y="118"/>
                  </a:cubicBezTo>
                  <a:cubicBezTo>
                    <a:pt x="126" y="118"/>
                    <a:pt x="116" y="114"/>
                    <a:pt x="107" y="107"/>
                  </a:cubicBezTo>
                  <a:cubicBezTo>
                    <a:pt x="17" y="107"/>
                    <a:pt x="17" y="107"/>
                    <a:pt x="17" y="107"/>
                  </a:cubicBezTo>
                  <a:cubicBezTo>
                    <a:pt x="17" y="17"/>
                    <a:pt x="17" y="17"/>
                    <a:pt x="17" y="17"/>
                  </a:cubicBezTo>
                  <a:cubicBezTo>
                    <a:pt x="171" y="17"/>
                    <a:pt x="171" y="17"/>
                    <a:pt x="171" y="17"/>
                  </a:cubicBezTo>
                  <a:cubicBezTo>
                    <a:pt x="171" y="41"/>
                    <a:pt x="171" y="41"/>
                    <a:pt x="171" y="41"/>
                  </a:cubicBezTo>
                  <a:cubicBezTo>
                    <a:pt x="178" y="50"/>
                    <a:pt x="182" y="60"/>
                    <a:pt x="182" y="72"/>
                  </a:cubicBezTo>
                  <a:cubicBezTo>
                    <a:pt x="182" y="80"/>
                    <a:pt x="180" y="87"/>
                    <a:pt x="177" y="94"/>
                  </a:cubicBezTo>
                  <a:cubicBezTo>
                    <a:pt x="188" y="106"/>
                    <a:pt x="188" y="106"/>
                    <a:pt x="188" y="106"/>
                  </a:cubicBezTo>
                  <a:cubicBezTo>
                    <a:pt x="188" y="9"/>
                    <a:pt x="188" y="9"/>
                    <a:pt x="188" y="9"/>
                  </a:cubicBezTo>
                  <a:cubicBezTo>
                    <a:pt x="188" y="4"/>
                    <a:pt x="184"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9"/>
            <p:cNvSpPr>
              <a:spLocks noEditPoints="1"/>
            </p:cNvSpPr>
            <p:nvPr/>
          </p:nvSpPr>
          <p:spPr bwMode="auto">
            <a:xfrm>
              <a:off x="1616" y="935"/>
              <a:ext cx="203" cy="205"/>
            </a:xfrm>
            <a:custGeom>
              <a:avLst/>
              <a:gdLst>
                <a:gd name="T0" fmla="*/ 70 w 85"/>
                <a:gd name="T1" fmla="*/ 65 h 85"/>
                <a:gd name="T2" fmla="*/ 67 w 85"/>
                <a:gd name="T3" fmla="*/ 64 h 85"/>
                <a:gd name="T4" fmla="*/ 66 w 85"/>
                <a:gd name="T5" fmla="*/ 62 h 85"/>
                <a:gd name="T6" fmla="*/ 75 w 85"/>
                <a:gd name="T7" fmla="*/ 38 h 85"/>
                <a:gd name="T8" fmla="*/ 64 w 85"/>
                <a:gd name="T9" fmla="*/ 11 h 85"/>
                <a:gd name="T10" fmla="*/ 38 w 85"/>
                <a:gd name="T11" fmla="*/ 0 h 85"/>
                <a:gd name="T12" fmla="*/ 11 w 85"/>
                <a:gd name="T13" fmla="*/ 11 h 85"/>
                <a:gd name="T14" fmla="*/ 0 w 85"/>
                <a:gd name="T15" fmla="*/ 38 h 85"/>
                <a:gd name="T16" fmla="*/ 11 w 85"/>
                <a:gd name="T17" fmla="*/ 64 h 85"/>
                <a:gd name="T18" fmla="*/ 38 w 85"/>
                <a:gd name="T19" fmla="*/ 75 h 85"/>
                <a:gd name="T20" fmla="*/ 62 w 85"/>
                <a:gd name="T21" fmla="*/ 66 h 85"/>
                <a:gd name="T22" fmla="*/ 64 w 85"/>
                <a:gd name="T23" fmla="*/ 68 h 85"/>
                <a:gd name="T24" fmla="*/ 65 w 85"/>
                <a:gd name="T25" fmla="*/ 71 h 85"/>
                <a:gd name="T26" fmla="*/ 78 w 85"/>
                <a:gd name="T27" fmla="*/ 83 h 85"/>
                <a:gd name="T28" fmla="*/ 81 w 85"/>
                <a:gd name="T29" fmla="*/ 85 h 85"/>
                <a:gd name="T30" fmla="*/ 83 w 85"/>
                <a:gd name="T31" fmla="*/ 83 h 85"/>
                <a:gd name="T32" fmla="*/ 83 w 85"/>
                <a:gd name="T33" fmla="*/ 78 h 85"/>
                <a:gd name="T34" fmla="*/ 70 w 85"/>
                <a:gd name="T35" fmla="*/ 65 h 85"/>
                <a:gd name="T36" fmla="*/ 59 w 85"/>
                <a:gd name="T37" fmla="*/ 59 h 85"/>
                <a:gd name="T38" fmla="*/ 38 w 85"/>
                <a:gd name="T39" fmla="*/ 67 h 85"/>
                <a:gd name="T40" fmla="*/ 17 w 85"/>
                <a:gd name="T41" fmla="*/ 59 h 85"/>
                <a:gd name="T42" fmla="*/ 8 w 85"/>
                <a:gd name="T43" fmla="*/ 38 h 85"/>
                <a:gd name="T44" fmla="*/ 17 w 85"/>
                <a:gd name="T45" fmla="*/ 17 h 85"/>
                <a:gd name="T46" fmla="*/ 38 w 85"/>
                <a:gd name="T47" fmla="*/ 8 h 85"/>
                <a:gd name="T48" fmla="*/ 59 w 85"/>
                <a:gd name="T49" fmla="*/ 17 h 85"/>
                <a:gd name="T50" fmla="*/ 67 w 85"/>
                <a:gd name="T51" fmla="*/ 38 h 85"/>
                <a:gd name="T52" fmla="*/ 59 w 85"/>
                <a:gd name="T53"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85">
                  <a:moveTo>
                    <a:pt x="70" y="65"/>
                  </a:moveTo>
                  <a:cubicBezTo>
                    <a:pt x="70" y="64"/>
                    <a:pt x="68" y="64"/>
                    <a:pt x="67" y="64"/>
                  </a:cubicBezTo>
                  <a:cubicBezTo>
                    <a:pt x="66" y="62"/>
                    <a:pt x="66" y="62"/>
                    <a:pt x="66" y="62"/>
                  </a:cubicBezTo>
                  <a:cubicBezTo>
                    <a:pt x="72" y="56"/>
                    <a:pt x="75" y="47"/>
                    <a:pt x="75" y="38"/>
                  </a:cubicBezTo>
                  <a:cubicBezTo>
                    <a:pt x="75" y="28"/>
                    <a:pt x="71" y="18"/>
                    <a:pt x="64" y="11"/>
                  </a:cubicBezTo>
                  <a:cubicBezTo>
                    <a:pt x="57" y="4"/>
                    <a:pt x="48" y="0"/>
                    <a:pt x="38" y="0"/>
                  </a:cubicBezTo>
                  <a:cubicBezTo>
                    <a:pt x="28" y="0"/>
                    <a:pt x="18" y="4"/>
                    <a:pt x="11" y="11"/>
                  </a:cubicBezTo>
                  <a:cubicBezTo>
                    <a:pt x="4" y="18"/>
                    <a:pt x="0" y="28"/>
                    <a:pt x="0" y="38"/>
                  </a:cubicBezTo>
                  <a:cubicBezTo>
                    <a:pt x="0" y="48"/>
                    <a:pt x="4" y="57"/>
                    <a:pt x="11" y="64"/>
                  </a:cubicBezTo>
                  <a:cubicBezTo>
                    <a:pt x="18" y="71"/>
                    <a:pt x="28" y="75"/>
                    <a:pt x="38" y="75"/>
                  </a:cubicBezTo>
                  <a:cubicBezTo>
                    <a:pt x="47" y="75"/>
                    <a:pt x="55" y="72"/>
                    <a:pt x="62" y="66"/>
                  </a:cubicBezTo>
                  <a:cubicBezTo>
                    <a:pt x="64" y="68"/>
                    <a:pt x="64" y="68"/>
                    <a:pt x="64" y="68"/>
                  </a:cubicBezTo>
                  <a:cubicBezTo>
                    <a:pt x="64" y="69"/>
                    <a:pt x="64" y="70"/>
                    <a:pt x="65" y="71"/>
                  </a:cubicBezTo>
                  <a:cubicBezTo>
                    <a:pt x="78" y="83"/>
                    <a:pt x="78" y="83"/>
                    <a:pt x="78" y="83"/>
                  </a:cubicBezTo>
                  <a:cubicBezTo>
                    <a:pt x="79" y="84"/>
                    <a:pt x="80" y="85"/>
                    <a:pt x="81" y="85"/>
                  </a:cubicBezTo>
                  <a:cubicBezTo>
                    <a:pt x="82" y="85"/>
                    <a:pt x="83" y="84"/>
                    <a:pt x="83" y="83"/>
                  </a:cubicBezTo>
                  <a:cubicBezTo>
                    <a:pt x="85" y="82"/>
                    <a:pt x="85" y="80"/>
                    <a:pt x="83" y="78"/>
                  </a:cubicBezTo>
                  <a:lnTo>
                    <a:pt x="70" y="65"/>
                  </a:lnTo>
                  <a:close/>
                  <a:moveTo>
                    <a:pt x="59" y="59"/>
                  </a:moveTo>
                  <a:cubicBezTo>
                    <a:pt x="53" y="64"/>
                    <a:pt x="46" y="67"/>
                    <a:pt x="38" y="67"/>
                  </a:cubicBezTo>
                  <a:cubicBezTo>
                    <a:pt x="30" y="67"/>
                    <a:pt x="22" y="64"/>
                    <a:pt x="17" y="59"/>
                  </a:cubicBezTo>
                  <a:cubicBezTo>
                    <a:pt x="11" y="53"/>
                    <a:pt x="8" y="46"/>
                    <a:pt x="8" y="38"/>
                  </a:cubicBezTo>
                  <a:cubicBezTo>
                    <a:pt x="8" y="30"/>
                    <a:pt x="11" y="22"/>
                    <a:pt x="17" y="17"/>
                  </a:cubicBezTo>
                  <a:cubicBezTo>
                    <a:pt x="22" y="11"/>
                    <a:pt x="30" y="8"/>
                    <a:pt x="38" y="8"/>
                  </a:cubicBezTo>
                  <a:cubicBezTo>
                    <a:pt x="46" y="8"/>
                    <a:pt x="53" y="11"/>
                    <a:pt x="59" y="17"/>
                  </a:cubicBezTo>
                  <a:cubicBezTo>
                    <a:pt x="64" y="22"/>
                    <a:pt x="67" y="30"/>
                    <a:pt x="67" y="38"/>
                  </a:cubicBezTo>
                  <a:cubicBezTo>
                    <a:pt x="67" y="46"/>
                    <a:pt x="64" y="53"/>
                    <a:pt x="5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文本框 35"/>
          <p:cNvSpPr txBox="1"/>
          <p:nvPr/>
        </p:nvSpPr>
        <p:spPr>
          <a:xfrm>
            <a:off x="941261" y="4755191"/>
            <a:ext cx="2321846" cy="609398"/>
          </a:xfrm>
          <a:prstGeom prst="rect">
            <a:avLst/>
          </a:prstGeom>
          <a:noFill/>
        </p:spPr>
        <p:txBody>
          <a:bodyPr wrap="square" rtlCol="0">
            <a:spAutoFit/>
          </a:bodyPr>
          <a:lstStyle/>
          <a:p>
            <a:pPr>
              <a:lnSpc>
                <a:spcPct val="120000"/>
              </a:lnSpc>
            </a:pPr>
            <a:r>
              <a:rPr lang="en-US" altLang="zh-CN" sz="1400" dirty="0">
                <a:solidFill>
                  <a:schemeClr val="bg1"/>
                </a:solidFill>
              </a:rPr>
              <a:t>If it is not real text, they will focus on the design.</a:t>
            </a:r>
            <a:endParaRPr lang="zh-CN" altLang="en-US" sz="1400" dirty="0">
              <a:solidFill>
                <a:schemeClr val="bg1"/>
              </a:solidFill>
            </a:endParaRPr>
          </a:p>
        </p:txBody>
      </p:sp>
      <p:sp>
        <p:nvSpPr>
          <p:cNvPr id="37" name="文本框 36"/>
          <p:cNvSpPr txBox="1"/>
          <p:nvPr/>
        </p:nvSpPr>
        <p:spPr>
          <a:xfrm>
            <a:off x="4607605" y="4755191"/>
            <a:ext cx="2321846" cy="609398"/>
          </a:xfrm>
          <a:prstGeom prst="rect">
            <a:avLst/>
          </a:prstGeom>
          <a:noFill/>
        </p:spPr>
        <p:txBody>
          <a:bodyPr wrap="square" rtlCol="0">
            <a:spAutoFit/>
          </a:bodyPr>
          <a:lstStyle/>
          <a:p>
            <a:pPr>
              <a:lnSpc>
                <a:spcPct val="120000"/>
              </a:lnSpc>
            </a:pPr>
            <a:r>
              <a:rPr lang="en-US" altLang="zh-CN" sz="1400">
                <a:solidFill>
                  <a:schemeClr val="bg1"/>
                </a:solidFill>
              </a:rPr>
              <a:t>If it is not real text, they will focus on the design.</a:t>
            </a:r>
            <a:endParaRPr lang="zh-CN" altLang="en-US" sz="1400" dirty="0">
              <a:solidFill>
                <a:schemeClr val="bg1"/>
              </a:solidFill>
            </a:endParaRPr>
          </a:p>
        </p:txBody>
      </p:sp>
      <p:sp>
        <p:nvSpPr>
          <p:cNvPr id="38" name="文本框 37"/>
          <p:cNvSpPr txBox="1"/>
          <p:nvPr/>
        </p:nvSpPr>
        <p:spPr>
          <a:xfrm>
            <a:off x="8265528" y="4755191"/>
            <a:ext cx="2321846" cy="609398"/>
          </a:xfrm>
          <a:prstGeom prst="rect">
            <a:avLst/>
          </a:prstGeom>
          <a:noFill/>
        </p:spPr>
        <p:txBody>
          <a:bodyPr wrap="square" rtlCol="0">
            <a:spAutoFit/>
          </a:bodyPr>
          <a:lstStyle/>
          <a:p>
            <a:pPr>
              <a:lnSpc>
                <a:spcPct val="120000"/>
              </a:lnSpc>
            </a:pPr>
            <a:r>
              <a:rPr lang="en-US" altLang="zh-CN" sz="1400">
                <a:solidFill>
                  <a:schemeClr val="bg1"/>
                </a:solidFill>
              </a:rPr>
              <a:t>If it is not real text, they will focus on the design.</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en-US" altLang="zh-CN" dirty="0"/>
              <a:t>IT’S THE DEFAULT TEXT</a:t>
            </a:r>
            <a:endParaRPr lang="zh-CN" altLang="en-US" dirty="0"/>
          </a:p>
        </p:txBody>
      </p:sp>
      <p:sp>
        <p:nvSpPr>
          <p:cNvPr id="2" name="圆角矩形 1"/>
          <p:cNvSpPr/>
          <p:nvPr/>
        </p:nvSpPr>
        <p:spPr>
          <a:xfrm rot="1800000">
            <a:off x="3135696" y="3829422"/>
            <a:ext cx="2520000" cy="540000"/>
          </a:xfrm>
          <a:prstGeom prst="roundRect">
            <a:avLst>
              <a:gd name="adj" fmla="val 50000"/>
            </a:avLst>
          </a:prstGeom>
          <a:solidFill>
            <a:srgbClr val="3625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9800000" flipH="1">
            <a:off x="1411483" y="3829422"/>
            <a:ext cx="2520000" cy="540000"/>
          </a:xfrm>
          <a:prstGeom prst="roundRect">
            <a:avLst>
              <a:gd name="adj" fmla="val 50000"/>
            </a:avLst>
          </a:prstGeom>
          <a:solidFill>
            <a:srgbClr val="3625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800000">
            <a:off x="6560213" y="3829422"/>
            <a:ext cx="2520000" cy="540000"/>
          </a:xfrm>
          <a:prstGeom prst="roundRect">
            <a:avLst>
              <a:gd name="adj" fmla="val 50000"/>
            </a:avLst>
          </a:prstGeom>
          <a:solidFill>
            <a:srgbClr val="3625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19800000" flipH="1">
            <a:off x="4836000" y="3829422"/>
            <a:ext cx="2520000" cy="540000"/>
          </a:xfrm>
          <a:prstGeom prst="roundRect">
            <a:avLst>
              <a:gd name="adj" fmla="val 50000"/>
            </a:avLst>
          </a:prstGeom>
          <a:solidFill>
            <a:srgbClr val="3625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9800000" flipH="1">
            <a:off x="8260517" y="3829422"/>
            <a:ext cx="2520000" cy="540000"/>
          </a:xfrm>
          <a:prstGeom prst="roundRect">
            <a:avLst>
              <a:gd name="adj" fmla="val 50000"/>
            </a:avLst>
          </a:prstGeom>
          <a:solidFill>
            <a:srgbClr val="3625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547906" y="4326965"/>
            <a:ext cx="540000" cy="54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260165" y="3331882"/>
            <a:ext cx="576000" cy="576000"/>
          </a:xfrm>
          <a:prstGeom prst="ellipse">
            <a:avLst/>
          </a:prstGeom>
          <a:solidFill>
            <a:srgbClr val="EF9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954349" y="4286049"/>
            <a:ext cx="576000" cy="576000"/>
          </a:xfrm>
          <a:prstGeom prst="ellipse">
            <a:avLst/>
          </a:prstGeom>
          <a:solidFill>
            <a:srgbClr val="FB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6685560" y="3331882"/>
            <a:ext cx="576000" cy="576000"/>
          </a:xfrm>
          <a:prstGeom prst="ellipse">
            <a:avLst/>
          </a:prstGeom>
          <a:solidFill>
            <a:srgbClr val="E1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385864" y="4286049"/>
            <a:ext cx="576000" cy="576000"/>
          </a:xfrm>
          <a:prstGeom prst="ellipse">
            <a:avLst/>
          </a:prstGeom>
          <a:solidFill>
            <a:srgbClr val="DA4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110077" y="3331882"/>
            <a:ext cx="540000" cy="540000"/>
          </a:xfrm>
          <a:prstGeom prst="ellipse">
            <a:avLst/>
          </a:prstGeom>
          <a:solidFill>
            <a:srgbClr val="36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KSO_Shape"/>
          <p:cNvSpPr>
            <a:spLocks noChangeAspect="1"/>
          </p:cNvSpPr>
          <p:nvPr/>
        </p:nvSpPr>
        <p:spPr bwMode="auto">
          <a:xfrm>
            <a:off x="3368165" y="3449782"/>
            <a:ext cx="360000" cy="304200"/>
          </a:xfrm>
          <a:custGeom>
            <a:avLst/>
            <a:gdLst>
              <a:gd name="T0" fmla="*/ 1817186 w 4816"/>
              <a:gd name="T1" fmla="*/ 940731 h 4070"/>
              <a:gd name="T2" fmla="*/ 1839733 w 4816"/>
              <a:gd name="T3" fmla="*/ 747446 h 4070"/>
              <a:gd name="T4" fmla="*/ 1819955 w 4816"/>
              <a:gd name="T5" fmla="*/ 619380 h 4070"/>
              <a:gd name="T6" fmla="*/ 1713551 w 4816"/>
              <a:gd name="T7" fmla="*/ 508311 h 4070"/>
              <a:gd name="T8" fmla="*/ 1686257 w 4816"/>
              <a:gd name="T9" fmla="*/ 424515 h 4070"/>
              <a:gd name="T10" fmla="*/ 1429937 w 4816"/>
              <a:gd name="T11" fmla="*/ 269571 h 4070"/>
              <a:gd name="T12" fmla="*/ 1321950 w 4816"/>
              <a:gd name="T13" fmla="*/ 255341 h 4070"/>
              <a:gd name="T14" fmla="*/ 1240465 w 4816"/>
              <a:gd name="T15" fmla="*/ 279057 h 4070"/>
              <a:gd name="T16" fmla="*/ 1218314 w 4816"/>
              <a:gd name="T17" fmla="*/ 344276 h 4070"/>
              <a:gd name="T18" fmla="*/ 1248376 w 4816"/>
              <a:gd name="T19" fmla="*/ 387360 h 4070"/>
              <a:gd name="T20" fmla="*/ 1335399 w 4816"/>
              <a:gd name="T21" fmla="*/ 418981 h 4070"/>
              <a:gd name="T22" fmla="*/ 1463559 w 4816"/>
              <a:gd name="T23" fmla="*/ 518588 h 4070"/>
              <a:gd name="T24" fmla="*/ 1537132 w 4816"/>
              <a:gd name="T25" fmla="*/ 584202 h 4070"/>
              <a:gd name="T26" fmla="*/ 1607937 w 4816"/>
              <a:gd name="T27" fmla="*/ 607127 h 4070"/>
              <a:gd name="T28" fmla="*/ 1687839 w 4816"/>
              <a:gd name="T29" fmla="*/ 658907 h 4070"/>
              <a:gd name="T30" fmla="*/ 1706826 w 4816"/>
              <a:gd name="T31" fmla="*/ 732031 h 4070"/>
              <a:gd name="T32" fmla="*/ 1683488 w 4816"/>
              <a:gd name="T33" fmla="*/ 924525 h 4070"/>
              <a:gd name="T34" fmla="*/ 1700893 w 4816"/>
              <a:gd name="T35" fmla="*/ 1084212 h 4070"/>
              <a:gd name="T36" fmla="*/ 1761809 w 4816"/>
              <a:gd name="T37" fmla="*/ 1251014 h 4070"/>
              <a:gd name="T38" fmla="*/ 1768533 w 4816"/>
              <a:gd name="T39" fmla="*/ 1352597 h 4070"/>
              <a:gd name="T40" fmla="*/ 1730164 w 4816"/>
              <a:gd name="T41" fmla="*/ 1424140 h 4070"/>
              <a:gd name="T42" fmla="*/ 1657382 w 4816"/>
              <a:gd name="T43" fmla="*/ 1465643 h 4070"/>
              <a:gd name="T44" fmla="*/ 1573524 w 4816"/>
              <a:gd name="T45" fmla="*/ 1464062 h 4070"/>
              <a:gd name="T46" fmla="*/ 1472657 w 4816"/>
              <a:gd name="T47" fmla="*/ 1409120 h 4070"/>
              <a:gd name="T48" fmla="*/ 1429937 w 4816"/>
              <a:gd name="T49" fmla="*/ 1322557 h 4070"/>
              <a:gd name="T50" fmla="*/ 1423608 w 4816"/>
              <a:gd name="T51" fmla="*/ 1115043 h 4070"/>
              <a:gd name="T52" fmla="*/ 1414114 w 4816"/>
              <a:gd name="T53" fmla="*/ 880651 h 4070"/>
              <a:gd name="T54" fmla="*/ 1342123 w 4816"/>
              <a:gd name="T55" fmla="*/ 747051 h 4070"/>
              <a:gd name="T56" fmla="*/ 1231367 w 4816"/>
              <a:gd name="T57" fmla="*/ 683018 h 4070"/>
              <a:gd name="T58" fmla="*/ 1073145 w 4816"/>
              <a:gd name="T59" fmla="*/ 60080 h 4070"/>
              <a:gd name="T60" fmla="*/ 1032402 w 4816"/>
              <a:gd name="T61" fmla="*/ 5534 h 4070"/>
              <a:gd name="T62" fmla="*/ 169694 w 4816"/>
              <a:gd name="T63" fmla="*/ 8301 h 4070"/>
              <a:gd name="T64" fmla="*/ 134489 w 4816"/>
              <a:gd name="T65" fmla="*/ 67195 h 4070"/>
              <a:gd name="T66" fmla="*/ 21360 w 4816"/>
              <a:gd name="T67" fmla="*/ 1490940 h 4070"/>
              <a:gd name="T68" fmla="*/ 396 w 4816"/>
              <a:gd name="T69" fmla="*/ 1535605 h 4070"/>
              <a:gd name="T70" fmla="*/ 1207634 w 4816"/>
              <a:gd name="T71" fmla="*/ 1541534 h 4070"/>
              <a:gd name="T72" fmla="*/ 1182714 w 4816"/>
              <a:gd name="T73" fmla="*/ 1487778 h 4070"/>
              <a:gd name="T74" fmla="*/ 1073540 w 4816"/>
              <a:gd name="T75" fmla="*/ 804365 h 4070"/>
              <a:gd name="T76" fmla="*/ 1223852 w 4816"/>
              <a:gd name="T77" fmla="*/ 824523 h 4070"/>
              <a:gd name="T78" fmla="*/ 1272110 w 4816"/>
              <a:gd name="T79" fmla="*/ 877884 h 4070"/>
              <a:gd name="T80" fmla="*/ 1292283 w 4816"/>
              <a:gd name="T81" fmla="*/ 990930 h 4070"/>
              <a:gd name="T82" fmla="*/ 1287141 w 4816"/>
              <a:gd name="T83" fmla="*/ 1258524 h 4070"/>
              <a:gd name="T84" fmla="*/ 1319181 w 4816"/>
              <a:gd name="T85" fmla="*/ 1416235 h 4070"/>
              <a:gd name="T86" fmla="*/ 1425586 w 4816"/>
              <a:gd name="T87" fmla="*/ 1543510 h 4070"/>
              <a:gd name="T88" fmla="*/ 1545044 w 4816"/>
              <a:gd name="T89" fmla="*/ 1595290 h 4070"/>
              <a:gd name="T90" fmla="*/ 1673995 w 4816"/>
              <a:gd name="T91" fmla="*/ 1598452 h 4070"/>
              <a:gd name="T92" fmla="*/ 1813231 w 4816"/>
              <a:gd name="T93" fmla="*/ 1530071 h 4070"/>
              <a:gd name="T94" fmla="*/ 1873751 w 4816"/>
              <a:gd name="T95" fmla="*/ 1454180 h 4070"/>
              <a:gd name="T96" fmla="*/ 1905000 w 4816"/>
              <a:gd name="T97" fmla="*/ 1319000 h 4070"/>
              <a:gd name="T98" fmla="*/ 1873751 w 4816"/>
              <a:gd name="T99" fmla="*/ 1155360 h 4070"/>
              <a:gd name="T100" fmla="*/ 1517750 w 4816"/>
              <a:gd name="T101" fmla="*/ 511473 h 4070"/>
              <a:gd name="T102" fmla="*/ 1500741 w 4816"/>
              <a:gd name="T103" fmla="*/ 481828 h 4070"/>
              <a:gd name="T104" fmla="*/ 1515377 w 4816"/>
              <a:gd name="T105" fmla="*/ 454160 h 4070"/>
              <a:gd name="T106" fmla="*/ 1547021 w 4816"/>
              <a:gd name="T107" fmla="*/ 450997 h 4070"/>
              <a:gd name="T108" fmla="*/ 1567195 w 4816"/>
              <a:gd name="T109" fmla="*/ 478666 h 4070"/>
              <a:gd name="T110" fmla="*/ 1555328 w 4816"/>
              <a:gd name="T111" fmla="*/ 507916 h 4070"/>
              <a:gd name="T112" fmla="*/ 270165 w 4816"/>
              <a:gd name="T113" fmla="*/ 187751 h 4070"/>
              <a:gd name="T114" fmla="*/ 315654 w 4816"/>
              <a:gd name="T115" fmla="*/ 137157 h 4070"/>
              <a:gd name="T116" fmla="*/ 909780 w 4816"/>
              <a:gd name="T117" fmla="*/ 145853 h 4070"/>
              <a:gd name="T118" fmla="*/ 939447 w 4816"/>
              <a:gd name="T119" fmla="*/ 603175 h 4070"/>
              <a:gd name="T120" fmla="*/ 909780 w 4816"/>
              <a:gd name="T121" fmla="*/ 658907 h 4070"/>
              <a:gd name="T122" fmla="*/ 315654 w 4816"/>
              <a:gd name="T123" fmla="*/ 667603 h 4070"/>
              <a:gd name="T124" fmla="*/ 270165 w 4816"/>
              <a:gd name="T125" fmla="*/ 616614 h 40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16" h="4070">
                <a:moveTo>
                  <a:pt x="4650" y="2711"/>
                </a:moveTo>
                <a:lnTo>
                  <a:pt x="4650" y="2711"/>
                </a:lnTo>
                <a:lnTo>
                  <a:pt x="4634" y="2673"/>
                </a:lnTo>
                <a:lnTo>
                  <a:pt x="4622" y="2637"/>
                </a:lnTo>
                <a:lnTo>
                  <a:pt x="4612" y="2601"/>
                </a:lnTo>
                <a:lnTo>
                  <a:pt x="4605" y="2565"/>
                </a:lnTo>
                <a:lnTo>
                  <a:pt x="4599" y="2527"/>
                </a:lnTo>
                <a:lnTo>
                  <a:pt x="4596" y="2491"/>
                </a:lnTo>
                <a:lnTo>
                  <a:pt x="4594" y="2454"/>
                </a:lnTo>
                <a:lnTo>
                  <a:pt x="4593" y="2417"/>
                </a:lnTo>
                <a:lnTo>
                  <a:pt x="4594" y="2380"/>
                </a:lnTo>
                <a:lnTo>
                  <a:pt x="4596" y="2343"/>
                </a:lnTo>
                <a:lnTo>
                  <a:pt x="4599" y="2306"/>
                </a:lnTo>
                <a:lnTo>
                  <a:pt x="4602" y="2270"/>
                </a:lnTo>
                <a:lnTo>
                  <a:pt x="4612" y="2196"/>
                </a:lnTo>
                <a:lnTo>
                  <a:pt x="4623" y="2124"/>
                </a:lnTo>
                <a:lnTo>
                  <a:pt x="4632" y="2067"/>
                </a:lnTo>
                <a:lnTo>
                  <a:pt x="4640" y="2010"/>
                </a:lnTo>
                <a:lnTo>
                  <a:pt x="4646" y="1950"/>
                </a:lnTo>
                <a:lnTo>
                  <a:pt x="4649" y="1921"/>
                </a:lnTo>
                <a:lnTo>
                  <a:pt x="4651" y="1891"/>
                </a:lnTo>
                <a:lnTo>
                  <a:pt x="4652" y="1861"/>
                </a:lnTo>
                <a:lnTo>
                  <a:pt x="4653" y="1830"/>
                </a:lnTo>
                <a:lnTo>
                  <a:pt x="4652" y="1801"/>
                </a:lnTo>
                <a:lnTo>
                  <a:pt x="4651" y="1771"/>
                </a:lnTo>
                <a:lnTo>
                  <a:pt x="4648" y="1741"/>
                </a:lnTo>
                <a:lnTo>
                  <a:pt x="4643" y="1712"/>
                </a:lnTo>
                <a:lnTo>
                  <a:pt x="4639" y="1682"/>
                </a:lnTo>
                <a:lnTo>
                  <a:pt x="4632" y="1652"/>
                </a:lnTo>
                <a:lnTo>
                  <a:pt x="4623" y="1624"/>
                </a:lnTo>
                <a:lnTo>
                  <a:pt x="4613" y="1595"/>
                </a:lnTo>
                <a:lnTo>
                  <a:pt x="4601" y="1567"/>
                </a:lnTo>
                <a:lnTo>
                  <a:pt x="4588" y="1538"/>
                </a:lnTo>
                <a:lnTo>
                  <a:pt x="4573" y="1511"/>
                </a:lnTo>
                <a:lnTo>
                  <a:pt x="4555" y="1483"/>
                </a:lnTo>
                <a:lnTo>
                  <a:pt x="4537" y="1457"/>
                </a:lnTo>
                <a:lnTo>
                  <a:pt x="4515" y="1430"/>
                </a:lnTo>
                <a:lnTo>
                  <a:pt x="4490" y="1405"/>
                </a:lnTo>
                <a:lnTo>
                  <a:pt x="4464" y="1380"/>
                </a:lnTo>
                <a:lnTo>
                  <a:pt x="4435" y="1356"/>
                </a:lnTo>
                <a:lnTo>
                  <a:pt x="4404" y="1333"/>
                </a:lnTo>
                <a:lnTo>
                  <a:pt x="4369" y="1309"/>
                </a:lnTo>
                <a:lnTo>
                  <a:pt x="4332" y="1286"/>
                </a:lnTo>
                <a:lnTo>
                  <a:pt x="4291" y="1265"/>
                </a:lnTo>
                <a:lnTo>
                  <a:pt x="4249" y="1245"/>
                </a:lnTo>
                <a:lnTo>
                  <a:pt x="4254" y="1224"/>
                </a:lnTo>
                <a:lnTo>
                  <a:pt x="4258" y="1202"/>
                </a:lnTo>
                <a:lnTo>
                  <a:pt x="4263" y="1180"/>
                </a:lnTo>
                <a:lnTo>
                  <a:pt x="4265" y="1158"/>
                </a:lnTo>
                <a:lnTo>
                  <a:pt x="4266" y="1137"/>
                </a:lnTo>
                <a:lnTo>
                  <a:pt x="4267" y="1115"/>
                </a:lnTo>
                <a:lnTo>
                  <a:pt x="4266" y="1094"/>
                </a:lnTo>
                <a:lnTo>
                  <a:pt x="4263" y="1074"/>
                </a:lnTo>
                <a:lnTo>
                  <a:pt x="4260" y="1054"/>
                </a:lnTo>
                <a:lnTo>
                  <a:pt x="4254" y="1037"/>
                </a:lnTo>
                <a:lnTo>
                  <a:pt x="4246" y="1019"/>
                </a:lnTo>
                <a:lnTo>
                  <a:pt x="4238" y="1003"/>
                </a:lnTo>
                <a:lnTo>
                  <a:pt x="4227" y="989"/>
                </a:lnTo>
                <a:lnTo>
                  <a:pt x="4213" y="975"/>
                </a:lnTo>
                <a:lnTo>
                  <a:pt x="4207" y="969"/>
                </a:lnTo>
                <a:lnTo>
                  <a:pt x="4199" y="963"/>
                </a:lnTo>
                <a:lnTo>
                  <a:pt x="4190" y="959"/>
                </a:lnTo>
                <a:lnTo>
                  <a:pt x="4182" y="954"/>
                </a:lnTo>
                <a:lnTo>
                  <a:pt x="3615" y="682"/>
                </a:lnTo>
                <a:lnTo>
                  <a:pt x="3603" y="676"/>
                </a:lnTo>
                <a:lnTo>
                  <a:pt x="3590" y="671"/>
                </a:lnTo>
                <a:lnTo>
                  <a:pt x="3576" y="666"/>
                </a:lnTo>
                <a:lnTo>
                  <a:pt x="3562" y="662"/>
                </a:lnTo>
                <a:lnTo>
                  <a:pt x="3529" y="655"/>
                </a:lnTo>
                <a:lnTo>
                  <a:pt x="3493" y="650"/>
                </a:lnTo>
                <a:lnTo>
                  <a:pt x="3456" y="647"/>
                </a:lnTo>
                <a:lnTo>
                  <a:pt x="3419" y="645"/>
                </a:lnTo>
                <a:lnTo>
                  <a:pt x="3380" y="645"/>
                </a:lnTo>
                <a:lnTo>
                  <a:pt x="3342" y="646"/>
                </a:lnTo>
                <a:lnTo>
                  <a:pt x="3304" y="649"/>
                </a:lnTo>
                <a:lnTo>
                  <a:pt x="3269" y="653"/>
                </a:lnTo>
                <a:lnTo>
                  <a:pt x="3236" y="659"/>
                </a:lnTo>
                <a:lnTo>
                  <a:pt x="3207" y="666"/>
                </a:lnTo>
                <a:lnTo>
                  <a:pt x="3192" y="671"/>
                </a:lnTo>
                <a:lnTo>
                  <a:pt x="3180" y="676"/>
                </a:lnTo>
                <a:lnTo>
                  <a:pt x="3168" y="681"/>
                </a:lnTo>
                <a:lnTo>
                  <a:pt x="3158" y="686"/>
                </a:lnTo>
                <a:lnTo>
                  <a:pt x="3149" y="693"/>
                </a:lnTo>
                <a:lnTo>
                  <a:pt x="3142" y="699"/>
                </a:lnTo>
                <a:lnTo>
                  <a:pt x="3136" y="706"/>
                </a:lnTo>
                <a:lnTo>
                  <a:pt x="3132" y="713"/>
                </a:lnTo>
                <a:lnTo>
                  <a:pt x="3115" y="746"/>
                </a:lnTo>
                <a:lnTo>
                  <a:pt x="3107" y="764"/>
                </a:lnTo>
                <a:lnTo>
                  <a:pt x="3098" y="785"/>
                </a:lnTo>
                <a:lnTo>
                  <a:pt x="3090" y="806"/>
                </a:lnTo>
                <a:lnTo>
                  <a:pt x="3085" y="827"/>
                </a:lnTo>
                <a:lnTo>
                  <a:pt x="3082" y="838"/>
                </a:lnTo>
                <a:lnTo>
                  <a:pt x="3081" y="849"/>
                </a:lnTo>
                <a:lnTo>
                  <a:pt x="3080" y="860"/>
                </a:lnTo>
                <a:lnTo>
                  <a:pt x="3080" y="871"/>
                </a:lnTo>
                <a:lnTo>
                  <a:pt x="3081" y="882"/>
                </a:lnTo>
                <a:lnTo>
                  <a:pt x="3082" y="893"/>
                </a:lnTo>
                <a:lnTo>
                  <a:pt x="3086" y="903"/>
                </a:lnTo>
                <a:lnTo>
                  <a:pt x="3090" y="914"/>
                </a:lnTo>
                <a:lnTo>
                  <a:pt x="3094" y="924"/>
                </a:lnTo>
                <a:lnTo>
                  <a:pt x="3101" y="934"/>
                </a:lnTo>
                <a:lnTo>
                  <a:pt x="3109" y="943"/>
                </a:lnTo>
                <a:lnTo>
                  <a:pt x="3119" y="953"/>
                </a:lnTo>
                <a:lnTo>
                  <a:pt x="3130" y="962"/>
                </a:lnTo>
                <a:lnTo>
                  <a:pt x="3142" y="972"/>
                </a:lnTo>
                <a:lnTo>
                  <a:pt x="3156" y="980"/>
                </a:lnTo>
                <a:lnTo>
                  <a:pt x="3171" y="989"/>
                </a:lnTo>
                <a:lnTo>
                  <a:pt x="3189" y="995"/>
                </a:lnTo>
                <a:lnTo>
                  <a:pt x="3209" y="1003"/>
                </a:lnTo>
                <a:lnTo>
                  <a:pt x="3231" y="1009"/>
                </a:lnTo>
                <a:lnTo>
                  <a:pt x="3254" y="1015"/>
                </a:lnTo>
                <a:lnTo>
                  <a:pt x="3279" y="1021"/>
                </a:lnTo>
                <a:lnTo>
                  <a:pt x="3303" y="1029"/>
                </a:lnTo>
                <a:lnTo>
                  <a:pt x="3327" y="1039"/>
                </a:lnTo>
                <a:lnTo>
                  <a:pt x="3352" y="1049"/>
                </a:lnTo>
                <a:lnTo>
                  <a:pt x="3376" y="1060"/>
                </a:lnTo>
                <a:lnTo>
                  <a:pt x="3400" y="1072"/>
                </a:lnTo>
                <a:lnTo>
                  <a:pt x="3423" y="1085"/>
                </a:lnTo>
                <a:lnTo>
                  <a:pt x="3445" y="1098"/>
                </a:lnTo>
                <a:lnTo>
                  <a:pt x="3468" y="1114"/>
                </a:lnTo>
                <a:lnTo>
                  <a:pt x="3490" y="1128"/>
                </a:lnTo>
                <a:lnTo>
                  <a:pt x="3532" y="1159"/>
                </a:lnTo>
                <a:lnTo>
                  <a:pt x="3571" y="1192"/>
                </a:lnTo>
                <a:lnTo>
                  <a:pt x="3609" y="1224"/>
                </a:lnTo>
                <a:lnTo>
                  <a:pt x="3643" y="1254"/>
                </a:lnTo>
                <a:lnTo>
                  <a:pt x="3673" y="1284"/>
                </a:lnTo>
                <a:lnTo>
                  <a:pt x="3700" y="1312"/>
                </a:lnTo>
                <a:lnTo>
                  <a:pt x="3722" y="1337"/>
                </a:lnTo>
                <a:lnTo>
                  <a:pt x="3754" y="1372"/>
                </a:lnTo>
                <a:lnTo>
                  <a:pt x="3765" y="1385"/>
                </a:lnTo>
                <a:lnTo>
                  <a:pt x="3781" y="1402"/>
                </a:lnTo>
                <a:lnTo>
                  <a:pt x="3799" y="1416"/>
                </a:lnTo>
                <a:lnTo>
                  <a:pt x="3817" y="1430"/>
                </a:lnTo>
                <a:lnTo>
                  <a:pt x="3833" y="1444"/>
                </a:lnTo>
                <a:lnTo>
                  <a:pt x="3851" y="1456"/>
                </a:lnTo>
                <a:lnTo>
                  <a:pt x="3868" y="1468"/>
                </a:lnTo>
                <a:lnTo>
                  <a:pt x="3886" y="1478"/>
                </a:lnTo>
                <a:lnTo>
                  <a:pt x="3903" y="1487"/>
                </a:lnTo>
                <a:lnTo>
                  <a:pt x="3921" y="1496"/>
                </a:lnTo>
                <a:lnTo>
                  <a:pt x="3939" y="1503"/>
                </a:lnTo>
                <a:lnTo>
                  <a:pt x="3955" y="1509"/>
                </a:lnTo>
                <a:lnTo>
                  <a:pt x="3973" y="1515"/>
                </a:lnTo>
                <a:lnTo>
                  <a:pt x="3989" y="1519"/>
                </a:lnTo>
                <a:lnTo>
                  <a:pt x="4005" y="1523"/>
                </a:lnTo>
                <a:lnTo>
                  <a:pt x="4020" y="1525"/>
                </a:lnTo>
                <a:lnTo>
                  <a:pt x="4035" y="1525"/>
                </a:lnTo>
                <a:lnTo>
                  <a:pt x="4065" y="1536"/>
                </a:lnTo>
                <a:lnTo>
                  <a:pt x="4091" y="1547"/>
                </a:lnTo>
                <a:lnTo>
                  <a:pt x="4117" y="1557"/>
                </a:lnTo>
                <a:lnTo>
                  <a:pt x="4140" y="1568"/>
                </a:lnTo>
                <a:lnTo>
                  <a:pt x="4161" y="1580"/>
                </a:lnTo>
                <a:lnTo>
                  <a:pt x="4180" y="1591"/>
                </a:lnTo>
                <a:lnTo>
                  <a:pt x="4199" y="1603"/>
                </a:lnTo>
                <a:lnTo>
                  <a:pt x="4216" y="1615"/>
                </a:lnTo>
                <a:lnTo>
                  <a:pt x="4231" y="1627"/>
                </a:lnTo>
                <a:lnTo>
                  <a:pt x="4244" y="1640"/>
                </a:lnTo>
                <a:lnTo>
                  <a:pt x="4256" y="1653"/>
                </a:lnTo>
                <a:lnTo>
                  <a:pt x="4267" y="1667"/>
                </a:lnTo>
                <a:lnTo>
                  <a:pt x="4277" y="1681"/>
                </a:lnTo>
                <a:lnTo>
                  <a:pt x="4285" y="1695"/>
                </a:lnTo>
                <a:lnTo>
                  <a:pt x="4293" y="1711"/>
                </a:lnTo>
                <a:lnTo>
                  <a:pt x="4298" y="1726"/>
                </a:lnTo>
                <a:lnTo>
                  <a:pt x="4304" y="1742"/>
                </a:lnTo>
                <a:lnTo>
                  <a:pt x="4308" y="1759"/>
                </a:lnTo>
                <a:lnTo>
                  <a:pt x="4310" y="1777"/>
                </a:lnTo>
                <a:lnTo>
                  <a:pt x="4312" y="1794"/>
                </a:lnTo>
                <a:lnTo>
                  <a:pt x="4313" y="1813"/>
                </a:lnTo>
                <a:lnTo>
                  <a:pt x="4315" y="1833"/>
                </a:lnTo>
                <a:lnTo>
                  <a:pt x="4315" y="1852"/>
                </a:lnTo>
                <a:lnTo>
                  <a:pt x="4313" y="1873"/>
                </a:lnTo>
                <a:lnTo>
                  <a:pt x="4309" y="1918"/>
                </a:lnTo>
                <a:lnTo>
                  <a:pt x="4304" y="1966"/>
                </a:lnTo>
                <a:lnTo>
                  <a:pt x="4297" y="2017"/>
                </a:lnTo>
                <a:lnTo>
                  <a:pt x="4288" y="2072"/>
                </a:lnTo>
                <a:lnTo>
                  <a:pt x="4275" y="2157"/>
                </a:lnTo>
                <a:lnTo>
                  <a:pt x="4269" y="2201"/>
                </a:lnTo>
                <a:lnTo>
                  <a:pt x="4264" y="2246"/>
                </a:lnTo>
                <a:lnTo>
                  <a:pt x="4260" y="2292"/>
                </a:lnTo>
                <a:lnTo>
                  <a:pt x="4256" y="2339"/>
                </a:lnTo>
                <a:lnTo>
                  <a:pt x="4254" y="2387"/>
                </a:lnTo>
                <a:lnTo>
                  <a:pt x="4254" y="2436"/>
                </a:lnTo>
                <a:lnTo>
                  <a:pt x="4255" y="2485"/>
                </a:lnTo>
                <a:lnTo>
                  <a:pt x="4258" y="2536"/>
                </a:lnTo>
                <a:lnTo>
                  <a:pt x="4265" y="2587"/>
                </a:lnTo>
                <a:lnTo>
                  <a:pt x="4268" y="2612"/>
                </a:lnTo>
                <a:lnTo>
                  <a:pt x="4274" y="2638"/>
                </a:lnTo>
                <a:lnTo>
                  <a:pt x="4279" y="2664"/>
                </a:lnTo>
                <a:lnTo>
                  <a:pt x="4285" y="2690"/>
                </a:lnTo>
                <a:lnTo>
                  <a:pt x="4293" y="2716"/>
                </a:lnTo>
                <a:lnTo>
                  <a:pt x="4300" y="2743"/>
                </a:lnTo>
                <a:lnTo>
                  <a:pt x="4309" y="2769"/>
                </a:lnTo>
                <a:lnTo>
                  <a:pt x="4318" y="2795"/>
                </a:lnTo>
                <a:lnTo>
                  <a:pt x="4329" y="2822"/>
                </a:lnTo>
                <a:lnTo>
                  <a:pt x="4340" y="2849"/>
                </a:lnTo>
                <a:lnTo>
                  <a:pt x="4371" y="2918"/>
                </a:lnTo>
                <a:lnTo>
                  <a:pt x="4397" y="2986"/>
                </a:lnTo>
                <a:lnTo>
                  <a:pt x="4420" y="3048"/>
                </a:lnTo>
                <a:lnTo>
                  <a:pt x="4439" y="3109"/>
                </a:lnTo>
                <a:lnTo>
                  <a:pt x="4446" y="3137"/>
                </a:lnTo>
                <a:lnTo>
                  <a:pt x="4454" y="3165"/>
                </a:lnTo>
                <a:lnTo>
                  <a:pt x="4460" y="3192"/>
                </a:lnTo>
                <a:lnTo>
                  <a:pt x="4465" y="3217"/>
                </a:lnTo>
                <a:lnTo>
                  <a:pt x="4469" y="3244"/>
                </a:lnTo>
                <a:lnTo>
                  <a:pt x="4473" y="3268"/>
                </a:lnTo>
                <a:lnTo>
                  <a:pt x="4475" y="3292"/>
                </a:lnTo>
                <a:lnTo>
                  <a:pt x="4477" y="3315"/>
                </a:lnTo>
                <a:lnTo>
                  <a:pt x="4477" y="3338"/>
                </a:lnTo>
                <a:lnTo>
                  <a:pt x="4477" y="3360"/>
                </a:lnTo>
                <a:lnTo>
                  <a:pt x="4476" y="3381"/>
                </a:lnTo>
                <a:lnTo>
                  <a:pt x="4474" y="3402"/>
                </a:lnTo>
                <a:lnTo>
                  <a:pt x="4471" y="3422"/>
                </a:lnTo>
                <a:lnTo>
                  <a:pt x="4466" y="3442"/>
                </a:lnTo>
                <a:lnTo>
                  <a:pt x="4462" y="3460"/>
                </a:lnTo>
                <a:lnTo>
                  <a:pt x="4455" y="3478"/>
                </a:lnTo>
                <a:lnTo>
                  <a:pt x="4449" y="3496"/>
                </a:lnTo>
                <a:lnTo>
                  <a:pt x="4441" y="3513"/>
                </a:lnTo>
                <a:lnTo>
                  <a:pt x="4432" y="3530"/>
                </a:lnTo>
                <a:lnTo>
                  <a:pt x="4422" y="3545"/>
                </a:lnTo>
                <a:lnTo>
                  <a:pt x="4411" y="3560"/>
                </a:lnTo>
                <a:lnTo>
                  <a:pt x="4400" y="3575"/>
                </a:lnTo>
                <a:lnTo>
                  <a:pt x="4387" y="3589"/>
                </a:lnTo>
                <a:lnTo>
                  <a:pt x="4374" y="3603"/>
                </a:lnTo>
                <a:lnTo>
                  <a:pt x="4357" y="3620"/>
                </a:lnTo>
                <a:lnTo>
                  <a:pt x="4340" y="3634"/>
                </a:lnTo>
                <a:lnTo>
                  <a:pt x="4321" y="3647"/>
                </a:lnTo>
                <a:lnTo>
                  <a:pt x="4304" y="3659"/>
                </a:lnTo>
                <a:lnTo>
                  <a:pt x="4285" y="3670"/>
                </a:lnTo>
                <a:lnTo>
                  <a:pt x="4266" y="3680"/>
                </a:lnTo>
                <a:lnTo>
                  <a:pt x="4247" y="3689"/>
                </a:lnTo>
                <a:lnTo>
                  <a:pt x="4229" y="3696"/>
                </a:lnTo>
                <a:lnTo>
                  <a:pt x="4209" y="3702"/>
                </a:lnTo>
                <a:lnTo>
                  <a:pt x="4190" y="3708"/>
                </a:lnTo>
                <a:lnTo>
                  <a:pt x="4171" y="3712"/>
                </a:lnTo>
                <a:lnTo>
                  <a:pt x="4151" y="3715"/>
                </a:lnTo>
                <a:lnTo>
                  <a:pt x="4131" y="3718"/>
                </a:lnTo>
                <a:lnTo>
                  <a:pt x="4112" y="3719"/>
                </a:lnTo>
                <a:lnTo>
                  <a:pt x="4092" y="3719"/>
                </a:lnTo>
                <a:lnTo>
                  <a:pt x="4073" y="3719"/>
                </a:lnTo>
                <a:lnTo>
                  <a:pt x="4054" y="3718"/>
                </a:lnTo>
                <a:lnTo>
                  <a:pt x="4034" y="3715"/>
                </a:lnTo>
                <a:lnTo>
                  <a:pt x="4016" y="3712"/>
                </a:lnTo>
                <a:lnTo>
                  <a:pt x="3997" y="3709"/>
                </a:lnTo>
                <a:lnTo>
                  <a:pt x="3978" y="3704"/>
                </a:lnTo>
                <a:lnTo>
                  <a:pt x="3959" y="3699"/>
                </a:lnTo>
                <a:lnTo>
                  <a:pt x="3923" y="3688"/>
                </a:lnTo>
                <a:lnTo>
                  <a:pt x="3888" y="3674"/>
                </a:lnTo>
                <a:lnTo>
                  <a:pt x="3854" y="3658"/>
                </a:lnTo>
                <a:lnTo>
                  <a:pt x="3822" y="3641"/>
                </a:lnTo>
                <a:lnTo>
                  <a:pt x="3792" y="3622"/>
                </a:lnTo>
                <a:lnTo>
                  <a:pt x="3774" y="3609"/>
                </a:lnTo>
                <a:lnTo>
                  <a:pt x="3755" y="3594"/>
                </a:lnTo>
                <a:lnTo>
                  <a:pt x="3739" y="3580"/>
                </a:lnTo>
                <a:lnTo>
                  <a:pt x="3723" y="3565"/>
                </a:lnTo>
                <a:lnTo>
                  <a:pt x="3709" y="3548"/>
                </a:lnTo>
                <a:lnTo>
                  <a:pt x="3696" y="3532"/>
                </a:lnTo>
                <a:lnTo>
                  <a:pt x="3683" y="3514"/>
                </a:lnTo>
                <a:lnTo>
                  <a:pt x="3672" y="3496"/>
                </a:lnTo>
                <a:lnTo>
                  <a:pt x="3661" y="3477"/>
                </a:lnTo>
                <a:lnTo>
                  <a:pt x="3651" y="3457"/>
                </a:lnTo>
                <a:lnTo>
                  <a:pt x="3642" y="3436"/>
                </a:lnTo>
                <a:lnTo>
                  <a:pt x="3634" y="3415"/>
                </a:lnTo>
                <a:lnTo>
                  <a:pt x="3628" y="3393"/>
                </a:lnTo>
                <a:lnTo>
                  <a:pt x="3621" y="3370"/>
                </a:lnTo>
                <a:lnTo>
                  <a:pt x="3615" y="3346"/>
                </a:lnTo>
                <a:lnTo>
                  <a:pt x="3610" y="3322"/>
                </a:lnTo>
                <a:lnTo>
                  <a:pt x="3606" y="3297"/>
                </a:lnTo>
                <a:lnTo>
                  <a:pt x="3602" y="3271"/>
                </a:lnTo>
                <a:lnTo>
                  <a:pt x="3597" y="3216"/>
                </a:lnTo>
                <a:lnTo>
                  <a:pt x="3593" y="3159"/>
                </a:lnTo>
                <a:lnTo>
                  <a:pt x="3591" y="3098"/>
                </a:lnTo>
                <a:lnTo>
                  <a:pt x="3591" y="3034"/>
                </a:lnTo>
                <a:lnTo>
                  <a:pt x="3593" y="2967"/>
                </a:lnTo>
                <a:lnTo>
                  <a:pt x="3596" y="2895"/>
                </a:lnTo>
                <a:lnTo>
                  <a:pt x="3599" y="2821"/>
                </a:lnTo>
                <a:lnTo>
                  <a:pt x="3602" y="2735"/>
                </a:lnTo>
                <a:lnTo>
                  <a:pt x="3606" y="2648"/>
                </a:lnTo>
                <a:lnTo>
                  <a:pt x="3607" y="2561"/>
                </a:lnTo>
                <a:lnTo>
                  <a:pt x="3607" y="2518"/>
                </a:lnTo>
                <a:lnTo>
                  <a:pt x="3606" y="2476"/>
                </a:lnTo>
                <a:lnTo>
                  <a:pt x="3603" y="2434"/>
                </a:lnTo>
                <a:lnTo>
                  <a:pt x="3600" y="2391"/>
                </a:lnTo>
                <a:lnTo>
                  <a:pt x="3596" y="2350"/>
                </a:lnTo>
                <a:lnTo>
                  <a:pt x="3590" y="2309"/>
                </a:lnTo>
                <a:lnTo>
                  <a:pt x="3584" y="2268"/>
                </a:lnTo>
                <a:lnTo>
                  <a:pt x="3575" y="2228"/>
                </a:lnTo>
                <a:lnTo>
                  <a:pt x="3565" y="2190"/>
                </a:lnTo>
                <a:lnTo>
                  <a:pt x="3553" y="2151"/>
                </a:lnTo>
                <a:lnTo>
                  <a:pt x="3537" y="2110"/>
                </a:lnTo>
                <a:lnTo>
                  <a:pt x="3521" y="2072"/>
                </a:lnTo>
                <a:lnTo>
                  <a:pt x="3503" y="2036"/>
                </a:lnTo>
                <a:lnTo>
                  <a:pt x="3484" y="2002"/>
                </a:lnTo>
                <a:lnTo>
                  <a:pt x="3463" y="1971"/>
                </a:lnTo>
                <a:lnTo>
                  <a:pt x="3441" y="1943"/>
                </a:lnTo>
                <a:lnTo>
                  <a:pt x="3418" y="1915"/>
                </a:lnTo>
                <a:lnTo>
                  <a:pt x="3393" y="1890"/>
                </a:lnTo>
                <a:lnTo>
                  <a:pt x="3368" y="1868"/>
                </a:lnTo>
                <a:lnTo>
                  <a:pt x="3343" y="1846"/>
                </a:lnTo>
                <a:lnTo>
                  <a:pt x="3318" y="1827"/>
                </a:lnTo>
                <a:lnTo>
                  <a:pt x="3291" y="1810"/>
                </a:lnTo>
                <a:lnTo>
                  <a:pt x="3266" y="1793"/>
                </a:lnTo>
                <a:lnTo>
                  <a:pt x="3240" y="1779"/>
                </a:lnTo>
                <a:lnTo>
                  <a:pt x="3213" y="1767"/>
                </a:lnTo>
                <a:lnTo>
                  <a:pt x="3188" y="1755"/>
                </a:lnTo>
                <a:lnTo>
                  <a:pt x="3162" y="1745"/>
                </a:lnTo>
                <a:lnTo>
                  <a:pt x="3137" y="1736"/>
                </a:lnTo>
                <a:lnTo>
                  <a:pt x="3113" y="1728"/>
                </a:lnTo>
                <a:lnTo>
                  <a:pt x="3089" y="1722"/>
                </a:lnTo>
                <a:lnTo>
                  <a:pt x="3067" y="1716"/>
                </a:lnTo>
                <a:lnTo>
                  <a:pt x="3045" y="1711"/>
                </a:lnTo>
                <a:lnTo>
                  <a:pt x="3005" y="1704"/>
                </a:lnTo>
                <a:lnTo>
                  <a:pt x="2972" y="1700"/>
                </a:lnTo>
                <a:lnTo>
                  <a:pt x="2946" y="1697"/>
                </a:lnTo>
                <a:lnTo>
                  <a:pt x="2920" y="1696"/>
                </a:lnTo>
                <a:lnTo>
                  <a:pt x="2714" y="1695"/>
                </a:lnTo>
                <a:lnTo>
                  <a:pt x="2714" y="170"/>
                </a:lnTo>
                <a:lnTo>
                  <a:pt x="2713" y="152"/>
                </a:lnTo>
                <a:lnTo>
                  <a:pt x="2710" y="136"/>
                </a:lnTo>
                <a:lnTo>
                  <a:pt x="2706" y="119"/>
                </a:lnTo>
                <a:lnTo>
                  <a:pt x="2700" y="104"/>
                </a:lnTo>
                <a:lnTo>
                  <a:pt x="2693" y="89"/>
                </a:lnTo>
                <a:lnTo>
                  <a:pt x="2684" y="75"/>
                </a:lnTo>
                <a:lnTo>
                  <a:pt x="2675" y="62"/>
                </a:lnTo>
                <a:lnTo>
                  <a:pt x="2664" y="50"/>
                </a:lnTo>
                <a:lnTo>
                  <a:pt x="2652" y="39"/>
                </a:lnTo>
                <a:lnTo>
                  <a:pt x="2638" y="29"/>
                </a:lnTo>
                <a:lnTo>
                  <a:pt x="2625" y="21"/>
                </a:lnTo>
                <a:lnTo>
                  <a:pt x="2610" y="14"/>
                </a:lnTo>
                <a:lnTo>
                  <a:pt x="2594" y="8"/>
                </a:lnTo>
                <a:lnTo>
                  <a:pt x="2578" y="4"/>
                </a:lnTo>
                <a:lnTo>
                  <a:pt x="2561" y="2"/>
                </a:lnTo>
                <a:lnTo>
                  <a:pt x="2544" y="0"/>
                </a:lnTo>
                <a:lnTo>
                  <a:pt x="509" y="0"/>
                </a:lnTo>
                <a:lnTo>
                  <a:pt x="492" y="2"/>
                </a:lnTo>
                <a:lnTo>
                  <a:pt x="475" y="4"/>
                </a:lnTo>
                <a:lnTo>
                  <a:pt x="459" y="8"/>
                </a:lnTo>
                <a:lnTo>
                  <a:pt x="443" y="14"/>
                </a:lnTo>
                <a:lnTo>
                  <a:pt x="429" y="21"/>
                </a:lnTo>
                <a:lnTo>
                  <a:pt x="415" y="29"/>
                </a:lnTo>
                <a:lnTo>
                  <a:pt x="402" y="39"/>
                </a:lnTo>
                <a:lnTo>
                  <a:pt x="389" y="50"/>
                </a:lnTo>
                <a:lnTo>
                  <a:pt x="378" y="62"/>
                </a:lnTo>
                <a:lnTo>
                  <a:pt x="369" y="75"/>
                </a:lnTo>
                <a:lnTo>
                  <a:pt x="360" y="89"/>
                </a:lnTo>
                <a:lnTo>
                  <a:pt x="353" y="104"/>
                </a:lnTo>
                <a:lnTo>
                  <a:pt x="348" y="119"/>
                </a:lnTo>
                <a:lnTo>
                  <a:pt x="343" y="136"/>
                </a:lnTo>
                <a:lnTo>
                  <a:pt x="341" y="152"/>
                </a:lnTo>
                <a:lnTo>
                  <a:pt x="340" y="170"/>
                </a:lnTo>
                <a:lnTo>
                  <a:pt x="340" y="3731"/>
                </a:lnTo>
                <a:lnTo>
                  <a:pt x="171" y="3731"/>
                </a:lnTo>
                <a:lnTo>
                  <a:pt x="163" y="3731"/>
                </a:lnTo>
                <a:lnTo>
                  <a:pt x="143" y="3733"/>
                </a:lnTo>
                <a:lnTo>
                  <a:pt x="131" y="3736"/>
                </a:lnTo>
                <a:lnTo>
                  <a:pt x="117" y="3740"/>
                </a:lnTo>
                <a:lnTo>
                  <a:pt x="102" y="3745"/>
                </a:lnTo>
                <a:lnTo>
                  <a:pt x="85" y="3752"/>
                </a:lnTo>
                <a:lnTo>
                  <a:pt x="70" y="3760"/>
                </a:lnTo>
                <a:lnTo>
                  <a:pt x="54" y="3772"/>
                </a:lnTo>
                <a:lnTo>
                  <a:pt x="47" y="3779"/>
                </a:lnTo>
                <a:lnTo>
                  <a:pt x="40" y="3786"/>
                </a:lnTo>
                <a:lnTo>
                  <a:pt x="33" y="3793"/>
                </a:lnTo>
                <a:lnTo>
                  <a:pt x="27" y="3802"/>
                </a:lnTo>
                <a:lnTo>
                  <a:pt x="21" y="3812"/>
                </a:lnTo>
                <a:lnTo>
                  <a:pt x="17" y="3822"/>
                </a:lnTo>
                <a:lnTo>
                  <a:pt x="11" y="3833"/>
                </a:lnTo>
                <a:lnTo>
                  <a:pt x="8" y="3844"/>
                </a:lnTo>
                <a:lnTo>
                  <a:pt x="5" y="3857"/>
                </a:lnTo>
                <a:lnTo>
                  <a:pt x="3" y="3870"/>
                </a:lnTo>
                <a:lnTo>
                  <a:pt x="1" y="3885"/>
                </a:lnTo>
                <a:lnTo>
                  <a:pt x="0" y="3900"/>
                </a:lnTo>
                <a:lnTo>
                  <a:pt x="0" y="4070"/>
                </a:lnTo>
                <a:lnTo>
                  <a:pt x="171" y="4070"/>
                </a:lnTo>
                <a:lnTo>
                  <a:pt x="340" y="4070"/>
                </a:lnTo>
                <a:lnTo>
                  <a:pt x="509" y="4070"/>
                </a:lnTo>
                <a:lnTo>
                  <a:pt x="2544" y="4070"/>
                </a:lnTo>
                <a:lnTo>
                  <a:pt x="2714" y="4070"/>
                </a:lnTo>
                <a:lnTo>
                  <a:pt x="2883" y="4070"/>
                </a:lnTo>
                <a:lnTo>
                  <a:pt x="3053" y="4070"/>
                </a:lnTo>
                <a:lnTo>
                  <a:pt x="3053" y="3900"/>
                </a:lnTo>
                <a:lnTo>
                  <a:pt x="3053" y="3893"/>
                </a:lnTo>
                <a:lnTo>
                  <a:pt x="3050" y="3874"/>
                </a:lnTo>
                <a:lnTo>
                  <a:pt x="3048" y="3860"/>
                </a:lnTo>
                <a:lnTo>
                  <a:pt x="3044" y="3846"/>
                </a:lnTo>
                <a:lnTo>
                  <a:pt x="3038" y="3832"/>
                </a:lnTo>
                <a:lnTo>
                  <a:pt x="3032" y="3815"/>
                </a:lnTo>
                <a:lnTo>
                  <a:pt x="3023" y="3800"/>
                </a:lnTo>
                <a:lnTo>
                  <a:pt x="3012" y="3785"/>
                </a:lnTo>
                <a:lnTo>
                  <a:pt x="3005" y="3777"/>
                </a:lnTo>
                <a:lnTo>
                  <a:pt x="2998" y="3770"/>
                </a:lnTo>
                <a:lnTo>
                  <a:pt x="2990" y="3764"/>
                </a:lnTo>
                <a:lnTo>
                  <a:pt x="2981" y="3757"/>
                </a:lnTo>
                <a:lnTo>
                  <a:pt x="2972" y="3752"/>
                </a:lnTo>
                <a:lnTo>
                  <a:pt x="2961" y="3746"/>
                </a:lnTo>
                <a:lnTo>
                  <a:pt x="2952" y="3742"/>
                </a:lnTo>
                <a:lnTo>
                  <a:pt x="2939" y="3738"/>
                </a:lnTo>
                <a:lnTo>
                  <a:pt x="2926" y="3735"/>
                </a:lnTo>
                <a:lnTo>
                  <a:pt x="2913" y="3733"/>
                </a:lnTo>
                <a:lnTo>
                  <a:pt x="2899" y="3731"/>
                </a:lnTo>
                <a:lnTo>
                  <a:pt x="2883" y="3731"/>
                </a:lnTo>
                <a:lnTo>
                  <a:pt x="2714" y="3731"/>
                </a:lnTo>
                <a:lnTo>
                  <a:pt x="2714" y="2035"/>
                </a:lnTo>
                <a:lnTo>
                  <a:pt x="2918" y="2035"/>
                </a:lnTo>
                <a:lnTo>
                  <a:pt x="2935" y="2036"/>
                </a:lnTo>
                <a:lnTo>
                  <a:pt x="2949" y="2038"/>
                </a:lnTo>
                <a:lnTo>
                  <a:pt x="2967" y="2040"/>
                </a:lnTo>
                <a:lnTo>
                  <a:pt x="2987" y="2045"/>
                </a:lnTo>
                <a:lnTo>
                  <a:pt x="3009" y="2050"/>
                </a:lnTo>
                <a:lnTo>
                  <a:pt x="3032" y="2058"/>
                </a:lnTo>
                <a:lnTo>
                  <a:pt x="3057" y="2067"/>
                </a:lnTo>
                <a:lnTo>
                  <a:pt x="3082" y="2080"/>
                </a:lnTo>
                <a:lnTo>
                  <a:pt x="3094" y="2086"/>
                </a:lnTo>
                <a:lnTo>
                  <a:pt x="3108" y="2094"/>
                </a:lnTo>
                <a:lnTo>
                  <a:pt x="3120" y="2103"/>
                </a:lnTo>
                <a:lnTo>
                  <a:pt x="3132" y="2113"/>
                </a:lnTo>
                <a:lnTo>
                  <a:pt x="3144" y="2123"/>
                </a:lnTo>
                <a:lnTo>
                  <a:pt x="3156" y="2134"/>
                </a:lnTo>
                <a:lnTo>
                  <a:pt x="3167" y="2146"/>
                </a:lnTo>
                <a:lnTo>
                  <a:pt x="3178" y="2159"/>
                </a:lnTo>
                <a:lnTo>
                  <a:pt x="3189" y="2173"/>
                </a:lnTo>
                <a:lnTo>
                  <a:pt x="3199" y="2188"/>
                </a:lnTo>
                <a:lnTo>
                  <a:pt x="3208" y="2204"/>
                </a:lnTo>
                <a:lnTo>
                  <a:pt x="3216" y="2221"/>
                </a:lnTo>
                <a:lnTo>
                  <a:pt x="3224" y="2239"/>
                </a:lnTo>
                <a:lnTo>
                  <a:pt x="3232" y="2259"/>
                </a:lnTo>
                <a:lnTo>
                  <a:pt x="3240" y="2287"/>
                </a:lnTo>
                <a:lnTo>
                  <a:pt x="3247" y="2315"/>
                </a:lnTo>
                <a:lnTo>
                  <a:pt x="3253" y="2345"/>
                </a:lnTo>
                <a:lnTo>
                  <a:pt x="3257" y="2376"/>
                </a:lnTo>
                <a:lnTo>
                  <a:pt x="3262" y="2406"/>
                </a:lnTo>
                <a:lnTo>
                  <a:pt x="3264" y="2439"/>
                </a:lnTo>
                <a:lnTo>
                  <a:pt x="3266" y="2473"/>
                </a:lnTo>
                <a:lnTo>
                  <a:pt x="3267" y="2507"/>
                </a:lnTo>
                <a:lnTo>
                  <a:pt x="3268" y="2579"/>
                </a:lnTo>
                <a:lnTo>
                  <a:pt x="3266" y="2653"/>
                </a:lnTo>
                <a:lnTo>
                  <a:pt x="3264" y="2728"/>
                </a:lnTo>
                <a:lnTo>
                  <a:pt x="3260" y="2805"/>
                </a:lnTo>
                <a:lnTo>
                  <a:pt x="3257" y="2880"/>
                </a:lnTo>
                <a:lnTo>
                  <a:pt x="3254" y="2956"/>
                </a:lnTo>
                <a:lnTo>
                  <a:pt x="3252" y="3032"/>
                </a:lnTo>
                <a:lnTo>
                  <a:pt x="3252" y="3109"/>
                </a:lnTo>
                <a:lnTo>
                  <a:pt x="3253" y="3146"/>
                </a:lnTo>
                <a:lnTo>
                  <a:pt x="3254" y="3184"/>
                </a:lnTo>
                <a:lnTo>
                  <a:pt x="3256" y="3222"/>
                </a:lnTo>
                <a:lnTo>
                  <a:pt x="3259" y="3260"/>
                </a:lnTo>
                <a:lnTo>
                  <a:pt x="3264" y="3298"/>
                </a:lnTo>
                <a:lnTo>
                  <a:pt x="3268" y="3335"/>
                </a:lnTo>
                <a:lnTo>
                  <a:pt x="3274" y="3371"/>
                </a:lnTo>
                <a:lnTo>
                  <a:pt x="3281" y="3408"/>
                </a:lnTo>
                <a:lnTo>
                  <a:pt x="3289" y="3444"/>
                </a:lnTo>
                <a:lnTo>
                  <a:pt x="3299" y="3480"/>
                </a:lnTo>
                <a:lnTo>
                  <a:pt x="3310" y="3515"/>
                </a:lnTo>
                <a:lnTo>
                  <a:pt x="3322" y="3549"/>
                </a:lnTo>
                <a:lnTo>
                  <a:pt x="3335" y="3583"/>
                </a:lnTo>
                <a:lnTo>
                  <a:pt x="3351" y="3616"/>
                </a:lnTo>
                <a:lnTo>
                  <a:pt x="3367" y="3649"/>
                </a:lnTo>
                <a:lnTo>
                  <a:pt x="3386" y="3681"/>
                </a:lnTo>
                <a:lnTo>
                  <a:pt x="3407" y="3712"/>
                </a:lnTo>
                <a:lnTo>
                  <a:pt x="3429" y="3743"/>
                </a:lnTo>
                <a:lnTo>
                  <a:pt x="3453" y="3772"/>
                </a:lnTo>
                <a:lnTo>
                  <a:pt x="3479" y="3801"/>
                </a:lnTo>
                <a:lnTo>
                  <a:pt x="3507" y="3829"/>
                </a:lnTo>
                <a:lnTo>
                  <a:pt x="3537" y="3855"/>
                </a:lnTo>
                <a:lnTo>
                  <a:pt x="3569" y="3880"/>
                </a:lnTo>
                <a:lnTo>
                  <a:pt x="3604" y="3905"/>
                </a:lnTo>
                <a:lnTo>
                  <a:pt x="3634" y="3923"/>
                </a:lnTo>
                <a:lnTo>
                  <a:pt x="3663" y="3941"/>
                </a:lnTo>
                <a:lnTo>
                  <a:pt x="3692" y="3957"/>
                </a:lnTo>
                <a:lnTo>
                  <a:pt x="3722" y="3973"/>
                </a:lnTo>
                <a:lnTo>
                  <a:pt x="3753" y="3986"/>
                </a:lnTo>
                <a:lnTo>
                  <a:pt x="3783" y="3998"/>
                </a:lnTo>
                <a:lnTo>
                  <a:pt x="3813" y="4010"/>
                </a:lnTo>
                <a:lnTo>
                  <a:pt x="3844" y="4020"/>
                </a:lnTo>
                <a:lnTo>
                  <a:pt x="3875" y="4029"/>
                </a:lnTo>
                <a:lnTo>
                  <a:pt x="3906" y="4036"/>
                </a:lnTo>
                <a:lnTo>
                  <a:pt x="3936" y="4043"/>
                </a:lnTo>
                <a:lnTo>
                  <a:pt x="3967" y="4048"/>
                </a:lnTo>
                <a:lnTo>
                  <a:pt x="3998" y="4053"/>
                </a:lnTo>
                <a:lnTo>
                  <a:pt x="4029" y="4055"/>
                </a:lnTo>
                <a:lnTo>
                  <a:pt x="4060" y="4057"/>
                </a:lnTo>
                <a:lnTo>
                  <a:pt x="4089" y="4058"/>
                </a:lnTo>
                <a:lnTo>
                  <a:pt x="4125" y="4057"/>
                </a:lnTo>
                <a:lnTo>
                  <a:pt x="4162" y="4055"/>
                </a:lnTo>
                <a:lnTo>
                  <a:pt x="4197" y="4051"/>
                </a:lnTo>
                <a:lnTo>
                  <a:pt x="4232" y="4044"/>
                </a:lnTo>
                <a:lnTo>
                  <a:pt x="4267" y="4037"/>
                </a:lnTo>
                <a:lnTo>
                  <a:pt x="4301" y="4027"/>
                </a:lnTo>
                <a:lnTo>
                  <a:pt x="4335" y="4016"/>
                </a:lnTo>
                <a:lnTo>
                  <a:pt x="4369" y="4004"/>
                </a:lnTo>
                <a:lnTo>
                  <a:pt x="4402" y="3990"/>
                </a:lnTo>
                <a:lnTo>
                  <a:pt x="4434" y="3975"/>
                </a:lnTo>
                <a:lnTo>
                  <a:pt x="4466" y="3957"/>
                </a:lnTo>
                <a:lnTo>
                  <a:pt x="4497" y="3938"/>
                </a:lnTo>
                <a:lnTo>
                  <a:pt x="4527" y="3918"/>
                </a:lnTo>
                <a:lnTo>
                  <a:pt x="4556" y="3894"/>
                </a:lnTo>
                <a:lnTo>
                  <a:pt x="4584" y="3871"/>
                </a:lnTo>
                <a:lnTo>
                  <a:pt x="4611" y="3845"/>
                </a:lnTo>
                <a:lnTo>
                  <a:pt x="4629" y="3827"/>
                </a:lnTo>
                <a:lnTo>
                  <a:pt x="4645" y="3810"/>
                </a:lnTo>
                <a:lnTo>
                  <a:pt x="4661" y="3792"/>
                </a:lnTo>
                <a:lnTo>
                  <a:pt x="4676" y="3774"/>
                </a:lnTo>
                <a:lnTo>
                  <a:pt x="4689" y="3755"/>
                </a:lnTo>
                <a:lnTo>
                  <a:pt x="4703" y="3736"/>
                </a:lnTo>
                <a:lnTo>
                  <a:pt x="4715" y="3718"/>
                </a:lnTo>
                <a:lnTo>
                  <a:pt x="4726" y="3698"/>
                </a:lnTo>
                <a:lnTo>
                  <a:pt x="4737" y="3679"/>
                </a:lnTo>
                <a:lnTo>
                  <a:pt x="4746" y="3659"/>
                </a:lnTo>
                <a:lnTo>
                  <a:pt x="4755" y="3639"/>
                </a:lnTo>
                <a:lnTo>
                  <a:pt x="4764" y="3621"/>
                </a:lnTo>
                <a:lnTo>
                  <a:pt x="4772" y="3600"/>
                </a:lnTo>
                <a:lnTo>
                  <a:pt x="4778" y="3580"/>
                </a:lnTo>
                <a:lnTo>
                  <a:pt x="4790" y="3541"/>
                </a:lnTo>
                <a:lnTo>
                  <a:pt x="4800" y="3500"/>
                </a:lnTo>
                <a:lnTo>
                  <a:pt x="4808" y="3459"/>
                </a:lnTo>
                <a:lnTo>
                  <a:pt x="4812" y="3419"/>
                </a:lnTo>
                <a:lnTo>
                  <a:pt x="4816" y="3378"/>
                </a:lnTo>
                <a:lnTo>
                  <a:pt x="4816" y="3337"/>
                </a:lnTo>
                <a:lnTo>
                  <a:pt x="4815" y="3297"/>
                </a:lnTo>
                <a:lnTo>
                  <a:pt x="4812" y="3256"/>
                </a:lnTo>
                <a:lnTo>
                  <a:pt x="4808" y="3216"/>
                </a:lnTo>
                <a:lnTo>
                  <a:pt x="4803" y="3177"/>
                </a:lnTo>
                <a:lnTo>
                  <a:pt x="4796" y="3138"/>
                </a:lnTo>
                <a:lnTo>
                  <a:pt x="4788" y="3100"/>
                </a:lnTo>
                <a:lnTo>
                  <a:pt x="4778" y="3062"/>
                </a:lnTo>
                <a:lnTo>
                  <a:pt x="4770" y="3026"/>
                </a:lnTo>
                <a:lnTo>
                  <a:pt x="4759" y="2991"/>
                </a:lnTo>
                <a:lnTo>
                  <a:pt x="4748" y="2957"/>
                </a:lnTo>
                <a:lnTo>
                  <a:pt x="4737" y="2923"/>
                </a:lnTo>
                <a:lnTo>
                  <a:pt x="4713" y="2860"/>
                </a:lnTo>
                <a:lnTo>
                  <a:pt x="4690" y="2804"/>
                </a:lnTo>
                <a:lnTo>
                  <a:pt x="4668" y="2754"/>
                </a:lnTo>
                <a:lnTo>
                  <a:pt x="4650" y="2711"/>
                </a:lnTo>
                <a:close/>
                <a:moveTo>
                  <a:pt x="3878" y="1304"/>
                </a:moveTo>
                <a:lnTo>
                  <a:pt x="3878" y="1304"/>
                </a:lnTo>
                <a:lnTo>
                  <a:pt x="3869" y="1304"/>
                </a:lnTo>
                <a:lnTo>
                  <a:pt x="3861" y="1303"/>
                </a:lnTo>
                <a:lnTo>
                  <a:pt x="3853" y="1301"/>
                </a:lnTo>
                <a:lnTo>
                  <a:pt x="3845" y="1297"/>
                </a:lnTo>
                <a:lnTo>
                  <a:pt x="3837" y="1294"/>
                </a:lnTo>
                <a:lnTo>
                  <a:pt x="3831" y="1290"/>
                </a:lnTo>
                <a:lnTo>
                  <a:pt x="3824" y="1285"/>
                </a:lnTo>
                <a:lnTo>
                  <a:pt x="3818" y="1280"/>
                </a:lnTo>
                <a:lnTo>
                  <a:pt x="3812" y="1273"/>
                </a:lnTo>
                <a:lnTo>
                  <a:pt x="3808" y="1267"/>
                </a:lnTo>
                <a:lnTo>
                  <a:pt x="3803" y="1260"/>
                </a:lnTo>
                <a:lnTo>
                  <a:pt x="3800" y="1252"/>
                </a:lnTo>
                <a:lnTo>
                  <a:pt x="3797" y="1245"/>
                </a:lnTo>
                <a:lnTo>
                  <a:pt x="3795" y="1237"/>
                </a:lnTo>
                <a:lnTo>
                  <a:pt x="3794" y="1228"/>
                </a:lnTo>
                <a:lnTo>
                  <a:pt x="3794" y="1219"/>
                </a:lnTo>
                <a:lnTo>
                  <a:pt x="3794" y="1211"/>
                </a:lnTo>
                <a:lnTo>
                  <a:pt x="3795" y="1202"/>
                </a:lnTo>
                <a:lnTo>
                  <a:pt x="3797" y="1194"/>
                </a:lnTo>
                <a:lnTo>
                  <a:pt x="3800" y="1186"/>
                </a:lnTo>
                <a:lnTo>
                  <a:pt x="3803" y="1179"/>
                </a:lnTo>
                <a:lnTo>
                  <a:pt x="3808" y="1172"/>
                </a:lnTo>
                <a:lnTo>
                  <a:pt x="3812" y="1165"/>
                </a:lnTo>
                <a:lnTo>
                  <a:pt x="3818" y="1159"/>
                </a:lnTo>
                <a:lnTo>
                  <a:pt x="3824" y="1153"/>
                </a:lnTo>
                <a:lnTo>
                  <a:pt x="3831" y="1149"/>
                </a:lnTo>
                <a:lnTo>
                  <a:pt x="3837" y="1145"/>
                </a:lnTo>
                <a:lnTo>
                  <a:pt x="3845" y="1141"/>
                </a:lnTo>
                <a:lnTo>
                  <a:pt x="3853" y="1138"/>
                </a:lnTo>
                <a:lnTo>
                  <a:pt x="3861" y="1136"/>
                </a:lnTo>
                <a:lnTo>
                  <a:pt x="3869" y="1135"/>
                </a:lnTo>
                <a:lnTo>
                  <a:pt x="3878" y="1135"/>
                </a:lnTo>
                <a:lnTo>
                  <a:pt x="3887" y="1135"/>
                </a:lnTo>
                <a:lnTo>
                  <a:pt x="3895" y="1136"/>
                </a:lnTo>
                <a:lnTo>
                  <a:pt x="3903" y="1138"/>
                </a:lnTo>
                <a:lnTo>
                  <a:pt x="3911" y="1141"/>
                </a:lnTo>
                <a:lnTo>
                  <a:pt x="3919" y="1145"/>
                </a:lnTo>
                <a:lnTo>
                  <a:pt x="3925" y="1149"/>
                </a:lnTo>
                <a:lnTo>
                  <a:pt x="3932" y="1153"/>
                </a:lnTo>
                <a:lnTo>
                  <a:pt x="3938" y="1159"/>
                </a:lnTo>
                <a:lnTo>
                  <a:pt x="3943" y="1165"/>
                </a:lnTo>
                <a:lnTo>
                  <a:pt x="3948" y="1172"/>
                </a:lnTo>
                <a:lnTo>
                  <a:pt x="3953" y="1179"/>
                </a:lnTo>
                <a:lnTo>
                  <a:pt x="3956" y="1186"/>
                </a:lnTo>
                <a:lnTo>
                  <a:pt x="3958" y="1194"/>
                </a:lnTo>
                <a:lnTo>
                  <a:pt x="3961" y="1202"/>
                </a:lnTo>
                <a:lnTo>
                  <a:pt x="3962" y="1211"/>
                </a:lnTo>
                <a:lnTo>
                  <a:pt x="3963" y="1219"/>
                </a:lnTo>
                <a:lnTo>
                  <a:pt x="3962" y="1228"/>
                </a:lnTo>
                <a:lnTo>
                  <a:pt x="3961" y="1237"/>
                </a:lnTo>
                <a:lnTo>
                  <a:pt x="3958" y="1245"/>
                </a:lnTo>
                <a:lnTo>
                  <a:pt x="3956" y="1252"/>
                </a:lnTo>
                <a:lnTo>
                  <a:pt x="3953" y="1260"/>
                </a:lnTo>
                <a:lnTo>
                  <a:pt x="3948" y="1267"/>
                </a:lnTo>
                <a:lnTo>
                  <a:pt x="3943" y="1273"/>
                </a:lnTo>
                <a:lnTo>
                  <a:pt x="3938" y="1280"/>
                </a:lnTo>
                <a:lnTo>
                  <a:pt x="3932" y="1285"/>
                </a:lnTo>
                <a:lnTo>
                  <a:pt x="3925" y="1290"/>
                </a:lnTo>
                <a:lnTo>
                  <a:pt x="3919" y="1294"/>
                </a:lnTo>
                <a:lnTo>
                  <a:pt x="3911" y="1297"/>
                </a:lnTo>
                <a:lnTo>
                  <a:pt x="3903" y="1301"/>
                </a:lnTo>
                <a:lnTo>
                  <a:pt x="3895" y="1303"/>
                </a:lnTo>
                <a:lnTo>
                  <a:pt x="3887" y="1304"/>
                </a:lnTo>
                <a:lnTo>
                  <a:pt x="3878" y="1304"/>
                </a:lnTo>
                <a:close/>
                <a:moveTo>
                  <a:pt x="679" y="509"/>
                </a:moveTo>
                <a:lnTo>
                  <a:pt x="679" y="509"/>
                </a:lnTo>
                <a:lnTo>
                  <a:pt x="680" y="492"/>
                </a:lnTo>
                <a:lnTo>
                  <a:pt x="683" y="475"/>
                </a:lnTo>
                <a:lnTo>
                  <a:pt x="686" y="459"/>
                </a:lnTo>
                <a:lnTo>
                  <a:pt x="693" y="443"/>
                </a:lnTo>
                <a:lnTo>
                  <a:pt x="699" y="428"/>
                </a:lnTo>
                <a:lnTo>
                  <a:pt x="708" y="415"/>
                </a:lnTo>
                <a:lnTo>
                  <a:pt x="718" y="402"/>
                </a:lnTo>
                <a:lnTo>
                  <a:pt x="729" y="390"/>
                </a:lnTo>
                <a:lnTo>
                  <a:pt x="741" y="379"/>
                </a:lnTo>
                <a:lnTo>
                  <a:pt x="753" y="369"/>
                </a:lnTo>
                <a:lnTo>
                  <a:pt x="768" y="360"/>
                </a:lnTo>
                <a:lnTo>
                  <a:pt x="783" y="353"/>
                </a:lnTo>
                <a:lnTo>
                  <a:pt x="798" y="347"/>
                </a:lnTo>
                <a:lnTo>
                  <a:pt x="815" y="343"/>
                </a:lnTo>
                <a:lnTo>
                  <a:pt x="831" y="340"/>
                </a:lnTo>
                <a:lnTo>
                  <a:pt x="849" y="339"/>
                </a:lnTo>
                <a:lnTo>
                  <a:pt x="2205" y="339"/>
                </a:lnTo>
                <a:lnTo>
                  <a:pt x="2223" y="340"/>
                </a:lnTo>
                <a:lnTo>
                  <a:pt x="2239" y="343"/>
                </a:lnTo>
                <a:lnTo>
                  <a:pt x="2256" y="347"/>
                </a:lnTo>
                <a:lnTo>
                  <a:pt x="2271" y="353"/>
                </a:lnTo>
                <a:lnTo>
                  <a:pt x="2285" y="360"/>
                </a:lnTo>
                <a:lnTo>
                  <a:pt x="2300" y="369"/>
                </a:lnTo>
                <a:lnTo>
                  <a:pt x="2313" y="379"/>
                </a:lnTo>
                <a:lnTo>
                  <a:pt x="2325" y="390"/>
                </a:lnTo>
                <a:lnTo>
                  <a:pt x="2336" y="402"/>
                </a:lnTo>
                <a:lnTo>
                  <a:pt x="2346" y="415"/>
                </a:lnTo>
                <a:lnTo>
                  <a:pt x="2354" y="428"/>
                </a:lnTo>
                <a:lnTo>
                  <a:pt x="2361" y="443"/>
                </a:lnTo>
                <a:lnTo>
                  <a:pt x="2367" y="459"/>
                </a:lnTo>
                <a:lnTo>
                  <a:pt x="2371" y="475"/>
                </a:lnTo>
                <a:lnTo>
                  <a:pt x="2373" y="492"/>
                </a:lnTo>
                <a:lnTo>
                  <a:pt x="2375" y="509"/>
                </a:lnTo>
                <a:lnTo>
                  <a:pt x="2375" y="1526"/>
                </a:lnTo>
                <a:lnTo>
                  <a:pt x="2373" y="1544"/>
                </a:lnTo>
                <a:lnTo>
                  <a:pt x="2371" y="1560"/>
                </a:lnTo>
                <a:lnTo>
                  <a:pt x="2367" y="1577"/>
                </a:lnTo>
                <a:lnTo>
                  <a:pt x="2361" y="1592"/>
                </a:lnTo>
                <a:lnTo>
                  <a:pt x="2354" y="1607"/>
                </a:lnTo>
                <a:lnTo>
                  <a:pt x="2346" y="1620"/>
                </a:lnTo>
                <a:lnTo>
                  <a:pt x="2336" y="1634"/>
                </a:lnTo>
                <a:lnTo>
                  <a:pt x="2325" y="1646"/>
                </a:lnTo>
                <a:lnTo>
                  <a:pt x="2313" y="1657"/>
                </a:lnTo>
                <a:lnTo>
                  <a:pt x="2300" y="1667"/>
                </a:lnTo>
                <a:lnTo>
                  <a:pt x="2285" y="1675"/>
                </a:lnTo>
                <a:lnTo>
                  <a:pt x="2271" y="1682"/>
                </a:lnTo>
                <a:lnTo>
                  <a:pt x="2256" y="1689"/>
                </a:lnTo>
                <a:lnTo>
                  <a:pt x="2239" y="1693"/>
                </a:lnTo>
                <a:lnTo>
                  <a:pt x="2223" y="1695"/>
                </a:lnTo>
                <a:lnTo>
                  <a:pt x="2205" y="1696"/>
                </a:lnTo>
                <a:lnTo>
                  <a:pt x="849" y="1696"/>
                </a:lnTo>
                <a:lnTo>
                  <a:pt x="831" y="1695"/>
                </a:lnTo>
                <a:lnTo>
                  <a:pt x="815" y="1693"/>
                </a:lnTo>
                <a:lnTo>
                  <a:pt x="798" y="1689"/>
                </a:lnTo>
                <a:lnTo>
                  <a:pt x="783" y="1682"/>
                </a:lnTo>
                <a:lnTo>
                  <a:pt x="768" y="1675"/>
                </a:lnTo>
                <a:lnTo>
                  <a:pt x="753" y="1667"/>
                </a:lnTo>
                <a:lnTo>
                  <a:pt x="741" y="1657"/>
                </a:lnTo>
                <a:lnTo>
                  <a:pt x="729" y="1646"/>
                </a:lnTo>
                <a:lnTo>
                  <a:pt x="718" y="1634"/>
                </a:lnTo>
                <a:lnTo>
                  <a:pt x="708" y="1620"/>
                </a:lnTo>
                <a:lnTo>
                  <a:pt x="699" y="1607"/>
                </a:lnTo>
                <a:lnTo>
                  <a:pt x="693" y="1592"/>
                </a:lnTo>
                <a:lnTo>
                  <a:pt x="686" y="1577"/>
                </a:lnTo>
                <a:lnTo>
                  <a:pt x="683" y="1560"/>
                </a:lnTo>
                <a:lnTo>
                  <a:pt x="680" y="1544"/>
                </a:lnTo>
                <a:lnTo>
                  <a:pt x="679" y="1526"/>
                </a:lnTo>
                <a:lnTo>
                  <a:pt x="679" y="509"/>
                </a:lnTo>
                <a:close/>
              </a:path>
            </a:pathLst>
          </a:custGeom>
          <a:solidFill>
            <a:schemeClr val="bg1"/>
          </a:solidFill>
          <a:ln>
            <a:noFill/>
          </a:ln>
        </p:spPr>
        <p:txBody>
          <a:bodyPr/>
          <a:lstStyle/>
          <a:p>
            <a:endParaRPr lang="zh-CN" altLang="en-US"/>
          </a:p>
        </p:txBody>
      </p:sp>
      <p:sp>
        <p:nvSpPr>
          <p:cNvPr id="22" name="KSO_Shape"/>
          <p:cNvSpPr>
            <a:spLocks noChangeAspect="1"/>
          </p:cNvSpPr>
          <p:nvPr/>
        </p:nvSpPr>
        <p:spPr bwMode="auto">
          <a:xfrm>
            <a:off x="6798804" y="3444682"/>
            <a:ext cx="360000" cy="314400"/>
          </a:xfrm>
          <a:custGeom>
            <a:avLst/>
            <a:gdLst>
              <a:gd name="T0" fmla="*/ 979304 w 6361"/>
              <a:gd name="T1" fmla="*/ 708570 h 5554"/>
              <a:gd name="T2" fmla="*/ 908027 w 6361"/>
              <a:gd name="T3" fmla="*/ 613076 h 5554"/>
              <a:gd name="T4" fmla="*/ 866100 w 6361"/>
              <a:gd name="T5" fmla="*/ 498723 h 5554"/>
              <a:gd name="T6" fmla="*/ 858912 w 6361"/>
              <a:gd name="T7" fmla="*/ 383472 h 5554"/>
              <a:gd name="T8" fmla="*/ 886764 w 6361"/>
              <a:gd name="T9" fmla="*/ 262832 h 5554"/>
              <a:gd name="T10" fmla="*/ 946361 w 6361"/>
              <a:gd name="T11" fmla="*/ 158957 h 5554"/>
              <a:gd name="T12" fmla="*/ 1024525 w 6361"/>
              <a:gd name="T13" fmla="*/ 82622 h 5554"/>
              <a:gd name="T14" fmla="*/ 1130242 w 6361"/>
              <a:gd name="T15" fmla="*/ 25146 h 5554"/>
              <a:gd name="T16" fmla="*/ 1251532 w 6361"/>
              <a:gd name="T17" fmla="*/ 599 h 5554"/>
              <a:gd name="T18" fmla="*/ 1366533 w 6361"/>
              <a:gd name="T19" fmla="*/ 10777 h 5554"/>
              <a:gd name="T20" fmla="*/ 1479437 w 6361"/>
              <a:gd name="T21" fmla="*/ 55081 h 5554"/>
              <a:gd name="T22" fmla="*/ 1566586 w 6361"/>
              <a:gd name="T23" fmla="*/ 121837 h 5554"/>
              <a:gd name="T24" fmla="*/ 1637863 w 6361"/>
              <a:gd name="T25" fmla="*/ 217331 h 5554"/>
              <a:gd name="T26" fmla="*/ 1679491 w 6361"/>
              <a:gd name="T27" fmla="*/ 331384 h 5554"/>
              <a:gd name="T28" fmla="*/ 1686678 w 6361"/>
              <a:gd name="T29" fmla="*/ 447234 h 5554"/>
              <a:gd name="T30" fmla="*/ 1659126 w 6361"/>
              <a:gd name="T31" fmla="*/ 567275 h 5554"/>
              <a:gd name="T32" fmla="*/ 1599230 w 6361"/>
              <a:gd name="T33" fmla="*/ 671450 h 5554"/>
              <a:gd name="T34" fmla="*/ 1487224 w 6361"/>
              <a:gd name="T35" fmla="*/ 770836 h 5554"/>
              <a:gd name="T36" fmla="*/ 1648644 w 6361"/>
              <a:gd name="T37" fmla="*/ 1566218 h 5554"/>
              <a:gd name="T38" fmla="*/ 1632472 w 6361"/>
              <a:gd name="T39" fmla="*/ 1619802 h 5554"/>
              <a:gd name="T40" fmla="*/ 1589646 w 6361"/>
              <a:gd name="T41" fmla="*/ 1655126 h 5554"/>
              <a:gd name="T42" fmla="*/ 466891 w 6361"/>
              <a:gd name="T43" fmla="*/ 1662311 h 5554"/>
              <a:gd name="T44" fmla="*/ 415380 w 6361"/>
              <a:gd name="T45" fmla="*/ 1640757 h 5554"/>
              <a:gd name="T46" fmla="*/ 384234 w 6361"/>
              <a:gd name="T47" fmla="*/ 1594657 h 5554"/>
              <a:gd name="T48" fmla="*/ 135366 w 6361"/>
              <a:gd name="T49" fmla="*/ 960626 h 5554"/>
              <a:gd name="T50" fmla="*/ 390524 w 6361"/>
              <a:gd name="T51" fmla="*/ 839986 h 5554"/>
              <a:gd name="T52" fmla="*/ 377945 w 6361"/>
              <a:gd name="T53" fmla="*/ 786402 h 5554"/>
              <a:gd name="T54" fmla="*/ 266838 w 6361"/>
              <a:gd name="T55" fmla="*/ 670253 h 5554"/>
              <a:gd name="T56" fmla="*/ 230002 w 6361"/>
              <a:gd name="T57" fmla="*/ 540034 h 5554"/>
              <a:gd name="T58" fmla="*/ 239285 w 6361"/>
              <a:gd name="T59" fmla="*/ 448132 h 5554"/>
              <a:gd name="T60" fmla="*/ 319247 w 6361"/>
              <a:gd name="T61" fmla="*/ 308334 h 5554"/>
              <a:gd name="T62" fmla="*/ 473779 w 6361"/>
              <a:gd name="T63" fmla="*/ 225114 h 5554"/>
              <a:gd name="T64" fmla="*/ 559131 w 6361"/>
              <a:gd name="T65" fmla="*/ 219726 h 5554"/>
              <a:gd name="T66" fmla="*/ 694197 w 6361"/>
              <a:gd name="T67" fmla="*/ 262832 h 5554"/>
              <a:gd name="T68" fmla="*/ 804407 w 6361"/>
              <a:gd name="T69" fmla="*/ 378982 h 5554"/>
              <a:gd name="T70" fmla="*/ 840943 w 6361"/>
              <a:gd name="T71" fmla="*/ 508602 h 5554"/>
              <a:gd name="T72" fmla="*/ 831959 w 6361"/>
              <a:gd name="T73" fmla="*/ 601102 h 5554"/>
              <a:gd name="T74" fmla="*/ 751698 w 6361"/>
              <a:gd name="T75" fmla="*/ 740601 h 5554"/>
              <a:gd name="T76" fmla="*/ 1328798 w 6361"/>
              <a:gd name="T77" fmla="*/ 703182 h 5554"/>
              <a:gd name="T78" fmla="*/ 1439007 w 6361"/>
              <a:gd name="T79" fmla="*/ 657081 h 5554"/>
              <a:gd name="T80" fmla="*/ 989486 w 6361"/>
              <a:gd name="T81" fmla="*/ 338868 h 5554"/>
              <a:gd name="T82" fmla="*/ 984095 w 6361"/>
              <a:gd name="T83" fmla="*/ 468189 h 5554"/>
              <a:gd name="T84" fmla="*/ 1194331 w 6361"/>
              <a:gd name="T85" fmla="*/ 132614 h 5554"/>
              <a:gd name="T86" fmla="*/ 1081127 w 6361"/>
              <a:gd name="T87" fmla="*/ 193083 h 5554"/>
              <a:gd name="T88" fmla="*/ 1558800 w 6361"/>
              <a:gd name="T89" fmla="*/ 481061 h 5554"/>
              <a:gd name="T90" fmla="*/ 1558800 w 6361"/>
              <a:gd name="T91" fmla="*/ 349046 h 5554"/>
              <a:gd name="T92" fmla="*/ 1089213 w 6361"/>
              <a:gd name="T93" fmla="*/ 643910 h 5554"/>
              <a:gd name="T94" fmla="*/ 1205112 w 6361"/>
              <a:gd name="T95" fmla="*/ 700787 h 5554"/>
              <a:gd name="T96" fmla="*/ 1456078 w 6361"/>
              <a:gd name="T97" fmla="*/ 186198 h 5554"/>
              <a:gd name="T98" fmla="*/ 1339579 w 6361"/>
              <a:gd name="T99" fmla="*/ 129321 h 5554"/>
              <a:gd name="T100" fmla="*/ 615733 w 6361"/>
              <a:gd name="T101" fmla="*/ 725334 h 5554"/>
              <a:gd name="T102" fmla="*/ 688507 w 6361"/>
              <a:gd name="T103" fmla="*/ 677138 h 5554"/>
              <a:gd name="T104" fmla="*/ 319546 w 6361"/>
              <a:gd name="T105" fmla="*/ 516385 h 5554"/>
              <a:gd name="T106" fmla="*/ 451917 w 6361"/>
              <a:gd name="T107" fmla="*/ 531652 h 5554"/>
              <a:gd name="T108" fmla="*/ 433050 w 6361"/>
              <a:gd name="T109" fmla="*/ 334079 h 5554"/>
              <a:gd name="T110" fmla="*/ 368362 w 6361"/>
              <a:gd name="T111" fmla="*/ 387663 h 5554"/>
              <a:gd name="T112" fmla="*/ 751698 w 6361"/>
              <a:gd name="T113" fmla="*/ 524468 h 5554"/>
              <a:gd name="T114" fmla="*/ 376747 w 6361"/>
              <a:gd name="T115" fmla="*/ 671151 h 5554"/>
              <a:gd name="T116" fmla="*/ 440237 w 6361"/>
              <a:gd name="T117" fmla="*/ 718449 h 5554"/>
              <a:gd name="T118" fmla="*/ 702283 w 6361"/>
              <a:gd name="T119" fmla="*/ 386765 h 5554"/>
              <a:gd name="T120" fmla="*/ 630408 w 6361"/>
              <a:gd name="T121" fmla="*/ 330187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chemeClr val="bg1"/>
          </a:solidFill>
          <a:ln>
            <a:noFill/>
          </a:ln>
        </p:spPr>
        <p:txBody>
          <a:bodyPr/>
          <a:lstStyle/>
          <a:p>
            <a:endParaRPr lang="zh-CN" altLang="en-US"/>
          </a:p>
        </p:txBody>
      </p:sp>
      <p:sp>
        <p:nvSpPr>
          <p:cNvPr id="23" name="KSO_Shape"/>
          <p:cNvSpPr>
            <a:spLocks noChangeAspect="1"/>
          </p:cNvSpPr>
          <p:nvPr/>
        </p:nvSpPr>
        <p:spPr bwMode="auto">
          <a:xfrm>
            <a:off x="5062349" y="4435749"/>
            <a:ext cx="360000" cy="276600"/>
          </a:xfrm>
          <a:custGeom>
            <a:avLst/>
            <a:gdLst>
              <a:gd name="T0" fmla="*/ 2147483646 w 195"/>
              <a:gd name="T1" fmla="*/ 2147483646 h 150"/>
              <a:gd name="T2" fmla="*/ 2147483646 w 195"/>
              <a:gd name="T3" fmla="*/ 2147483646 h 150"/>
              <a:gd name="T4" fmla="*/ 2147483646 w 195"/>
              <a:gd name="T5" fmla="*/ 2147483646 h 150"/>
              <a:gd name="T6" fmla="*/ 2147483646 w 195"/>
              <a:gd name="T7" fmla="*/ 2147483646 h 150"/>
              <a:gd name="T8" fmla="*/ 2147483646 w 195"/>
              <a:gd name="T9" fmla="*/ 2147483646 h 150"/>
              <a:gd name="T10" fmla="*/ 2147483646 w 195"/>
              <a:gd name="T11" fmla="*/ 2147483646 h 150"/>
              <a:gd name="T12" fmla="*/ 2147483646 w 195"/>
              <a:gd name="T13" fmla="*/ 2147483646 h 150"/>
              <a:gd name="T14" fmla="*/ 2147483646 w 195"/>
              <a:gd name="T15" fmla="*/ 2147483646 h 150"/>
              <a:gd name="T16" fmla="*/ 2147483646 w 195"/>
              <a:gd name="T17" fmla="*/ 2147483646 h 150"/>
              <a:gd name="T18" fmla="*/ 2147483646 w 195"/>
              <a:gd name="T19" fmla="*/ 2147483646 h 150"/>
              <a:gd name="T20" fmla="*/ 2147483646 w 195"/>
              <a:gd name="T21" fmla="*/ 2147483646 h 150"/>
              <a:gd name="T22" fmla="*/ 2147483646 w 195"/>
              <a:gd name="T23" fmla="*/ 2147483646 h 150"/>
              <a:gd name="T24" fmla="*/ 2147483646 w 195"/>
              <a:gd name="T25" fmla="*/ 2147483646 h 150"/>
              <a:gd name="T26" fmla="*/ 2147483646 w 195"/>
              <a:gd name="T27" fmla="*/ 2147483646 h 150"/>
              <a:gd name="T28" fmla="*/ 2147483646 w 195"/>
              <a:gd name="T29" fmla="*/ 2147483646 h 150"/>
              <a:gd name="T30" fmla="*/ 2147483646 w 195"/>
              <a:gd name="T31" fmla="*/ 2147483646 h 150"/>
              <a:gd name="T32" fmla="*/ 2147483646 w 195"/>
              <a:gd name="T33" fmla="*/ 2147483646 h 150"/>
              <a:gd name="T34" fmla="*/ 2147483646 w 195"/>
              <a:gd name="T35" fmla="*/ 2147483646 h 150"/>
              <a:gd name="T36" fmla="*/ 2147483646 w 195"/>
              <a:gd name="T37" fmla="*/ 2147483646 h 150"/>
              <a:gd name="T38" fmla="*/ 2147483646 w 195"/>
              <a:gd name="T39" fmla="*/ 2147483646 h 150"/>
              <a:gd name="T40" fmla="*/ 2147483646 w 195"/>
              <a:gd name="T41" fmla="*/ 2147483646 h 150"/>
              <a:gd name="T42" fmla="*/ 2147483646 w 195"/>
              <a:gd name="T43" fmla="*/ 2147483646 h 150"/>
              <a:gd name="T44" fmla="*/ 2147483646 w 195"/>
              <a:gd name="T45" fmla="*/ 2147483646 h 150"/>
              <a:gd name="T46" fmla="*/ 2147483646 w 195"/>
              <a:gd name="T47" fmla="*/ 2147483646 h 150"/>
              <a:gd name="T48" fmla="*/ 2147483646 w 195"/>
              <a:gd name="T49" fmla="*/ 2147483646 h 150"/>
              <a:gd name="T50" fmla="*/ 2147483646 w 195"/>
              <a:gd name="T51" fmla="*/ 2147483646 h 150"/>
              <a:gd name="T52" fmla="*/ 2147483646 w 195"/>
              <a:gd name="T53" fmla="*/ 2147483646 h 150"/>
              <a:gd name="T54" fmla="*/ 2147483646 w 195"/>
              <a:gd name="T55" fmla="*/ 2147483646 h 150"/>
              <a:gd name="T56" fmla="*/ 2147483646 w 195"/>
              <a:gd name="T57" fmla="*/ 2147483646 h 150"/>
              <a:gd name="T58" fmla="*/ 2147483646 w 195"/>
              <a:gd name="T59" fmla="*/ 2147483646 h 150"/>
              <a:gd name="T60" fmla="*/ 2147483646 w 195"/>
              <a:gd name="T61" fmla="*/ 2147483646 h 150"/>
              <a:gd name="T62" fmla="*/ 2147483646 w 195"/>
              <a:gd name="T63" fmla="*/ 2147483646 h 150"/>
              <a:gd name="T64" fmla="*/ 2147483646 w 195"/>
              <a:gd name="T65" fmla="*/ 2147483646 h 150"/>
              <a:gd name="T66" fmla="*/ 2147483646 w 195"/>
              <a:gd name="T67" fmla="*/ 2147483646 h 150"/>
              <a:gd name="T68" fmla="*/ 2147483646 w 195"/>
              <a:gd name="T69" fmla="*/ 2147483646 h 150"/>
              <a:gd name="T70" fmla="*/ 2147483646 w 195"/>
              <a:gd name="T71" fmla="*/ 2147483646 h 150"/>
              <a:gd name="T72" fmla="*/ 2147483646 w 195"/>
              <a:gd name="T73" fmla="*/ 2147483646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5" h="150">
                <a:moveTo>
                  <a:pt x="44" y="23"/>
                </a:moveTo>
                <a:cubicBezTo>
                  <a:pt x="56" y="23"/>
                  <a:pt x="68" y="29"/>
                  <a:pt x="74" y="38"/>
                </a:cubicBezTo>
                <a:cubicBezTo>
                  <a:pt x="121" y="38"/>
                  <a:pt x="121" y="38"/>
                  <a:pt x="121" y="38"/>
                </a:cubicBezTo>
                <a:cubicBezTo>
                  <a:pt x="128" y="29"/>
                  <a:pt x="139" y="23"/>
                  <a:pt x="151" y="23"/>
                </a:cubicBezTo>
                <a:cubicBezTo>
                  <a:pt x="172" y="23"/>
                  <a:pt x="189" y="40"/>
                  <a:pt x="189" y="61"/>
                </a:cubicBezTo>
                <a:cubicBezTo>
                  <a:pt x="189" y="65"/>
                  <a:pt x="189" y="69"/>
                  <a:pt x="187" y="73"/>
                </a:cubicBezTo>
                <a:cubicBezTo>
                  <a:pt x="193" y="93"/>
                  <a:pt x="195" y="115"/>
                  <a:pt x="194" y="139"/>
                </a:cubicBezTo>
                <a:cubicBezTo>
                  <a:pt x="185" y="149"/>
                  <a:pt x="175" y="150"/>
                  <a:pt x="165" y="150"/>
                </a:cubicBezTo>
                <a:cubicBezTo>
                  <a:pt x="152" y="134"/>
                  <a:pt x="142" y="116"/>
                  <a:pt x="133" y="95"/>
                </a:cubicBezTo>
                <a:cubicBezTo>
                  <a:pt x="129" y="94"/>
                  <a:pt x="125" y="90"/>
                  <a:pt x="124" y="87"/>
                </a:cubicBezTo>
                <a:cubicBezTo>
                  <a:pt x="72" y="87"/>
                  <a:pt x="72" y="87"/>
                  <a:pt x="72" y="87"/>
                </a:cubicBezTo>
                <a:cubicBezTo>
                  <a:pt x="69" y="92"/>
                  <a:pt x="66" y="94"/>
                  <a:pt x="63" y="95"/>
                </a:cubicBezTo>
                <a:cubicBezTo>
                  <a:pt x="53" y="117"/>
                  <a:pt x="43" y="134"/>
                  <a:pt x="30" y="150"/>
                </a:cubicBezTo>
                <a:cubicBezTo>
                  <a:pt x="20" y="150"/>
                  <a:pt x="11" y="149"/>
                  <a:pt x="1" y="139"/>
                </a:cubicBezTo>
                <a:cubicBezTo>
                  <a:pt x="0" y="115"/>
                  <a:pt x="2" y="93"/>
                  <a:pt x="8" y="73"/>
                </a:cubicBezTo>
                <a:cubicBezTo>
                  <a:pt x="7" y="69"/>
                  <a:pt x="6" y="65"/>
                  <a:pt x="6" y="60"/>
                </a:cubicBezTo>
                <a:cubicBezTo>
                  <a:pt x="6" y="39"/>
                  <a:pt x="23" y="23"/>
                  <a:pt x="44" y="23"/>
                </a:cubicBezTo>
                <a:close/>
                <a:moveTo>
                  <a:pt x="81" y="57"/>
                </a:moveTo>
                <a:cubicBezTo>
                  <a:pt x="81" y="66"/>
                  <a:pt x="81" y="66"/>
                  <a:pt x="81" y="66"/>
                </a:cubicBezTo>
                <a:cubicBezTo>
                  <a:pt x="95" y="66"/>
                  <a:pt x="95" y="66"/>
                  <a:pt x="95" y="66"/>
                </a:cubicBezTo>
                <a:cubicBezTo>
                  <a:pt x="95" y="57"/>
                  <a:pt x="95" y="57"/>
                  <a:pt x="95" y="57"/>
                </a:cubicBezTo>
                <a:cubicBezTo>
                  <a:pt x="81" y="57"/>
                  <a:pt x="81" y="57"/>
                  <a:pt x="81" y="57"/>
                </a:cubicBezTo>
                <a:close/>
                <a:moveTo>
                  <a:pt x="155" y="64"/>
                </a:moveTo>
                <a:cubicBezTo>
                  <a:pt x="151" y="65"/>
                  <a:pt x="148" y="69"/>
                  <a:pt x="149" y="73"/>
                </a:cubicBezTo>
                <a:cubicBezTo>
                  <a:pt x="150" y="78"/>
                  <a:pt x="154" y="80"/>
                  <a:pt x="158" y="79"/>
                </a:cubicBezTo>
                <a:cubicBezTo>
                  <a:pt x="163" y="78"/>
                  <a:pt x="165" y="74"/>
                  <a:pt x="164" y="70"/>
                </a:cubicBezTo>
                <a:cubicBezTo>
                  <a:pt x="163" y="66"/>
                  <a:pt x="159" y="64"/>
                  <a:pt x="155" y="64"/>
                </a:cubicBezTo>
                <a:close/>
                <a:moveTo>
                  <a:pt x="137" y="52"/>
                </a:moveTo>
                <a:cubicBezTo>
                  <a:pt x="133" y="53"/>
                  <a:pt x="131" y="57"/>
                  <a:pt x="132" y="61"/>
                </a:cubicBezTo>
                <a:cubicBezTo>
                  <a:pt x="132" y="65"/>
                  <a:pt x="136" y="68"/>
                  <a:pt x="141" y="67"/>
                </a:cubicBezTo>
                <a:cubicBezTo>
                  <a:pt x="145" y="66"/>
                  <a:pt x="147" y="62"/>
                  <a:pt x="146" y="58"/>
                </a:cubicBezTo>
                <a:cubicBezTo>
                  <a:pt x="145" y="54"/>
                  <a:pt x="141" y="51"/>
                  <a:pt x="137" y="52"/>
                </a:cubicBezTo>
                <a:close/>
                <a:moveTo>
                  <a:pt x="148" y="35"/>
                </a:moveTo>
                <a:cubicBezTo>
                  <a:pt x="144" y="36"/>
                  <a:pt x="141" y="40"/>
                  <a:pt x="142" y="44"/>
                </a:cubicBezTo>
                <a:cubicBezTo>
                  <a:pt x="143" y="48"/>
                  <a:pt x="147" y="51"/>
                  <a:pt x="151" y="50"/>
                </a:cubicBezTo>
                <a:cubicBezTo>
                  <a:pt x="156" y="49"/>
                  <a:pt x="158" y="45"/>
                  <a:pt x="157" y="41"/>
                </a:cubicBezTo>
                <a:cubicBezTo>
                  <a:pt x="156" y="37"/>
                  <a:pt x="152" y="34"/>
                  <a:pt x="148" y="35"/>
                </a:cubicBezTo>
                <a:close/>
                <a:moveTo>
                  <a:pt x="166" y="45"/>
                </a:moveTo>
                <a:cubicBezTo>
                  <a:pt x="162" y="46"/>
                  <a:pt x="159" y="50"/>
                  <a:pt x="160" y="54"/>
                </a:cubicBezTo>
                <a:cubicBezTo>
                  <a:pt x="161" y="58"/>
                  <a:pt x="165" y="61"/>
                  <a:pt x="169" y="60"/>
                </a:cubicBezTo>
                <a:cubicBezTo>
                  <a:pt x="173" y="59"/>
                  <a:pt x="176" y="55"/>
                  <a:pt x="175" y="51"/>
                </a:cubicBezTo>
                <a:cubicBezTo>
                  <a:pt x="174" y="47"/>
                  <a:pt x="170" y="44"/>
                  <a:pt x="166" y="45"/>
                </a:cubicBezTo>
                <a:close/>
                <a:moveTo>
                  <a:pt x="62" y="48"/>
                </a:moveTo>
                <a:cubicBezTo>
                  <a:pt x="49" y="58"/>
                  <a:pt x="49" y="58"/>
                  <a:pt x="49" y="58"/>
                </a:cubicBezTo>
                <a:cubicBezTo>
                  <a:pt x="59" y="71"/>
                  <a:pt x="59" y="71"/>
                  <a:pt x="59" y="71"/>
                </a:cubicBezTo>
                <a:cubicBezTo>
                  <a:pt x="62" y="48"/>
                  <a:pt x="62" y="48"/>
                  <a:pt x="62" y="48"/>
                </a:cubicBezTo>
                <a:close/>
                <a:moveTo>
                  <a:pt x="51" y="77"/>
                </a:moveTo>
                <a:cubicBezTo>
                  <a:pt x="41" y="64"/>
                  <a:pt x="41" y="64"/>
                  <a:pt x="41" y="64"/>
                </a:cubicBezTo>
                <a:cubicBezTo>
                  <a:pt x="28" y="74"/>
                  <a:pt x="28" y="74"/>
                  <a:pt x="28" y="74"/>
                </a:cubicBezTo>
                <a:cubicBezTo>
                  <a:pt x="51" y="77"/>
                  <a:pt x="51" y="77"/>
                  <a:pt x="51" y="77"/>
                </a:cubicBezTo>
                <a:close/>
                <a:moveTo>
                  <a:pt x="22" y="64"/>
                </a:moveTo>
                <a:cubicBezTo>
                  <a:pt x="34" y="55"/>
                  <a:pt x="34" y="55"/>
                  <a:pt x="34" y="55"/>
                </a:cubicBezTo>
                <a:cubicBezTo>
                  <a:pt x="25" y="43"/>
                  <a:pt x="25" y="43"/>
                  <a:pt x="25" y="43"/>
                </a:cubicBezTo>
                <a:cubicBezTo>
                  <a:pt x="22" y="64"/>
                  <a:pt x="22" y="64"/>
                  <a:pt x="22" y="64"/>
                </a:cubicBezTo>
                <a:close/>
                <a:moveTo>
                  <a:pt x="34" y="37"/>
                </a:moveTo>
                <a:cubicBezTo>
                  <a:pt x="43" y="49"/>
                  <a:pt x="43" y="49"/>
                  <a:pt x="43" y="49"/>
                </a:cubicBezTo>
                <a:cubicBezTo>
                  <a:pt x="54" y="40"/>
                  <a:pt x="54" y="40"/>
                  <a:pt x="54" y="40"/>
                </a:cubicBezTo>
                <a:cubicBezTo>
                  <a:pt x="34" y="37"/>
                  <a:pt x="34" y="37"/>
                  <a:pt x="34" y="37"/>
                </a:cubicBezTo>
                <a:close/>
                <a:moveTo>
                  <a:pt x="99" y="57"/>
                </a:moveTo>
                <a:cubicBezTo>
                  <a:pt x="99" y="66"/>
                  <a:pt x="99" y="66"/>
                  <a:pt x="99" y="66"/>
                </a:cubicBezTo>
                <a:cubicBezTo>
                  <a:pt x="113" y="66"/>
                  <a:pt x="113" y="66"/>
                  <a:pt x="113" y="66"/>
                </a:cubicBezTo>
                <a:cubicBezTo>
                  <a:pt x="113" y="57"/>
                  <a:pt x="113" y="57"/>
                  <a:pt x="113" y="57"/>
                </a:cubicBezTo>
                <a:cubicBezTo>
                  <a:pt x="99" y="57"/>
                  <a:pt x="99" y="57"/>
                  <a:pt x="99" y="57"/>
                </a:cubicBezTo>
                <a:close/>
                <a:moveTo>
                  <a:pt x="178" y="6"/>
                </a:moveTo>
                <a:cubicBezTo>
                  <a:pt x="164" y="0"/>
                  <a:pt x="151" y="1"/>
                  <a:pt x="137" y="6"/>
                </a:cubicBezTo>
                <a:cubicBezTo>
                  <a:pt x="137" y="17"/>
                  <a:pt x="137" y="17"/>
                  <a:pt x="137" y="17"/>
                </a:cubicBezTo>
                <a:cubicBezTo>
                  <a:pt x="142" y="16"/>
                  <a:pt x="147" y="15"/>
                  <a:pt x="152" y="15"/>
                </a:cubicBezTo>
                <a:cubicBezTo>
                  <a:pt x="162" y="15"/>
                  <a:pt x="171" y="19"/>
                  <a:pt x="178" y="25"/>
                </a:cubicBezTo>
                <a:cubicBezTo>
                  <a:pt x="178" y="6"/>
                  <a:pt x="178" y="6"/>
                  <a:pt x="178" y="6"/>
                </a:cubicBezTo>
                <a:close/>
                <a:moveTo>
                  <a:pt x="15" y="6"/>
                </a:moveTo>
                <a:cubicBezTo>
                  <a:pt x="15" y="25"/>
                  <a:pt x="15" y="25"/>
                  <a:pt x="15" y="25"/>
                </a:cubicBezTo>
                <a:cubicBezTo>
                  <a:pt x="22" y="19"/>
                  <a:pt x="31" y="15"/>
                  <a:pt x="41" y="15"/>
                </a:cubicBezTo>
                <a:cubicBezTo>
                  <a:pt x="46" y="15"/>
                  <a:pt x="51" y="16"/>
                  <a:pt x="56" y="17"/>
                </a:cubicBezTo>
                <a:cubicBezTo>
                  <a:pt x="56" y="6"/>
                  <a:pt x="56" y="6"/>
                  <a:pt x="56" y="6"/>
                </a:cubicBezTo>
                <a:cubicBezTo>
                  <a:pt x="42" y="1"/>
                  <a:pt x="29" y="0"/>
                  <a:pt x="15" y="6"/>
                </a:cubicBezTo>
                <a:close/>
              </a:path>
            </a:pathLst>
          </a:custGeom>
          <a:solidFill>
            <a:schemeClr val="bg1"/>
          </a:solidFill>
          <a:ln>
            <a:noFill/>
          </a:ln>
        </p:spPr>
        <p:txBody>
          <a:bodyPr/>
          <a:lstStyle/>
          <a:p>
            <a:endParaRPr lang="zh-CN" altLang="en-US"/>
          </a:p>
        </p:txBody>
      </p:sp>
      <p:sp>
        <p:nvSpPr>
          <p:cNvPr id="24" name="KSO_Shape"/>
          <p:cNvSpPr>
            <a:spLocks noChangeAspect="1"/>
          </p:cNvSpPr>
          <p:nvPr/>
        </p:nvSpPr>
        <p:spPr bwMode="auto">
          <a:xfrm>
            <a:off x="8541564" y="4394049"/>
            <a:ext cx="264600" cy="360000"/>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chemeClr val="bg1"/>
          </a:solidFill>
          <a:ln>
            <a:noFill/>
          </a:ln>
        </p:spPr>
        <p:txBody>
          <a:bodyPr/>
          <a:lstStyle/>
          <a:p>
            <a:endParaRPr lang="zh-CN" altLang="en-US"/>
          </a:p>
        </p:txBody>
      </p:sp>
      <p:cxnSp>
        <p:nvCxnSpPr>
          <p:cNvPr id="26" name="直接箭头连接符 25"/>
          <p:cNvCxnSpPr/>
          <p:nvPr/>
        </p:nvCxnSpPr>
        <p:spPr>
          <a:xfrm>
            <a:off x="3548165" y="4052046"/>
            <a:ext cx="0" cy="810003"/>
          </a:xfrm>
          <a:prstGeom prst="straightConnector1">
            <a:avLst/>
          </a:prstGeom>
          <a:ln w="28575">
            <a:solidFill>
              <a:srgbClr val="EF994E"/>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973560" y="4052046"/>
            <a:ext cx="0" cy="810003"/>
          </a:xfrm>
          <a:prstGeom prst="straightConnector1">
            <a:avLst/>
          </a:prstGeom>
          <a:ln w="28575">
            <a:solidFill>
              <a:srgbClr val="E15C2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5242349" y="3286189"/>
            <a:ext cx="0" cy="810003"/>
          </a:xfrm>
          <a:prstGeom prst="straightConnector1">
            <a:avLst/>
          </a:prstGeom>
          <a:ln w="28575">
            <a:solidFill>
              <a:srgbClr val="FB764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8656919" y="3286189"/>
            <a:ext cx="0" cy="810003"/>
          </a:xfrm>
          <a:prstGeom prst="straightConnector1">
            <a:avLst/>
          </a:prstGeom>
          <a:ln w="28575">
            <a:solidFill>
              <a:srgbClr val="DA484C"/>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8165" y="5362231"/>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31" name="矩形 30"/>
          <p:cNvSpPr/>
          <p:nvPr/>
        </p:nvSpPr>
        <p:spPr>
          <a:xfrm>
            <a:off x="5713560" y="5362231"/>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32" name="矩形 31"/>
          <p:cNvSpPr/>
          <p:nvPr/>
        </p:nvSpPr>
        <p:spPr>
          <a:xfrm>
            <a:off x="3971524" y="2485218"/>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33" name="矩形 32"/>
          <p:cNvSpPr/>
          <p:nvPr/>
        </p:nvSpPr>
        <p:spPr>
          <a:xfrm>
            <a:off x="7396919" y="2485218"/>
            <a:ext cx="2520000" cy="738664"/>
          </a:xfrm>
          <a:prstGeom prst="rect">
            <a:avLst/>
          </a:prstGeom>
        </p:spPr>
        <p:txBody>
          <a:bodyPr wrap="square">
            <a:spAutoFit/>
          </a:bodyPr>
          <a:lstStyle/>
          <a:p>
            <a:pPr algn="ctr"/>
            <a:r>
              <a:rPr lang="en-US" altLang="zh-CN" sz="1400" dirty="0"/>
              <a:t>Humans are creative beings. If it is not real text, they will focus on the design.</a:t>
            </a:r>
            <a:endParaRPr lang="en-US" altLang="zh-CN" sz="1400" dirty="0"/>
          </a:p>
        </p:txBody>
      </p:sp>
      <p:sp>
        <p:nvSpPr>
          <p:cNvPr id="34" name="矩形 33"/>
          <p:cNvSpPr/>
          <p:nvPr/>
        </p:nvSpPr>
        <p:spPr>
          <a:xfrm>
            <a:off x="2409904" y="5025075"/>
            <a:ext cx="2276521" cy="338554"/>
          </a:xfrm>
          <a:prstGeom prst="rect">
            <a:avLst/>
          </a:prstGeom>
        </p:spPr>
        <p:txBody>
          <a:bodyPr wrap="none">
            <a:spAutoFit/>
          </a:bodyPr>
          <a:lstStyle/>
          <a:p>
            <a:pPr algn="ctr"/>
            <a:r>
              <a:rPr lang="en-US" altLang="zh-CN" sz="1600" dirty="0">
                <a:solidFill>
                  <a:srgbClr val="EF994E"/>
                </a:solidFill>
              </a:rPr>
              <a:t>IT’S THE DEFAULT TEXT</a:t>
            </a:r>
            <a:endParaRPr lang="zh-CN" altLang="en-US" sz="1600" dirty="0">
              <a:solidFill>
                <a:srgbClr val="EF994E"/>
              </a:solidFill>
            </a:endParaRPr>
          </a:p>
        </p:txBody>
      </p:sp>
      <p:sp>
        <p:nvSpPr>
          <p:cNvPr id="35" name="矩形 34"/>
          <p:cNvSpPr/>
          <p:nvPr/>
        </p:nvSpPr>
        <p:spPr>
          <a:xfrm>
            <a:off x="5835299" y="5025075"/>
            <a:ext cx="2276521" cy="338554"/>
          </a:xfrm>
          <a:prstGeom prst="rect">
            <a:avLst/>
          </a:prstGeom>
        </p:spPr>
        <p:txBody>
          <a:bodyPr wrap="none">
            <a:spAutoFit/>
          </a:bodyPr>
          <a:lstStyle/>
          <a:p>
            <a:pPr algn="ctr"/>
            <a:r>
              <a:rPr lang="en-US" altLang="zh-CN" sz="1600" dirty="0">
                <a:solidFill>
                  <a:srgbClr val="E15C2F"/>
                </a:solidFill>
              </a:rPr>
              <a:t>IT’S THE DEFAULT TEXT</a:t>
            </a:r>
            <a:endParaRPr lang="zh-CN" altLang="en-US" sz="1600" dirty="0">
              <a:solidFill>
                <a:srgbClr val="E15C2F"/>
              </a:solidFill>
            </a:endParaRPr>
          </a:p>
        </p:txBody>
      </p:sp>
      <p:sp>
        <p:nvSpPr>
          <p:cNvPr id="36" name="矩形 35"/>
          <p:cNvSpPr/>
          <p:nvPr/>
        </p:nvSpPr>
        <p:spPr>
          <a:xfrm>
            <a:off x="4104088" y="2147363"/>
            <a:ext cx="2276521" cy="338554"/>
          </a:xfrm>
          <a:prstGeom prst="rect">
            <a:avLst/>
          </a:prstGeom>
        </p:spPr>
        <p:txBody>
          <a:bodyPr wrap="none">
            <a:spAutoFit/>
          </a:bodyPr>
          <a:lstStyle/>
          <a:p>
            <a:pPr algn="ctr"/>
            <a:r>
              <a:rPr lang="en-US" altLang="zh-CN" sz="1600" dirty="0">
                <a:solidFill>
                  <a:srgbClr val="FB7643"/>
                </a:solidFill>
              </a:rPr>
              <a:t>IT’S THE DEFAULT TEXT</a:t>
            </a:r>
            <a:endParaRPr lang="zh-CN" altLang="en-US" sz="1600" dirty="0">
              <a:solidFill>
                <a:srgbClr val="FB7643"/>
              </a:solidFill>
            </a:endParaRPr>
          </a:p>
        </p:txBody>
      </p:sp>
      <p:sp>
        <p:nvSpPr>
          <p:cNvPr id="37" name="矩形 36"/>
          <p:cNvSpPr/>
          <p:nvPr/>
        </p:nvSpPr>
        <p:spPr>
          <a:xfrm>
            <a:off x="7518658" y="2147363"/>
            <a:ext cx="2276521" cy="338554"/>
          </a:xfrm>
          <a:prstGeom prst="rect">
            <a:avLst/>
          </a:prstGeom>
        </p:spPr>
        <p:txBody>
          <a:bodyPr wrap="none">
            <a:spAutoFit/>
          </a:bodyPr>
          <a:lstStyle/>
          <a:p>
            <a:pPr algn="ctr"/>
            <a:r>
              <a:rPr lang="en-US" altLang="zh-CN" sz="1600" dirty="0">
                <a:solidFill>
                  <a:srgbClr val="DA484C"/>
                </a:solidFill>
              </a:rPr>
              <a:t>IT’S THE DEFAULT TEXT</a:t>
            </a:r>
            <a:endParaRPr lang="zh-CN" altLang="en-US" sz="1600" dirty="0">
              <a:solidFill>
                <a:srgbClr val="DA484C"/>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7651</Words>
  <Application>WPS 演示</Application>
  <PresentationFormat>宽屏</PresentationFormat>
  <Paragraphs>339</Paragraphs>
  <Slides>22</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Segoe UI Light</vt:lpstr>
      <vt:lpstr>MS PGothic</vt:lpstr>
      <vt:lpstr>Segoe UI</vt:lpstr>
      <vt:lpstr>微软雅黑</vt:lpstr>
      <vt:lpstr>Arial Unicode MS</vt:lpstr>
      <vt:lpstr>微软雅黑 Light</vt:lpstr>
      <vt:lpstr>Calibri</vt:lpstr>
      <vt:lpstr>Meiryo</vt:lpstr>
      <vt:lpstr>Yu Gothic UI</vt:lpstr>
      <vt:lpstr>https://www.freeppt7.com</vt:lpstr>
      <vt:lpstr>BUSINESS PRESENTATION TEMPLATE</vt:lpstr>
      <vt:lpstr>WELCOME MESSAGE</vt:lpstr>
      <vt:lpstr>TABLE OF CONTENTS</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IT’S THE DEFAULT TEXT</vt:lpstr>
      <vt:lpstr>PowerPoint 演示文稿</vt:lpstr>
      <vt:lpstr>THANKS FOR PURCHASING</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一起学吧</cp:lastModifiedBy>
  <cp:revision>104</cp:revision>
  <dcterms:created xsi:type="dcterms:W3CDTF">2014-05-23T07:15:00Z</dcterms:created>
  <dcterms:modified xsi:type="dcterms:W3CDTF">2018-12-18T06:40:04Z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